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8" d="100"/>
          <a:sy n="68" d="100"/>
        </p:scale>
        <p:origin x="72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466B431-EE7D-4CC2-B0C1-D0D8BD25FB98}"/>
              </a:ext>
            </a:extLst>
          </p:cNvPr>
          <p:cNvGrpSpPr/>
          <p:nvPr/>
        </p:nvGrpSpPr>
        <p:grpSpPr>
          <a:xfrm>
            <a:off x="1190640" y="964762"/>
            <a:ext cx="1563353" cy="2575192"/>
            <a:chOff x="1190640" y="964762"/>
            <a:chExt cx="1563353" cy="2575192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F8196C6D-6BCF-415C-BB5C-D68351CADFCE}"/>
                </a:ext>
              </a:extLst>
            </p:cNvPr>
            <p:cNvGrpSpPr/>
            <p:nvPr/>
          </p:nvGrpSpPr>
          <p:grpSpPr>
            <a:xfrm>
              <a:off x="1190640" y="964762"/>
              <a:ext cx="1435444" cy="2575192"/>
              <a:chOff x="1190640" y="964762"/>
              <a:chExt cx="1435444" cy="2575192"/>
            </a:xfrm>
          </p:grpSpPr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D08019F9-4966-4B1D-ACBB-FECA7BCD451D}"/>
                  </a:ext>
                </a:extLst>
              </p:cNvPr>
              <p:cNvGrpSpPr/>
              <p:nvPr/>
            </p:nvGrpSpPr>
            <p:grpSpPr>
              <a:xfrm>
                <a:off x="1190640" y="2028261"/>
                <a:ext cx="1428736" cy="1511693"/>
                <a:chOff x="1190640" y="2028261"/>
                <a:chExt cx="1428736" cy="1511693"/>
              </a:xfrm>
            </p:grpSpPr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1080235F-2492-4CD6-AF08-E116BC8BF521}"/>
                    </a:ext>
                  </a:extLst>
                </p:cNvPr>
                <p:cNvSpPr/>
                <p:nvPr/>
              </p:nvSpPr>
              <p:spPr>
                <a:xfrm>
                  <a:off x="1190640" y="2382553"/>
                  <a:ext cx="314165" cy="1157401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  <a:gd name="connsiteX0" fmla="*/ 204002 w 204002"/>
                    <a:gd name="connsiteY0" fmla="*/ 0 h 920697"/>
                    <a:gd name="connsiteX1" fmla="*/ 204002 w 204002"/>
                    <a:gd name="connsiteY1" fmla="*/ 916908 h 920697"/>
                    <a:gd name="connsiteX2" fmla="*/ 0 w 204002"/>
                    <a:gd name="connsiteY2" fmla="*/ 920697 h 920697"/>
                    <a:gd name="connsiteX3" fmla="*/ 64942 w 204002"/>
                    <a:gd name="connsiteY3" fmla="*/ 297535 h 920697"/>
                    <a:gd name="connsiteX4" fmla="*/ 179973 w 204002"/>
                    <a:gd name="connsiteY4" fmla="*/ 19826 h 920697"/>
                    <a:gd name="connsiteX5" fmla="*/ 204002 w 204002"/>
                    <a:gd name="connsiteY5" fmla="*/ 0 h 920697"/>
                    <a:gd name="connsiteX0" fmla="*/ 204002 w 204002"/>
                    <a:gd name="connsiteY0" fmla="*/ 0 h 920697"/>
                    <a:gd name="connsiteX1" fmla="*/ 204002 w 204002"/>
                    <a:gd name="connsiteY1" fmla="*/ 916908 h 920697"/>
                    <a:gd name="connsiteX2" fmla="*/ 0 w 204002"/>
                    <a:gd name="connsiteY2" fmla="*/ 920697 h 920697"/>
                    <a:gd name="connsiteX3" fmla="*/ 64942 w 204002"/>
                    <a:gd name="connsiteY3" fmla="*/ 297535 h 920697"/>
                    <a:gd name="connsiteX4" fmla="*/ 179973 w 204002"/>
                    <a:gd name="connsiteY4" fmla="*/ 19826 h 920697"/>
                    <a:gd name="connsiteX5" fmla="*/ 204002 w 204002"/>
                    <a:gd name="connsiteY5" fmla="*/ 0 h 920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4002" h="920697">
                      <a:moveTo>
                        <a:pt x="204002" y="0"/>
                      </a:moveTo>
                      <a:lnTo>
                        <a:pt x="204002" y="916908"/>
                      </a:lnTo>
                      <a:lnTo>
                        <a:pt x="0" y="920697"/>
                      </a:lnTo>
                      <a:cubicBezTo>
                        <a:pt x="0" y="714239"/>
                        <a:pt x="34017" y="511570"/>
                        <a:pt x="64942" y="297535"/>
                      </a:cubicBezTo>
                      <a:cubicBezTo>
                        <a:pt x="64942" y="189083"/>
                        <a:pt x="108901" y="90898"/>
                        <a:pt x="179973" y="19826"/>
                      </a:cubicBezTo>
                      <a:lnTo>
                        <a:pt x="204002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3" name="グループ化 62">
                  <a:extLst>
                    <a:ext uri="{FF2B5EF4-FFF2-40B4-BE49-F238E27FC236}">
                      <a16:creationId xmlns:a16="http://schemas.microsoft.com/office/drawing/2014/main" id="{AE053A25-83BD-469D-A890-DB35ED78DA1D}"/>
                    </a:ext>
                  </a:extLst>
                </p:cNvPr>
                <p:cNvGrpSpPr/>
                <p:nvPr/>
              </p:nvGrpSpPr>
              <p:grpSpPr>
                <a:xfrm>
                  <a:off x="1371792" y="2028261"/>
                  <a:ext cx="1247584" cy="1506931"/>
                  <a:chOff x="1371792" y="4943989"/>
                  <a:chExt cx="1247584" cy="1506931"/>
                </a:xfrm>
              </p:grpSpPr>
              <p:sp>
                <p:nvSpPr>
                  <p:cNvPr id="64" name="片側の 2 つの角を丸めた四角形 144">
                    <a:extLst>
                      <a:ext uri="{FF2B5EF4-FFF2-40B4-BE49-F238E27FC236}">
                        <a16:creationId xmlns:a16="http://schemas.microsoft.com/office/drawing/2014/main" id="{788AB998-867B-4C30-90B4-076048AFE048}"/>
                      </a:ext>
                    </a:extLst>
                  </p:cNvPr>
                  <p:cNvSpPr/>
                  <p:nvPr/>
                </p:nvSpPr>
                <p:spPr>
                  <a:xfrm>
                    <a:off x="1387814" y="5223466"/>
                    <a:ext cx="1215686" cy="1227454"/>
                  </a:xfrm>
                  <a:prstGeom prst="round2SameRect">
                    <a:avLst>
                      <a:gd name="adj1" fmla="val 22029"/>
                      <a:gd name="adj2" fmla="val 0"/>
                    </a:avLst>
                  </a:prstGeom>
                  <a:solidFill>
                    <a:schemeClr val="accent1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5" name="フリーフォーム: 図形 64">
                    <a:extLst>
                      <a:ext uri="{FF2B5EF4-FFF2-40B4-BE49-F238E27FC236}">
                        <a16:creationId xmlns:a16="http://schemas.microsoft.com/office/drawing/2014/main" id="{F489E23D-DB3D-49B8-B93C-44FCC0B0C755}"/>
                      </a:ext>
                    </a:extLst>
                  </p:cNvPr>
                  <p:cNvSpPr/>
                  <p:nvPr/>
                </p:nvSpPr>
                <p:spPr>
                  <a:xfrm>
                    <a:off x="1711170" y="4943989"/>
                    <a:ext cx="562482" cy="457800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6" name="二等辺三角形 65">
                    <a:extLst>
                      <a:ext uri="{FF2B5EF4-FFF2-40B4-BE49-F238E27FC236}">
                        <a16:creationId xmlns:a16="http://schemas.microsoft.com/office/drawing/2014/main" id="{569102BB-291B-4EDD-AE5D-46F475A50D8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811989" y="5326157"/>
                    <a:ext cx="343041" cy="453136"/>
                  </a:xfrm>
                  <a:prstGeom prst="triangle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7" name="平行四辺形 833">
                    <a:extLst>
                      <a:ext uri="{FF2B5EF4-FFF2-40B4-BE49-F238E27FC236}">
                        <a16:creationId xmlns:a16="http://schemas.microsoft.com/office/drawing/2014/main" id="{68FA36F0-A487-4751-A50C-EE1B590A6170}"/>
                      </a:ext>
                    </a:extLst>
                  </p:cNvPr>
                  <p:cNvSpPr/>
                  <p:nvPr/>
                </p:nvSpPr>
                <p:spPr>
                  <a:xfrm flipH="1">
                    <a:off x="1628775" y="5223467"/>
                    <a:ext cx="385762" cy="720134"/>
                  </a:xfrm>
                  <a:custGeom>
                    <a:avLst/>
                    <a:gdLst>
                      <a:gd name="connsiteX0" fmla="*/ 0 w 411689"/>
                      <a:gd name="connsiteY0" fmla="*/ 708228 h 708228"/>
                      <a:gd name="connsiteX1" fmla="*/ 216474 w 411689"/>
                      <a:gd name="connsiteY1" fmla="*/ 0 h 708228"/>
                      <a:gd name="connsiteX2" fmla="*/ 411689 w 411689"/>
                      <a:gd name="connsiteY2" fmla="*/ 0 h 708228"/>
                      <a:gd name="connsiteX3" fmla="*/ 195215 w 411689"/>
                      <a:gd name="connsiteY3" fmla="*/ 708228 h 708228"/>
                      <a:gd name="connsiteX4" fmla="*/ 0 w 411689"/>
                      <a:gd name="connsiteY4" fmla="*/ 708228 h 708228"/>
                      <a:gd name="connsiteX0" fmla="*/ 0 w 411689"/>
                      <a:gd name="connsiteY0" fmla="*/ 708228 h 708228"/>
                      <a:gd name="connsiteX1" fmla="*/ 216474 w 411689"/>
                      <a:gd name="connsiteY1" fmla="*/ 0 h 708228"/>
                      <a:gd name="connsiteX2" fmla="*/ 411689 w 411689"/>
                      <a:gd name="connsiteY2" fmla="*/ 0 h 708228"/>
                      <a:gd name="connsiteX3" fmla="*/ 195215 w 411689"/>
                      <a:gd name="connsiteY3" fmla="*/ 708228 h 708228"/>
                      <a:gd name="connsiteX4" fmla="*/ 0 w 411689"/>
                      <a:gd name="connsiteY4" fmla="*/ 708228 h 708228"/>
                      <a:gd name="connsiteX0" fmla="*/ 0 w 366446"/>
                      <a:gd name="connsiteY0" fmla="*/ 539160 h 708228"/>
                      <a:gd name="connsiteX1" fmla="*/ 171231 w 366446"/>
                      <a:gd name="connsiteY1" fmla="*/ 0 h 708228"/>
                      <a:gd name="connsiteX2" fmla="*/ 366446 w 366446"/>
                      <a:gd name="connsiteY2" fmla="*/ 0 h 708228"/>
                      <a:gd name="connsiteX3" fmla="*/ 149972 w 366446"/>
                      <a:gd name="connsiteY3" fmla="*/ 708228 h 708228"/>
                      <a:gd name="connsiteX4" fmla="*/ 0 w 366446"/>
                      <a:gd name="connsiteY4" fmla="*/ 539160 h 708228"/>
                      <a:gd name="connsiteX0" fmla="*/ 0 w 366446"/>
                      <a:gd name="connsiteY0" fmla="*/ 539160 h 786809"/>
                      <a:gd name="connsiteX1" fmla="*/ 171231 w 366446"/>
                      <a:gd name="connsiteY1" fmla="*/ 0 h 786809"/>
                      <a:gd name="connsiteX2" fmla="*/ 366446 w 366446"/>
                      <a:gd name="connsiteY2" fmla="*/ 0 h 786809"/>
                      <a:gd name="connsiteX3" fmla="*/ 130922 w 366446"/>
                      <a:gd name="connsiteY3" fmla="*/ 786809 h 786809"/>
                      <a:gd name="connsiteX4" fmla="*/ 0 w 366446"/>
                      <a:gd name="connsiteY4" fmla="*/ 539160 h 786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66446" h="786809">
                        <a:moveTo>
                          <a:pt x="0" y="539160"/>
                        </a:moveTo>
                        <a:lnTo>
                          <a:pt x="171231" y="0"/>
                        </a:lnTo>
                        <a:lnTo>
                          <a:pt x="366446" y="0"/>
                        </a:lnTo>
                        <a:lnTo>
                          <a:pt x="130922" y="786809"/>
                        </a:lnTo>
                        <a:lnTo>
                          <a:pt x="0" y="53916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8" name="平行四辺形 67">
                    <a:extLst>
                      <a:ext uri="{FF2B5EF4-FFF2-40B4-BE49-F238E27FC236}">
                        <a16:creationId xmlns:a16="http://schemas.microsoft.com/office/drawing/2014/main" id="{5DFE9D13-2809-4DD2-8C00-DE6A54DDDB7A}"/>
                      </a:ext>
                    </a:extLst>
                  </p:cNvPr>
                  <p:cNvSpPr/>
                  <p:nvPr/>
                </p:nvSpPr>
                <p:spPr>
                  <a:xfrm>
                    <a:off x="1724010" y="5223466"/>
                    <a:ext cx="646343" cy="949512"/>
                  </a:xfrm>
                  <a:prstGeom prst="parallelogram">
                    <a:avLst>
                      <a:gd name="adj" fmla="val 67526"/>
                    </a:avLst>
                  </a:prstGeom>
                  <a:solidFill>
                    <a:schemeClr val="accent1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9" name="四角形: 上の 2 つの角を丸める 68">
                    <a:extLst>
                      <a:ext uri="{FF2B5EF4-FFF2-40B4-BE49-F238E27FC236}">
                        <a16:creationId xmlns:a16="http://schemas.microsoft.com/office/drawing/2014/main" id="{C7BA1BE7-F833-4AF7-A332-36504C91D799}"/>
                      </a:ext>
                    </a:extLst>
                  </p:cNvPr>
                  <p:cNvSpPr/>
                  <p:nvPr/>
                </p:nvSpPr>
                <p:spPr>
                  <a:xfrm>
                    <a:off x="1371792" y="6099180"/>
                    <a:ext cx="1247584" cy="351739"/>
                  </a:xfrm>
                  <a:prstGeom prst="round2SameRect">
                    <a:avLst>
                      <a:gd name="adj1" fmla="val 15313"/>
                      <a:gd name="adj2" fmla="val 0"/>
                    </a:avLst>
                  </a:prstGeom>
                  <a:solidFill>
                    <a:schemeClr val="accent1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88049487-610C-4549-B333-F4CBD4184F07}"/>
                  </a:ext>
                </a:extLst>
              </p:cNvPr>
              <p:cNvGrpSpPr/>
              <p:nvPr/>
            </p:nvGrpSpPr>
            <p:grpSpPr>
              <a:xfrm>
                <a:off x="1348425" y="964762"/>
                <a:ext cx="1277659" cy="1299459"/>
                <a:chOff x="305055" y="212842"/>
                <a:chExt cx="1277659" cy="1299459"/>
              </a:xfrm>
            </p:grpSpPr>
            <p:sp>
              <p:nvSpPr>
                <p:cNvPr id="38" name="円/楕円 291">
                  <a:extLst>
                    <a:ext uri="{FF2B5EF4-FFF2-40B4-BE49-F238E27FC236}">
                      <a16:creationId xmlns:a16="http://schemas.microsoft.com/office/drawing/2014/main" id="{45674B65-8E13-4EDC-811E-95BE511F0BC6}"/>
                    </a:ext>
                  </a:extLst>
                </p:cNvPr>
                <p:cNvSpPr/>
                <p:nvPr/>
              </p:nvSpPr>
              <p:spPr>
                <a:xfrm>
                  <a:off x="478068" y="306375"/>
                  <a:ext cx="931632" cy="1205926"/>
                </a:xfrm>
                <a:custGeom>
                  <a:avLst/>
                  <a:gdLst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55639 h 860478"/>
                    <a:gd name="connsiteX1" fmla="*/ 366207 w 719714"/>
                    <a:gd name="connsiteY1" fmla="*/ 0 h 860478"/>
                    <a:gd name="connsiteX2" fmla="*/ 719714 w 719714"/>
                    <a:gd name="connsiteY2" fmla="*/ 455639 h 860478"/>
                    <a:gd name="connsiteX3" fmla="*/ 359857 w 719714"/>
                    <a:gd name="connsiteY3" fmla="*/ 860478 h 860478"/>
                    <a:gd name="connsiteX4" fmla="*/ 0 w 719714"/>
                    <a:gd name="connsiteY4" fmla="*/ 455639 h 860478"/>
                    <a:gd name="connsiteX0" fmla="*/ 0 w 719714"/>
                    <a:gd name="connsiteY0" fmla="*/ 458814 h 863653"/>
                    <a:gd name="connsiteX1" fmla="*/ 359857 w 719714"/>
                    <a:gd name="connsiteY1" fmla="*/ 0 h 863653"/>
                    <a:gd name="connsiteX2" fmla="*/ 719714 w 719714"/>
                    <a:gd name="connsiteY2" fmla="*/ 458814 h 863653"/>
                    <a:gd name="connsiteX3" fmla="*/ 359857 w 719714"/>
                    <a:gd name="connsiteY3" fmla="*/ 863653 h 863653"/>
                    <a:gd name="connsiteX4" fmla="*/ 0 w 719714"/>
                    <a:gd name="connsiteY4" fmla="*/ 458814 h 863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9714" h="863653">
                      <a:moveTo>
                        <a:pt x="0" y="458814"/>
                      </a:moveTo>
                      <a:cubicBezTo>
                        <a:pt x="0" y="235228"/>
                        <a:pt x="161113" y="0"/>
                        <a:pt x="359857" y="0"/>
                      </a:cubicBezTo>
                      <a:cubicBezTo>
                        <a:pt x="558601" y="0"/>
                        <a:pt x="719714" y="235228"/>
                        <a:pt x="719714" y="458814"/>
                      </a:cubicBezTo>
                      <a:cubicBezTo>
                        <a:pt x="719714" y="682400"/>
                        <a:pt x="558601" y="863653"/>
                        <a:pt x="359857" y="863653"/>
                      </a:cubicBezTo>
                      <a:cubicBezTo>
                        <a:pt x="161113" y="863653"/>
                        <a:pt x="0" y="682400"/>
                        <a:pt x="0" y="458814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9" name="グループ化 38">
                  <a:extLst>
                    <a:ext uri="{FF2B5EF4-FFF2-40B4-BE49-F238E27FC236}">
                      <a16:creationId xmlns:a16="http://schemas.microsoft.com/office/drawing/2014/main" id="{1573807D-05B9-4434-B48D-5CC819A38A20}"/>
                    </a:ext>
                  </a:extLst>
                </p:cNvPr>
                <p:cNvGrpSpPr/>
                <p:nvPr/>
              </p:nvGrpSpPr>
              <p:grpSpPr>
                <a:xfrm>
                  <a:off x="305055" y="212842"/>
                  <a:ext cx="1277659" cy="1237443"/>
                  <a:chOff x="2791855" y="1947821"/>
                  <a:chExt cx="1150919" cy="1114692"/>
                </a:xfrm>
                <a:solidFill>
                  <a:srgbClr val="FFCC99"/>
                </a:solidFill>
              </p:grpSpPr>
              <p:grpSp>
                <p:nvGrpSpPr>
                  <p:cNvPr id="55" name="グループ化 54">
                    <a:extLst>
                      <a:ext uri="{FF2B5EF4-FFF2-40B4-BE49-F238E27FC236}">
                        <a16:creationId xmlns:a16="http://schemas.microsoft.com/office/drawing/2014/main" id="{229CA036-AAF7-44EE-AC48-5D9008B5674C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60" name="円/楕円 437">
                      <a:extLst>
                        <a:ext uri="{FF2B5EF4-FFF2-40B4-BE49-F238E27FC236}">
                          <a16:creationId xmlns:a16="http://schemas.microsoft.com/office/drawing/2014/main" id="{BAD78E67-7B4A-44BC-984E-9CF7F464EB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1" name="円/楕円 438">
                      <a:extLst>
                        <a:ext uri="{FF2B5EF4-FFF2-40B4-BE49-F238E27FC236}">
                          <a16:creationId xmlns:a16="http://schemas.microsoft.com/office/drawing/2014/main" id="{88D39E0A-89A6-4272-9444-7A4842C9CD6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6" name="グループ化 55">
                    <a:extLst>
                      <a:ext uri="{FF2B5EF4-FFF2-40B4-BE49-F238E27FC236}">
                        <a16:creationId xmlns:a16="http://schemas.microsoft.com/office/drawing/2014/main" id="{9C4E580F-81D7-4F7C-8530-015C4D57E49F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8" name="円/楕円 435">
                      <a:extLst>
                        <a:ext uri="{FF2B5EF4-FFF2-40B4-BE49-F238E27FC236}">
                          <a16:creationId xmlns:a16="http://schemas.microsoft.com/office/drawing/2014/main" id="{623FE680-BB95-4BFE-8E2C-E14C8D7318F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9" name="円/楕円 436">
                      <a:extLst>
                        <a:ext uri="{FF2B5EF4-FFF2-40B4-BE49-F238E27FC236}">
                          <a16:creationId xmlns:a16="http://schemas.microsoft.com/office/drawing/2014/main" id="{F0794DE2-61C2-4BDC-9851-B2642D2FBC3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57" name="円/楕円 291">
                    <a:extLst>
                      <a:ext uri="{FF2B5EF4-FFF2-40B4-BE49-F238E27FC236}">
                        <a16:creationId xmlns:a16="http://schemas.microsoft.com/office/drawing/2014/main" id="{1C49DF2B-9075-41D3-869F-F55E908748C2}"/>
                      </a:ext>
                    </a:extLst>
                  </p:cNvPr>
                  <p:cNvSpPr/>
                  <p:nvPr/>
                </p:nvSpPr>
                <p:spPr>
                  <a:xfrm>
                    <a:off x="2902857" y="1947821"/>
                    <a:ext cx="928913" cy="1114692"/>
                  </a:xfrm>
                  <a:custGeom>
                    <a:avLst/>
                    <a:gdLst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55639 h 860478"/>
                      <a:gd name="connsiteX1" fmla="*/ 366207 w 719714"/>
                      <a:gd name="connsiteY1" fmla="*/ 0 h 860478"/>
                      <a:gd name="connsiteX2" fmla="*/ 719714 w 719714"/>
                      <a:gd name="connsiteY2" fmla="*/ 455639 h 860478"/>
                      <a:gd name="connsiteX3" fmla="*/ 359857 w 719714"/>
                      <a:gd name="connsiteY3" fmla="*/ 860478 h 860478"/>
                      <a:gd name="connsiteX4" fmla="*/ 0 w 719714"/>
                      <a:gd name="connsiteY4" fmla="*/ 455639 h 860478"/>
                      <a:gd name="connsiteX0" fmla="*/ 0 w 719714"/>
                      <a:gd name="connsiteY0" fmla="*/ 458814 h 863653"/>
                      <a:gd name="connsiteX1" fmla="*/ 359857 w 719714"/>
                      <a:gd name="connsiteY1" fmla="*/ 0 h 863653"/>
                      <a:gd name="connsiteX2" fmla="*/ 719714 w 719714"/>
                      <a:gd name="connsiteY2" fmla="*/ 458814 h 863653"/>
                      <a:gd name="connsiteX3" fmla="*/ 359857 w 719714"/>
                      <a:gd name="connsiteY3" fmla="*/ 863653 h 863653"/>
                      <a:gd name="connsiteX4" fmla="*/ 0 w 719714"/>
                      <a:gd name="connsiteY4" fmla="*/ 458814 h 863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19714" h="863653">
                        <a:moveTo>
                          <a:pt x="0" y="458814"/>
                        </a:moveTo>
                        <a:cubicBezTo>
                          <a:pt x="0" y="235228"/>
                          <a:pt x="161113" y="0"/>
                          <a:pt x="359857" y="0"/>
                        </a:cubicBezTo>
                        <a:cubicBezTo>
                          <a:pt x="558601" y="0"/>
                          <a:pt x="719714" y="235228"/>
                          <a:pt x="719714" y="458814"/>
                        </a:cubicBezTo>
                        <a:cubicBezTo>
                          <a:pt x="719714" y="682400"/>
                          <a:pt x="558601" y="863653"/>
                          <a:pt x="359857" y="863653"/>
                        </a:cubicBezTo>
                        <a:cubicBezTo>
                          <a:pt x="161113" y="863653"/>
                          <a:pt x="0" y="682400"/>
                          <a:pt x="0" y="45881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0" name="円/楕円 416">
                  <a:extLst>
                    <a:ext uri="{FF2B5EF4-FFF2-40B4-BE49-F238E27FC236}">
                      <a16:creationId xmlns:a16="http://schemas.microsoft.com/office/drawing/2014/main" id="{9D491A09-8EF1-461C-8298-7AF97EDD59D8}"/>
                    </a:ext>
                  </a:extLst>
                </p:cNvPr>
                <p:cNvSpPr/>
                <p:nvPr/>
              </p:nvSpPr>
              <p:spPr>
                <a:xfrm>
                  <a:off x="654539" y="797480"/>
                  <a:ext cx="120904" cy="5528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" name="円/楕円 418">
                  <a:extLst>
                    <a:ext uri="{FF2B5EF4-FFF2-40B4-BE49-F238E27FC236}">
                      <a16:creationId xmlns:a16="http://schemas.microsoft.com/office/drawing/2014/main" id="{FB308736-628B-424E-8A2A-DF6A69C79213}"/>
                    </a:ext>
                  </a:extLst>
                </p:cNvPr>
                <p:cNvSpPr/>
                <p:nvPr/>
              </p:nvSpPr>
              <p:spPr>
                <a:xfrm>
                  <a:off x="1118551" y="797480"/>
                  <a:ext cx="120904" cy="5528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" name="月 41">
                  <a:extLst>
                    <a:ext uri="{FF2B5EF4-FFF2-40B4-BE49-F238E27FC236}">
                      <a16:creationId xmlns:a16="http://schemas.microsoft.com/office/drawing/2014/main" id="{A31EE01C-F805-4229-AD32-629EA1AE7E58}"/>
                    </a:ext>
                  </a:extLst>
                </p:cNvPr>
                <p:cNvSpPr/>
                <p:nvPr/>
              </p:nvSpPr>
              <p:spPr>
                <a:xfrm rot="5400000">
                  <a:off x="676994" y="530240"/>
                  <a:ext cx="66360" cy="201274"/>
                </a:xfrm>
                <a:prstGeom prst="moon">
                  <a:avLst>
                    <a:gd name="adj" fmla="val 620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" name="月 42">
                  <a:extLst>
                    <a:ext uri="{FF2B5EF4-FFF2-40B4-BE49-F238E27FC236}">
                      <a16:creationId xmlns:a16="http://schemas.microsoft.com/office/drawing/2014/main" id="{95309C2B-FCF2-41F9-9358-7E0FE90E7A6E}"/>
                    </a:ext>
                  </a:extLst>
                </p:cNvPr>
                <p:cNvSpPr/>
                <p:nvPr/>
              </p:nvSpPr>
              <p:spPr>
                <a:xfrm rot="5400000">
                  <a:off x="1142532" y="530242"/>
                  <a:ext cx="66362" cy="201274"/>
                </a:xfrm>
                <a:prstGeom prst="moon">
                  <a:avLst>
                    <a:gd name="adj" fmla="val 620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4" name="グループ化 43">
                  <a:extLst>
                    <a:ext uri="{FF2B5EF4-FFF2-40B4-BE49-F238E27FC236}">
                      <a16:creationId xmlns:a16="http://schemas.microsoft.com/office/drawing/2014/main" id="{D9176837-F91A-43FF-AEDF-6BCAE8F1E297}"/>
                    </a:ext>
                  </a:extLst>
                </p:cNvPr>
                <p:cNvGrpSpPr/>
                <p:nvPr/>
              </p:nvGrpSpPr>
              <p:grpSpPr>
                <a:xfrm>
                  <a:off x="501763" y="799611"/>
                  <a:ext cx="135002" cy="93534"/>
                  <a:chOff x="419854" y="787816"/>
                  <a:chExt cx="226299" cy="132157"/>
                </a:xfrm>
              </p:grpSpPr>
              <p:sp>
                <p:nvSpPr>
                  <p:cNvPr id="53" name="フリーフォーム: 図形 52">
                    <a:extLst>
                      <a:ext uri="{FF2B5EF4-FFF2-40B4-BE49-F238E27FC236}">
                        <a16:creationId xmlns:a16="http://schemas.microsoft.com/office/drawing/2014/main" id="{6E76EE9C-903D-4090-87A5-02FA3794E167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19854" y="787816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4" name="フリーフォーム: 図形 53">
                    <a:extLst>
                      <a:ext uri="{FF2B5EF4-FFF2-40B4-BE49-F238E27FC236}">
                        <a16:creationId xmlns:a16="http://schemas.microsoft.com/office/drawing/2014/main" id="{1142F9CE-2F79-48E8-B2DC-236735D2ECED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419854" y="886835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5" name="グループ化 44">
                  <a:extLst>
                    <a:ext uri="{FF2B5EF4-FFF2-40B4-BE49-F238E27FC236}">
                      <a16:creationId xmlns:a16="http://schemas.microsoft.com/office/drawing/2014/main" id="{82213C2A-75BE-4327-A9E7-CDA2F6B0A34F}"/>
                    </a:ext>
                  </a:extLst>
                </p:cNvPr>
                <p:cNvGrpSpPr/>
                <p:nvPr/>
              </p:nvGrpSpPr>
              <p:grpSpPr>
                <a:xfrm flipH="1">
                  <a:off x="1267856" y="799611"/>
                  <a:ext cx="135002" cy="93534"/>
                  <a:chOff x="419854" y="787816"/>
                  <a:chExt cx="226299" cy="132157"/>
                </a:xfrm>
              </p:grpSpPr>
              <p:sp>
                <p:nvSpPr>
                  <p:cNvPr id="51" name="フリーフォーム: 図形 50">
                    <a:extLst>
                      <a:ext uri="{FF2B5EF4-FFF2-40B4-BE49-F238E27FC236}">
                        <a16:creationId xmlns:a16="http://schemas.microsoft.com/office/drawing/2014/main" id="{E6ADBB2C-72B0-4EF5-8B20-52E966BAAE44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19854" y="787816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2" name="フリーフォーム: 図形 51">
                    <a:extLst>
                      <a:ext uri="{FF2B5EF4-FFF2-40B4-BE49-F238E27FC236}">
                        <a16:creationId xmlns:a16="http://schemas.microsoft.com/office/drawing/2014/main" id="{3AA6F9F9-ED82-44C6-AA22-7D38BC7A261F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419854" y="886835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6" name="円/楕円 27">
                  <a:extLst>
                    <a:ext uri="{FF2B5EF4-FFF2-40B4-BE49-F238E27FC236}">
                      <a16:creationId xmlns:a16="http://schemas.microsoft.com/office/drawing/2014/main" id="{0401F2F5-2929-4740-94C5-64441B50EA2F}"/>
                    </a:ext>
                  </a:extLst>
                </p:cNvPr>
                <p:cNvSpPr/>
                <p:nvPr/>
              </p:nvSpPr>
              <p:spPr>
                <a:xfrm rot="8100000">
                  <a:off x="542308" y="1077622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" name="円/楕円 27">
                  <a:extLst>
                    <a:ext uri="{FF2B5EF4-FFF2-40B4-BE49-F238E27FC236}">
                      <a16:creationId xmlns:a16="http://schemas.microsoft.com/office/drawing/2014/main" id="{50D2F232-AAB1-4C7C-96C6-F73C3FE0F65F}"/>
                    </a:ext>
                  </a:extLst>
                </p:cNvPr>
                <p:cNvSpPr/>
                <p:nvPr/>
              </p:nvSpPr>
              <p:spPr>
                <a:xfrm rot="13500000" flipH="1">
                  <a:off x="1089829" y="1077623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8" name="グループ化 47">
                  <a:extLst>
                    <a:ext uri="{FF2B5EF4-FFF2-40B4-BE49-F238E27FC236}">
                      <a16:creationId xmlns:a16="http://schemas.microsoft.com/office/drawing/2014/main" id="{F215ED84-2B79-47DD-B04B-C227BA6A88B6}"/>
                    </a:ext>
                  </a:extLst>
                </p:cNvPr>
                <p:cNvGrpSpPr/>
                <p:nvPr/>
              </p:nvGrpSpPr>
              <p:grpSpPr>
                <a:xfrm>
                  <a:off x="836857" y="904892"/>
                  <a:ext cx="198700" cy="168405"/>
                  <a:chOff x="7084627" y="2933552"/>
                  <a:chExt cx="240026" cy="203430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49" name="円/楕円 662">
                    <a:extLst>
                      <a:ext uri="{FF2B5EF4-FFF2-40B4-BE49-F238E27FC236}">
                        <a16:creationId xmlns:a16="http://schemas.microsoft.com/office/drawing/2014/main" id="{DD2C432D-47E9-4E12-A5F7-E9A84561C85C}"/>
                      </a:ext>
                    </a:extLst>
                  </p:cNvPr>
                  <p:cNvSpPr/>
                  <p:nvPr/>
                </p:nvSpPr>
                <p:spPr>
                  <a:xfrm>
                    <a:off x="7084627" y="2995065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0" name="フリーフォーム: 図形 49">
                    <a:extLst>
                      <a:ext uri="{FF2B5EF4-FFF2-40B4-BE49-F238E27FC236}">
                        <a16:creationId xmlns:a16="http://schemas.microsoft.com/office/drawing/2014/main" id="{00AEEE5F-9274-4CEB-9185-123A73161CAE}"/>
                      </a:ext>
                    </a:extLst>
                  </p:cNvPr>
                  <p:cNvSpPr/>
                  <p:nvPr/>
                </p:nvSpPr>
                <p:spPr>
                  <a:xfrm>
                    <a:off x="7137014" y="29335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83156AE1-1153-4D7B-B8C7-CACDD9194566}"/>
                </a:ext>
              </a:extLst>
            </p:cNvPr>
            <p:cNvGrpSpPr/>
            <p:nvPr/>
          </p:nvGrpSpPr>
          <p:grpSpPr>
            <a:xfrm>
              <a:off x="1711447" y="1941149"/>
              <a:ext cx="896746" cy="1237382"/>
              <a:chOff x="1757880" y="2164339"/>
              <a:chExt cx="896746" cy="1237382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6C4524B6-1B88-4F15-A599-8903EE43F25E}"/>
                  </a:ext>
                </a:extLst>
              </p:cNvPr>
              <p:cNvGrpSpPr/>
              <p:nvPr/>
            </p:nvGrpSpPr>
            <p:grpSpPr>
              <a:xfrm>
                <a:off x="1757880" y="2164339"/>
                <a:ext cx="562129" cy="174631"/>
                <a:chOff x="2169053" y="3345052"/>
                <a:chExt cx="3313050" cy="1087556"/>
              </a:xfrm>
            </p:grpSpPr>
            <p:sp>
              <p:nvSpPr>
                <p:cNvPr id="8" name="正方形/長方形 7">
                  <a:extLst>
                    <a:ext uri="{FF2B5EF4-FFF2-40B4-BE49-F238E27FC236}">
                      <a16:creationId xmlns:a16="http://schemas.microsoft.com/office/drawing/2014/main" id="{4C1A34EC-A8B8-4E7B-8DE7-9E2103B76F31}"/>
                    </a:ext>
                  </a:extLst>
                </p:cNvPr>
                <p:cNvSpPr/>
                <p:nvPr/>
              </p:nvSpPr>
              <p:spPr>
                <a:xfrm>
                  <a:off x="2292997" y="3433896"/>
                  <a:ext cx="3012427" cy="459694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" name="グループ化 8">
                  <a:extLst>
                    <a:ext uri="{FF2B5EF4-FFF2-40B4-BE49-F238E27FC236}">
                      <a16:creationId xmlns:a16="http://schemas.microsoft.com/office/drawing/2014/main" id="{19F746A7-2039-4B0D-AB84-ED5498F6A6CD}"/>
                    </a:ext>
                  </a:extLst>
                </p:cNvPr>
                <p:cNvGrpSpPr/>
                <p:nvPr/>
              </p:nvGrpSpPr>
              <p:grpSpPr>
                <a:xfrm>
                  <a:off x="2169053" y="3422654"/>
                  <a:ext cx="3275119" cy="479422"/>
                  <a:chOff x="344380" y="3242636"/>
                  <a:chExt cx="8494310" cy="1243423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14" name="グループ化 13">
                    <a:extLst>
                      <a:ext uri="{FF2B5EF4-FFF2-40B4-BE49-F238E27FC236}">
                        <a16:creationId xmlns:a16="http://schemas.microsoft.com/office/drawing/2014/main" id="{2D49E5FB-584F-4168-A6C4-BC990D998F48}"/>
                      </a:ext>
                    </a:extLst>
                  </p:cNvPr>
                  <p:cNvGrpSpPr/>
                  <p:nvPr/>
                </p:nvGrpSpPr>
                <p:grpSpPr>
                  <a:xfrm>
                    <a:off x="818791" y="3271794"/>
                    <a:ext cx="3952500" cy="1192256"/>
                    <a:chOff x="646516" y="3532144"/>
                    <a:chExt cx="7950199" cy="1622139"/>
                  </a:xfrm>
                  <a:grpFill/>
                </p:grpSpPr>
                <p:sp>
                  <p:nvSpPr>
                    <p:cNvPr id="27" name="フリーフォーム: 図形 26">
                      <a:extLst>
                        <a:ext uri="{FF2B5EF4-FFF2-40B4-BE49-F238E27FC236}">
                          <a16:creationId xmlns:a16="http://schemas.microsoft.com/office/drawing/2014/main" id="{5972AD84-D56A-429C-9909-0D3799E0622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587837" y="3752826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8" name="フリーフォーム: 図形 27">
                      <a:extLst>
                        <a:ext uri="{FF2B5EF4-FFF2-40B4-BE49-F238E27FC236}">
                          <a16:creationId xmlns:a16="http://schemas.microsoft.com/office/drawing/2014/main" id="{931B9FE4-9A01-4C7E-9302-85AD8E00E0E5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393070" y="3377852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9" name="フリーフォーム: 図形 28">
                      <a:extLst>
                        <a:ext uri="{FF2B5EF4-FFF2-40B4-BE49-F238E27FC236}">
                          <a16:creationId xmlns:a16="http://schemas.microsoft.com/office/drawing/2014/main" id="{6494C092-D0B5-42B8-B01D-8A233059817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83275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0" name="フリーフォーム: 図形 29">
                      <a:extLst>
                        <a:ext uri="{FF2B5EF4-FFF2-40B4-BE49-F238E27FC236}">
                          <a16:creationId xmlns:a16="http://schemas.microsoft.com/office/drawing/2014/main" id="{F991EB0B-0B2A-4C1C-B450-5F268E769D6A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988508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1" name="フリーフォーム: 図形 30">
                      <a:extLst>
                        <a:ext uri="{FF2B5EF4-FFF2-40B4-BE49-F238E27FC236}">
                          <a16:creationId xmlns:a16="http://schemas.microsoft.com/office/drawing/2014/main" id="{EC2CF8C3-72BE-419F-81AC-15924BE0388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794588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2" name="フリーフォーム: 図形 31">
                      <a:extLst>
                        <a:ext uri="{FF2B5EF4-FFF2-40B4-BE49-F238E27FC236}">
                          <a16:creationId xmlns:a16="http://schemas.microsoft.com/office/drawing/2014/main" id="{F2C29811-0DB3-4F64-A40F-6C413BAE6B28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599821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3" name="フリーフォーム: 図形 32">
                      <a:extLst>
                        <a:ext uri="{FF2B5EF4-FFF2-40B4-BE49-F238E27FC236}">
                          <a16:creationId xmlns:a16="http://schemas.microsoft.com/office/drawing/2014/main" id="{0F4A8B94-6AD6-4D2A-9AC1-CB31B57BA25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390026" y="3752828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4" name="フリーフォーム: 図形 33">
                      <a:extLst>
                        <a:ext uri="{FF2B5EF4-FFF2-40B4-BE49-F238E27FC236}">
                          <a16:creationId xmlns:a16="http://schemas.microsoft.com/office/drawing/2014/main" id="{BE9A7A27-1E2B-4127-BB18-0F007CCDBC18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95259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5" name="フリーフォーム: 図形 34">
                      <a:extLst>
                        <a:ext uri="{FF2B5EF4-FFF2-40B4-BE49-F238E27FC236}">
                          <a16:creationId xmlns:a16="http://schemas.microsoft.com/office/drawing/2014/main" id="{08010140-DD20-4964-80EC-299C36FDBCE2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800808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15" name="グループ化 14">
                    <a:extLst>
                      <a:ext uri="{FF2B5EF4-FFF2-40B4-BE49-F238E27FC236}">
                        <a16:creationId xmlns:a16="http://schemas.microsoft.com/office/drawing/2014/main" id="{3C4ACAA8-3B2A-46DD-9E53-56DBB07664F3}"/>
                      </a:ext>
                    </a:extLst>
                  </p:cNvPr>
                  <p:cNvGrpSpPr/>
                  <p:nvPr/>
                </p:nvGrpSpPr>
                <p:grpSpPr>
                  <a:xfrm>
                    <a:off x="4398589" y="3271794"/>
                    <a:ext cx="3967345" cy="1192256"/>
                    <a:chOff x="1433545" y="3532144"/>
                    <a:chExt cx="7980058" cy="1622139"/>
                  </a:xfrm>
                  <a:grpFill/>
                </p:grpSpPr>
                <p:sp>
                  <p:nvSpPr>
                    <p:cNvPr id="18" name="フリーフォーム: 図形 17">
                      <a:extLst>
                        <a:ext uri="{FF2B5EF4-FFF2-40B4-BE49-F238E27FC236}">
                          <a16:creationId xmlns:a16="http://schemas.microsoft.com/office/drawing/2014/main" id="{35EA5D5B-7C33-4BF6-807F-223B8EEF703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587837" y="3752826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9" name="フリーフォーム: 図形 18">
                      <a:extLst>
                        <a:ext uri="{FF2B5EF4-FFF2-40B4-BE49-F238E27FC236}">
                          <a16:creationId xmlns:a16="http://schemas.microsoft.com/office/drawing/2014/main" id="{8B306347-3D01-4406-AC2B-B0A07AE715E8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393070" y="3377852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0" name="フリーフォーム: 図形 19">
                      <a:extLst>
                        <a:ext uri="{FF2B5EF4-FFF2-40B4-BE49-F238E27FC236}">
                          <a16:creationId xmlns:a16="http://schemas.microsoft.com/office/drawing/2014/main" id="{789496CF-62DA-448E-92CA-F6B95B91A24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83275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1" name="フリーフォーム: 図形 20">
                      <a:extLst>
                        <a:ext uri="{FF2B5EF4-FFF2-40B4-BE49-F238E27FC236}">
                          <a16:creationId xmlns:a16="http://schemas.microsoft.com/office/drawing/2014/main" id="{2B47D23A-F19E-4F4C-BB04-FED0271612F4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988508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2" name="フリーフォーム: 図形 21">
                      <a:extLst>
                        <a:ext uri="{FF2B5EF4-FFF2-40B4-BE49-F238E27FC236}">
                          <a16:creationId xmlns:a16="http://schemas.microsoft.com/office/drawing/2014/main" id="{75239B37-ADAD-4D43-86C0-0C11F0291C9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794588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3" name="フリーフォーム: 図形 22">
                      <a:extLst>
                        <a:ext uri="{FF2B5EF4-FFF2-40B4-BE49-F238E27FC236}">
                          <a16:creationId xmlns:a16="http://schemas.microsoft.com/office/drawing/2014/main" id="{B951F060-C4A4-4505-BFBC-BD29AB2103C8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599821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4" name="フリーフォーム: 図形 23">
                      <a:extLst>
                        <a:ext uri="{FF2B5EF4-FFF2-40B4-BE49-F238E27FC236}">
                          <a16:creationId xmlns:a16="http://schemas.microsoft.com/office/drawing/2014/main" id="{E23499A9-26BB-4860-A612-C254FE614B3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390026" y="3752828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5" name="フリーフォーム: 図形 24">
                      <a:extLst>
                        <a:ext uri="{FF2B5EF4-FFF2-40B4-BE49-F238E27FC236}">
                          <a16:creationId xmlns:a16="http://schemas.microsoft.com/office/drawing/2014/main" id="{FE9FD3C7-B35A-4433-9F6C-03336D819A25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95259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6" name="フリーフォーム: 図形 25">
                      <a:extLst>
                        <a:ext uri="{FF2B5EF4-FFF2-40B4-BE49-F238E27FC236}">
                          <a16:creationId xmlns:a16="http://schemas.microsoft.com/office/drawing/2014/main" id="{D7498518-EE2F-49DB-A303-D4E7C3421FF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012148" y="3752827"/>
                      <a:ext cx="1247162" cy="1555749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16" name="四角形: 上の 2 つの角を丸める 15">
                    <a:extLst>
                      <a:ext uri="{FF2B5EF4-FFF2-40B4-BE49-F238E27FC236}">
                        <a16:creationId xmlns:a16="http://schemas.microsoft.com/office/drawing/2014/main" id="{ECE6AF8A-C3FA-49E7-ACE9-17AC74671387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49760" y="3445483"/>
                    <a:ext cx="1235196" cy="845956"/>
                  </a:xfrm>
                  <a:prstGeom prst="round2Same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" name="四角形: 上の 2 つの角を丸める 16">
                    <a:extLst>
                      <a:ext uri="{FF2B5EF4-FFF2-40B4-BE49-F238E27FC236}">
                        <a16:creationId xmlns:a16="http://schemas.microsoft.com/office/drawing/2014/main" id="{3F959725-2ADE-449C-B441-CF00BFA8436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96770" y="3438600"/>
                    <a:ext cx="1237883" cy="845956"/>
                  </a:xfrm>
                  <a:prstGeom prst="round2Same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" name="四角形: 角を丸くする 9">
                  <a:extLst>
                    <a:ext uri="{FF2B5EF4-FFF2-40B4-BE49-F238E27FC236}">
                      <a16:creationId xmlns:a16="http://schemas.microsoft.com/office/drawing/2014/main" id="{F280EF2D-492F-441C-941D-39E6007EAEC4}"/>
                    </a:ext>
                  </a:extLst>
                </p:cNvPr>
                <p:cNvSpPr/>
                <p:nvPr/>
              </p:nvSpPr>
              <p:spPr>
                <a:xfrm>
                  <a:off x="4761268" y="3410742"/>
                  <a:ext cx="345303" cy="504029"/>
                </a:xfrm>
                <a:prstGeom prst="roundRect">
                  <a:avLst>
                    <a:gd name="adj" fmla="val 6662"/>
                  </a:avLst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71F51647-4FB7-415F-92B5-FEC047F24247}"/>
                    </a:ext>
                  </a:extLst>
                </p:cNvPr>
                <p:cNvSpPr/>
                <p:nvPr/>
              </p:nvSpPr>
              <p:spPr>
                <a:xfrm>
                  <a:off x="4688220" y="3345052"/>
                  <a:ext cx="632482" cy="632482"/>
                </a:xfrm>
                <a:custGeom>
                  <a:avLst/>
                  <a:gdLst>
                    <a:gd name="connsiteX0" fmla="*/ 615066 w 1230132"/>
                    <a:gd name="connsiteY0" fmla="*/ 0 h 1230133"/>
                    <a:gd name="connsiteX1" fmla="*/ 796229 w 1230132"/>
                    <a:gd name="connsiteY1" fmla="*/ 75040 h 1230133"/>
                    <a:gd name="connsiteX2" fmla="*/ 1155093 w 1230132"/>
                    <a:gd name="connsiteY2" fmla="*/ 433904 h 1230133"/>
                    <a:gd name="connsiteX3" fmla="*/ 1155093 w 1230132"/>
                    <a:gd name="connsiteY3" fmla="*/ 796230 h 1230133"/>
                    <a:gd name="connsiteX4" fmla="*/ 796229 w 1230132"/>
                    <a:gd name="connsiteY4" fmla="*/ 1155094 h 1230133"/>
                    <a:gd name="connsiteX5" fmla="*/ 433903 w 1230132"/>
                    <a:gd name="connsiteY5" fmla="*/ 1155094 h 1230133"/>
                    <a:gd name="connsiteX6" fmla="*/ 75039 w 1230132"/>
                    <a:gd name="connsiteY6" fmla="*/ 796230 h 1230133"/>
                    <a:gd name="connsiteX7" fmla="*/ 75039 w 1230132"/>
                    <a:gd name="connsiteY7" fmla="*/ 433904 h 1230133"/>
                    <a:gd name="connsiteX8" fmla="*/ 433903 w 1230132"/>
                    <a:gd name="connsiteY8" fmla="*/ 75040 h 1230133"/>
                    <a:gd name="connsiteX9" fmla="*/ 615066 w 1230132"/>
                    <a:gd name="connsiteY9" fmla="*/ 0 h 123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30132" h="1230133">
                      <a:moveTo>
                        <a:pt x="615066" y="0"/>
                      </a:moveTo>
                      <a:cubicBezTo>
                        <a:pt x="680635" y="0"/>
                        <a:pt x="746203" y="25014"/>
                        <a:pt x="796229" y="75040"/>
                      </a:cubicBezTo>
                      <a:lnTo>
                        <a:pt x="1155093" y="433904"/>
                      </a:lnTo>
                      <a:cubicBezTo>
                        <a:pt x="1255146" y="533958"/>
                        <a:pt x="1255146" y="696177"/>
                        <a:pt x="1155093" y="796230"/>
                      </a:cubicBezTo>
                      <a:lnTo>
                        <a:pt x="796229" y="1155094"/>
                      </a:lnTo>
                      <a:cubicBezTo>
                        <a:pt x="696176" y="1255147"/>
                        <a:pt x="533957" y="1255147"/>
                        <a:pt x="433903" y="1155094"/>
                      </a:cubicBezTo>
                      <a:lnTo>
                        <a:pt x="75039" y="796230"/>
                      </a:lnTo>
                      <a:cubicBezTo>
                        <a:pt x="-25014" y="696177"/>
                        <a:pt x="-25014" y="533958"/>
                        <a:pt x="75039" y="433904"/>
                      </a:cubicBezTo>
                      <a:lnTo>
                        <a:pt x="433903" y="75040"/>
                      </a:lnTo>
                      <a:cubicBezTo>
                        <a:pt x="483930" y="25014"/>
                        <a:pt x="549498" y="1"/>
                        <a:pt x="615066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3701C41D-94C8-462B-8C0D-5DCFBD9A4068}"/>
                    </a:ext>
                  </a:extLst>
                </p:cNvPr>
                <p:cNvSpPr/>
                <p:nvPr/>
              </p:nvSpPr>
              <p:spPr>
                <a:xfrm rot="19800000">
                  <a:off x="5125684" y="3636977"/>
                  <a:ext cx="356419" cy="795631"/>
                </a:xfrm>
                <a:custGeom>
                  <a:avLst/>
                  <a:gdLst>
                    <a:gd name="connsiteX0" fmla="*/ 55088 w 187133"/>
                    <a:gd name="connsiteY0" fmla="*/ 454678 h 602323"/>
                    <a:gd name="connsiteX1" fmla="*/ 38519 w 187133"/>
                    <a:gd name="connsiteY1" fmla="*/ 471247 h 602323"/>
                    <a:gd name="connsiteX2" fmla="*/ 38519 w 187133"/>
                    <a:gd name="connsiteY2" fmla="*/ 537519 h 602323"/>
                    <a:gd name="connsiteX3" fmla="*/ 55088 w 187133"/>
                    <a:gd name="connsiteY3" fmla="*/ 554088 h 602323"/>
                    <a:gd name="connsiteX4" fmla="*/ 132045 w 187133"/>
                    <a:gd name="connsiteY4" fmla="*/ 554088 h 602323"/>
                    <a:gd name="connsiteX5" fmla="*/ 148614 w 187133"/>
                    <a:gd name="connsiteY5" fmla="*/ 537519 h 602323"/>
                    <a:gd name="connsiteX6" fmla="*/ 148614 w 187133"/>
                    <a:gd name="connsiteY6" fmla="*/ 471247 h 602323"/>
                    <a:gd name="connsiteX7" fmla="*/ 132045 w 187133"/>
                    <a:gd name="connsiteY7" fmla="*/ 454678 h 602323"/>
                    <a:gd name="connsiteX8" fmla="*/ 47857 w 187133"/>
                    <a:gd name="connsiteY8" fmla="*/ 0 h 602323"/>
                    <a:gd name="connsiteX9" fmla="*/ 139276 w 187133"/>
                    <a:gd name="connsiteY9" fmla="*/ 0 h 602323"/>
                    <a:gd name="connsiteX10" fmla="*/ 187133 w 187133"/>
                    <a:gd name="connsiteY10" fmla="*/ 554466 h 602323"/>
                    <a:gd name="connsiteX11" fmla="*/ 139276 w 187133"/>
                    <a:gd name="connsiteY11" fmla="*/ 602323 h 602323"/>
                    <a:gd name="connsiteX12" fmla="*/ 47857 w 187133"/>
                    <a:gd name="connsiteY12" fmla="*/ 602323 h 602323"/>
                    <a:gd name="connsiteX13" fmla="*/ 0 w 187133"/>
                    <a:gd name="connsiteY13" fmla="*/ 554466 h 602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87133" h="602323">
                      <a:moveTo>
                        <a:pt x="55088" y="454678"/>
                      </a:moveTo>
                      <a:cubicBezTo>
                        <a:pt x="45937" y="454678"/>
                        <a:pt x="38519" y="462096"/>
                        <a:pt x="38519" y="471247"/>
                      </a:cubicBezTo>
                      <a:lnTo>
                        <a:pt x="38519" y="537519"/>
                      </a:lnTo>
                      <a:cubicBezTo>
                        <a:pt x="38519" y="546670"/>
                        <a:pt x="45937" y="554088"/>
                        <a:pt x="55088" y="554088"/>
                      </a:cubicBezTo>
                      <a:lnTo>
                        <a:pt x="132045" y="554088"/>
                      </a:lnTo>
                      <a:cubicBezTo>
                        <a:pt x="141196" y="554088"/>
                        <a:pt x="148614" y="546670"/>
                        <a:pt x="148614" y="537519"/>
                      </a:cubicBezTo>
                      <a:lnTo>
                        <a:pt x="148614" y="471247"/>
                      </a:lnTo>
                      <a:cubicBezTo>
                        <a:pt x="148614" y="462096"/>
                        <a:pt x="141196" y="454678"/>
                        <a:pt x="132045" y="454678"/>
                      </a:cubicBezTo>
                      <a:close/>
                      <a:moveTo>
                        <a:pt x="47857" y="0"/>
                      </a:moveTo>
                      <a:lnTo>
                        <a:pt x="139276" y="0"/>
                      </a:lnTo>
                      <a:lnTo>
                        <a:pt x="187133" y="554466"/>
                      </a:lnTo>
                      <a:cubicBezTo>
                        <a:pt x="187133" y="580897"/>
                        <a:pt x="165707" y="602323"/>
                        <a:pt x="139276" y="602323"/>
                      </a:cubicBezTo>
                      <a:lnTo>
                        <a:pt x="47857" y="602323"/>
                      </a:lnTo>
                      <a:cubicBezTo>
                        <a:pt x="21426" y="602323"/>
                        <a:pt x="0" y="580897"/>
                        <a:pt x="0" y="554466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" name="四角形: 角を丸くする 12">
                  <a:extLst>
                    <a:ext uri="{FF2B5EF4-FFF2-40B4-BE49-F238E27FC236}">
                      <a16:creationId xmlns:a16="http://schemas.microsoft.com/office/drawing/2014/main" id="{AA0EEE0F-71CB-4BB1-BA68-F6DB2245D6FB}"/>
                    </a:ext>
                  </a:extLst>
                </p:cNvPr>
                <p:cNvSpPr/>
                <p:nvPr/>
              </p:nvSpPr>
              <p:spPr>
                <a:xfrm>
                  <a:off x="4736537" y="3581400"/>
                  <a:ext cx="520831" cy="152691"/>
                </a:xfrm>
                <a:prstGeom prst="roundRect">
                  <a:avLst>
                    <a:gd name="adj" fmla="val 23462"/>
                  </a:avLst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22F6C12D-7BFB-4E40-A0B6-EF452A74BE0B}"/>
                  </a:ext>
                </a:extLst>
              </p:cNvPr>
              <p:cNvSpPr/>
              <p:nvPr/>
            </p:nvSpPr>
            <p:spPr>
              <a:xfrm rot="19800000">
                <a:off x="2325847" y="2234617"/>
                <a:ext cx="328779" cy="1167104"/>
              </a:xfrm>
              <a:custGeom>
                <a:avLst/>
                <a:gdLst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75049 w 277689"/>
                  <a:gd name="connsiteY28" fmla="*/ 74029 h 1462108"/>
                  <a:gd name="connsiteX29" fmla="*/ 188959 w 277689"/>
                  <a:gd name="connsiteY29" fmla="*/ 6619 h 1462108"/>
                  <a:gd name="connsiteX30" fmla="*/ 217798 w 277689"/>
                  <a:gd name="connsiteY30" fmla="*/ 1689 h 1462108"/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88959 w 277689"/>
                  <a:gd name="connsiteY28" fmla="*/ 6619 h 1462108"/>
                  <a:gd name="connsiteX29" fmla="*/ 217798 w 277689"/>
                  <a:gd name="connsiteY29" fmla="*/ 1689 h 1462108"/>
                  <a:gd name="connsiteX0" fmla="*/ 217798 w 277689"/>
                  <a:gd name="connsiteY0" fmla="*/ 0 h 1460419"/>
                  <a:gd name="connsiteX1" fmla="*/ 240874 w 277689"/>
                  <a:gd name="connsiteY1" fmla="*/ 22992 h 1460419"/>
                  <a:gd name="connsiteX2" fmla="*/ 262234 w 277689"/>
                  <a:gd name="connsiteY2" fmla="*/ 71034 h 1460419"/>
                  <a:gd name="connsiteX3" fmla="*/ 267044 w 277689"/>
                  <a:gd name="connsiteY3" fmla="*/ 89608 h 1460419"/>
                  <a:gd name="connsiteX4" fmla="*/ 266782 w 277689"/>
                  <a:gd name="connsiteY4" fmla="*/ 94494 h 1460419"/>
                  <a:gd name="connsiteX5" fmla="*/ 268479 w 277689"/>
                  <a:gd name="connsiteY5" fmla="*/ 105413 h 1460419"/>
                  <a:gd name="connsiteX6" fmla="*/ 268041 w 277689"/>
                  <a:gd name="connsiteY6" fmla="*/ 418881 h 1460419"/>
                  <a:gd name="connsiteX7" fmla="*/ 261662 w 277689"/>
                  <a:gd name="connsiteY7" fmla="*/ 459909 h 1460419"/>
                  <a:gd name="connsiteX8" fmla="*/ 244900 w 277689"/>
                  <a:gd name="connsiteY8" fmla="*/ 510353 h 1460419"/>
                  <a:gd name="connsiteX9" fmla="*/ 277689 w 277689"/>
                  <a:gd name="connsiteY9" fmla="*/ 1315284 h 1460419"/>
                  <a:gd name="connsiteX10" fmla="*/ 160064 w 277689"/>
                  <a:gd name="connsiteY10" fmla="*/ 1460419 h 1460419"/>
                  <a:gd name="connsiteX11" fmla="*/ 160065 w 277689"/>
                  <a:gd name="connsiteY11" fmla="*/ 1460418 h 1460419"/>
                  <a:gd name="connsiteX12" fmla="*/ 42440 w 277689"/>
                  <a:gd name="connsiteY12" fmla="*/ 1315283 h 1460419"/>
                  <a:gd name="connsiteX13" fmla="*/ 83670 w 277689"/>
                  <a:gd name="connsiteY13" fmla="*/ 523181 h 1460419"/>
                  <a:gd name="connsiteX14" fmla="*/ 81424 w 277689"/>
                  <a:gd name="connsiteY14" fmla="*/ 523258 h 1460419"/>
                  <a:gd name="connsiteX15" fmla="*/ 53741 w 277689"/>
                  <a:gd name="connsiteY15" fmla="*/ 516001 h 1460419"/>
                  <a:gd name="connsiteX16" fmla="*/ 4164 w 277689"/>
                  <a:gd name="connsiteY16" fmla="*/ 418881 h 1460419"/>
                  <a:gd name="connsiteX17" fmla="*/ 19380 w 277689"/>
                  <a:gd name="connsiteY17" fmla="*/ 248598 h 1460419"/>
                  <a:gd name="connsiteX18" fmla="*/ 55609 w 277689"/>
                  <a:gd name="connsiteY18" fmla="*/ 223751 h 1460419"/>
                  <a:gd name="connsiteX19" fmla="*/ 65455 w 277689"/>
                  <a:gd name="connsiteY19" fmla="*/ 220454 h 1460419"/>
                  <a:gd name="connsiteX20" fmla="*/ 72521 w 277689"/>
                  <a:gd name="connsiteY20" fmla="*/ 206924 h 1460419"/>
                  <a:gd name="connsiteX21" fmla="*/ 103810 w 277689"/>
                  <a:gd name="connsiteY21" fmla="*/ 190194 h 1460419"/>
                  <a:gd name="connsiteX22" fmla="*/ 122404 w 277689"/>
                  <a:gd name="connsiteY22" fmla="*/ 200137 h 1460419"/>
                  <a:gd name="connsiteX23" fmla="*/ 122528 w 277689"/>
                  <a:gd name="connsiteY23" fmla="*/ 199340 h 1460419"/>
                  <a:gd name="connsiteX24" fmla="*/ 163300 w 277689"/>
                  <a:gd name="connsiteY24" fmla="*/ 164454 h 1460419"/>
                  <a:gd name="connsiteX25" fmla="*/ 190208 w 277689"/>
                  <a:gd name="connsiteY25" fmla="*/ 178841 h 1460419"/>
                  <a:gd name="connsiteX26" fmla="*/ 192472 w 277689"/>
                  <a:gd name="connsiteY26" fmla="*/ 177592 h 1460419"/>
                  <a:gd name="connsiteX27" fmla="*/ 192472 w 277689"/>
                  <a:gd name="connsiteY27" fmla="*/ 111522 h 1460419"/>
                  <a:gd name="connsiteX28" fmla="*/ 217798 w 277689"/>
                  <a:gd name="connsiteY28" fmla="*/ 0 h 1460419"/>
                  <a:gd name="connsiteX0" fmla="*/ 192472 w 277689"/>
                  <a:gd name="connsiteY0" fmla="*/ 88530 h 1437427"/>
                  <a:gd name="connsiteX1" fmla="*/ 240874 w 277689"/>
                  <a:gd name="connsiteY1" fmla="*/ 0 h 1437427"/>
                  <a:gd name="connsiteX2" fmla="*/ 262234 w 277689"/>
                  <a:gd name="connsiteY2" fmla="*/ 48042 h 1437427"/>
                  <a:gd name="connsiteX3" fmla="*/ 267044 w 277689"/>
                  <a:gd name="connsiteY3" fmla="*/ 66616 h 1437427"/>
                  <a:gd name="connsiteX4" fmla="*/ 266782 w 277689"/>
                  <a:gd name="connsiteY4" fmla="*/ 71502 h 1437427"/>
                  <a:gd name="connsiteX5" fmla="*/ 268479 w 277689"/>
                  <a:gd name="connsiteY5" fmla="*/ 82421 h 1437427"/>
                  <a:gd name="connsiteX6" fmla="*/ 268041 w 277689"/>
                  <a:gd name="connsiteY6" fmla="*/ 395889 h 1437427"/>
                  <a:gd name="connsiteX7" fmla="*/ 261662 w 277689"/>
                  <a:gd name="connsiteY7" fmla="*/ 436917 h 1437427"/>
                  <a:gd name="connsiteX8" fmla="*/ 244900 w 277689"/>
                  <a:gd name="connsiteY8" fmla="*/ 487361 h 1437427"/>
                  <a:gd name="connsiteX9" fmla="*/ 277689 w 277689"/>
                  <a:gd name="connsiteY9" fmla="*/ 1292292 h 1437427"/>
                  <a:gd name="connsiteX10" fmla="*/ 160064 w 277689"/>
                  <a:gd name="connsiteY10" fmla="*/ 1437427 h 1437427"/>
                  <a:gd name="connsiteX11" fmla="*/ 160065 w 277689"/>
                  <a:gd name="connsiteY11" fmla="*/ 1437426 h 1437427"/>
                  <a:gd name="connsiteX12" fmla="*/ 42440 w 277689"/>
                  <a:gd name="connsiteY12" fmla="*/ 1292291 h 1437427"/>
                  <a:gd name="connsiteX13" fmla="*/ 83670 w 277689"/>
                  <a:gd name="connsiteY13" fmla="*/ 500189 h 1437427"/>
                  <a:gd name="connsiteX14" fmla="*/ 81424 w 277689"/>
                  <a:gd name="connsiteY14" fmla="*/ 500266 h 1437427"/>
                  <a:gd name="connsiteX15" fmla="*/ 53741 w 277689"/>
                  <a:gd name="connsiteY15" fmla="*/ 493009 h 1437427"/>
                  <a:gd name="connsiteX16" fmla="*/ 4164 w 277689"/>
                  <a:gd name="connsiteY16" fmla="*/ 395889 h 1437427"/>
                  <a:gd name="connsiteX17" fmla="*/ 19380 w 277689"/>
                  <a:gd name="connsiteY17" fmla="*/ 225606 h 1437427"/>
                  <a:gd name="connsiteX18" fmla="*/ 55609 w 277689"/>
                  <a:gd name="connsiteY18" fmla="*/ 200759 h 1437427"/>
                  <a:gd name="connsiteX19" fmla="*/ 65455 w 277689"/>
                  <a:gd name="connsiteY19" fmla="*/ 197462 h 1437427"/>
                  <a:gd name="connsiteX20" fmla="*/ 72521 w 277689"/>
                  <a:gd name="connsiteY20" fmla="*/ 183932 h 1437427"/>
                  <a:gd name="connsiteX21" fmla="*/ 103810 w 277689"/>
                  <a:gd name="connsiteY21" fmla="*/ 167202 h 1437427"/>
                  <a:gd name="connsiteX22" fmla="*/ 122404 w 277689"/>
                  <a:gd name="connsiteY22" fmla="*/ 177145 h 1437427"/>
                  <a:gd name="connsiteX23" fmla="*/ 122528 w 277689"/>
                  <a:gd name="connsiteY23" fmla="*/ 176348 h 1437427"/>
                  <a:gd name="connsiteX24" fmla="*/ 163300 w 277689"/>
                  <a:gd name="connsiteY24" fmla="*/ 141462 h 1437427"/>
                  <a:gd name="connsiteX25" fmla="*/ 190208 w 277689"/>
                  <a:gd name="connsiteY25" fmla="*/ 155849 h 1437427"/>
                  <a:gd name="connsiteX26" fmla="*/ 192472 w 277689"/>
                  <a:gd name="connsiteY26" fmla="*/ 154600 h 1437427"/>
                  <a:gd name="connsiteX27" fmla="*/ 192472 w 277689"/>
                  <a:gd name="connsiteY27" fmla="*/ 88530 h 1437427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6782 w 277689"/>
                  <a:gd name="connsiteY3" fmla="*/ 23460 h 1389385"/>
                  <a:gd name="connsiteX4" fmla="*/ 268479 w 277689"/>
                  <a:gd name="connsiteY4" fmla="*/ 34379 h 1389385"/>
                  <a:gd name="connsiteX5" fmla="*/ 268041 w 277689"/>
                  <a:gd name="connsiteY5" fmla="*/ 347847 h 1389385"/>
                  <a:gd name="connsiteX6" fmla="*/ 261662 w 277689"/>
                  <a:gd name="connsiteY6" fmla="*/ 388875 h 1389385"/>
                  <a:gd name="connsiteX7" fmla="*/ 244900 w 277689"/>
                  <a:gd name="connsiteY7" fmla="*/ 439319 h 1389385"/>
                  <a:gd name="connsiteX8" fmla="*/ 277689 w 277689"/>
                  <a:gd name="connsiteY8" fmla="*/ 1244250 h 1389385"/>
                  <a:gd name="connsiteX9" fmla="*/ 160064 w 277689"/>
                  <a:gd name="connsiteY9" fmla="*/ 1389385 h 1389385"/>
                  <a:gd name="connsiteX10" fmla="*/ 160065 w 277689"/>
                  <a:gd name="connsiteY10" fmla="*/ 1389384 h 1389385"/>
                  <a:gd name="connsiteX11" fmla="*/ 42440 w 277689"/>
                  <a:gd name="connsiteY11" fmla="*/ 1244249 h 1389385"/>
                  <a:gd name="connsiteX12" fmla="*/ 83670 w 277689"/>
                  <a:gd name="connsiteY12" fmla="*/ 452147 h 1389385"/>
                  <a:gd name="connsiteX13" fmla="*/ 81424 w 277689"/>
                  <a:gd name="connsiteY13" fmla="*/ 452224 h 1389385"/>
                  <a:gd name="connsiteX14" fmla="*/ 53741 w 277689"/>
                  <a:gd name="connsiteY14" fmla="*/ 444967 h 1389385"/>
                  <a:gd name="connsiteX15" fmla="*/ 4164 w 277689"/>
                  <a:gd name="connsiteY15" fmla="*/ 347847 h 1389385"/>
                  <a:gd name="connsiteX16" fmla="*/ 19380 w 277689"/>
                  <a:gd name="connsiteY16" fmla="*/ 177564 h 1389385"/>
                  <a:gd name="connsiteX17" fmla="*/ 55609 w 277689"/>
                  <a:gd name="connsiteY17" fmla="*/ 152717 h 1389385"/>
                  <a:gd name="connsiteX18" fmla="*/ 65455 w 277689"/>
                  <a:gd name="connsiteY18" fmla="*/ 149420 h 1389385"/>
                  <a:gd name="connsiteX19" fmla="*/ 72521 w 277689"/>
                  <a:gd name="connsiteY19" fmla="*/ 135890 h 1389385"/>
                  <a:gd name="connsiteX20" fmla="*/ 103810 w 277689"/>
                  <a:gd name="connsiteY20" fmla="*/ 119160 h 1389385"/>
                  <a:gd name="connsiteX21" fmla="*/ 122404 w 277689"/>
                  <a:gd name="connsiteY21" fmla="*/ 129103 h 1389385"/>
                  <a:gd name="connsiteX22" fmla="*/ 122528 w 277689"/>
                  <a:gd name="connsiteY22" fmla="*/ 128306 h 1389385"/>
                  <a:gd name="connsiteX23" fmla="*/ 163300 w 277689"/>
                  <a:gd name="connsiteY23" fmla="*/ 93420 h 1389385"/>
                  <a:gd name="connsiteX24" fmla="*/ 190208 w 277689"/>
                  <a:gd name="connsiteY24" fmla="*/ 107807 h 1389385"/>
                  <a:gd name="connsiteX25" fmla="*/ 192472 w 277689"/>
                  <a:gd name="connsiteY25" fmla="*/ 106558 h 1389385"/>
                  <a:gd name="connsiteX26" fmla="*/ 192472 w 277689"/>
                  <a:gd name="connsiteY26" fmla="*/ 40488 h 1389385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8479 w 277689"/>
                  <a:gd name="connsiteY3" fmla="*/ 34379 h 1389385"/>
                  <a:gd name="connsiteX4" fmla="*/ 268041 w 277689"/>
                  <a:gd name="connsiteY4" fmla="*/ 347847 h 1389385"/>
                  <a:gd name="connsiteX5" fmla="*/ 261662 w 277689"/>
                  <a:gd name="connsiteY5" fmla="*/ 388875 h 1389385"/>
                  <a:gd name="connsiteX6" fmla="*/ 244900 w 277689"/>
                  <a:gd name="connsiteY6" fmla="*/ 439319 h 1389385"/>
                  <a:gd name="connsiteX7" fmla="*/ 277689 w 277689"/>
                  <a:gd name="connsiteY7" fmla="*/ 1244250 h 1389385"/>
                  <a:gd name="connsiteX8" fmla="*/ 160064 w 277689"/>
                  <a:gd name="connsiteY8" fmla="*/ 1389385 h 1389385"/>
                  <a:gd name="connsiteX9" fmla="*/ 160065 w 277689"/>
                  <a:gd name="connsiteY9" fmla="*/ 1389384 h 1389385"/>
                  <a:gd name="connsiteX10" fmla="*/ 42440 w 277689"/>
                  <a:gd name="connsiteY10" fmla="*/ 1244249 h 1389385"/>
                  <a:gd name="connsiteX11" fmla="*/ 83670 w 277689"/>
                  <a:gd name="connsiteY11" fmla="*/ 452147 h 1389385"/>
                  <a:gd name="connsiteX12" fmla="*/ 81424 w 277689"/>
                  <a:gd name="connsiteY12" fmla="*/ 452224 h 1389385"/>
                  <a:gd name="connsiteX13" fmla="*/ 53741 w 277689"/>
                  <a:gd name="connsiteY13" fmla="*/ 444967 h 1389385"/>
                  <a:gd name="connsiteX14" fmla="*/ 4164 w 277689"/>
                  <a:gd name="connsiteY14" fmla="*/ 347847 h 1389385"/>
                  <a:gd name="connsiteX15" fmla="*/ 19380 w 277689"/>
                  <a:gd name="connsiteY15" fmla="*/ 177564 h 1389385"/>
                  <a:gd name="connsiteX16" fmla="*/ 55609 w 277689"/>
                  <a:gd name="connsiteY16" fmla="*/ 152717 h 1389385"/>
                  <a:gd name="connsiteX17" fmla="*/ 65455 w 277689"/>
                  <a:gd name="connsiteY17" fmla="*/ 149420 h 1389385"/>
                  <a:gd name="connsiteX18" fmla="*/ 72521 w 277689"/>
                  <a:gd name="connsiteY18" fmla="*/ 135890 h 1389385"/>
                  <a:gd name="connsiteX19" fmla="*/ 103810 w 277689"/>
                  <a:gd name="connsiteY19" fmla="*/ 119160 h 1389385"/>
                  <a:gd name="connsiteX20" fmla="*/ 122404 w 277689"/>
                  <a:gd name="connsiteY20" fmla="*/ 129103 h 1389385"/>
                  <a:gd name="connsiteX21" fmla="*/ 122528 w 277689"/>
                  <a:gd name="connsiteY21" fmla="*/ 128306 h 1389385"/>
                  <a:gd name="connsiteX22" fmla="*/ 163300 w 277689"/>
                  <a:gd name="connsiteY22" fmla="*/ 93420 h 1389385"/>
                  <a:gd name="connsiteX23" fmla="*/ 190208 w 277689"/>
                  <a:gd name="connsiteY23" fmla="*/ 107807 h 1389385"/>
                  <a:gd name="connsiteX24" fmla="*/ 192472 w 277689"/>
                  <a:gd name="connsiteY24" fmla="*/ 106558 h 1389385"/>
                  <a:gd name="connsiteX25" fmla="*/ 192472 w 277689"/>
                  <a:gd name="connsiteY25" fmla="*/ 40488 h 1389385"/>
                  <a:gd name="connsiteX0" fmla="*/ 192472 w 277689"/>
                  <a:gd name="connsiteY0" fmla="*/ 33743 h 1382640"/>
                  <a:gd name="connsiteX1" fmla="*/ 267044 w 277689"/>
                  <a:gd name="connsiteY1" fmla="*/ 11829 h 1382640"/>
                  <a:gd name="connsiteX2" fmla="*/ 268479 w 277689"/>
                  <a:gd name="connsiteY2" fmla="*/ 27634 h 1382640"/>
                  <a:gd name="connsiteX3" fmla="*/ 268041 w 277689"/>
                  <a:gd name="connsiteY3" fmla="*/ 341102 h 1382640"/>
                  <a:gd name="connsiteX4" fmla="*/ 261662 w 277689"/>
                  <a:gd name="connsiteY4" fmla="*/ 382130 h 1382640"/>
                  <a:gd name="connsiteX5" fmla="*/ 244900 w 277689"/>
                  <a:gd name="connsiteY5" fmla="*/ 432574 h 1382640"/>
                  <a:gd name="connsiteX6" fmla="*/ 277689 w 277689"/>
                  <a:gd name="connsiteY6" fmla="*/ 1237505 h 1382640"/>
                  <a:gd name="connsiteX7" fmla="*/ 160064 w 277689"/>
                  <a:gd name="connsiteY7" fmla="*/ 1382640 h 1382640"/>
                  <a:gd name="connsiteX8" fmla="*/ 160065 w 277689"/>
                  <a:gd name="connsiteY8" fmla="*/ 1382639 h 1382640"/>
                  <a:gd name="connsiteX9" fmla="*/ 42440 w 277689"/>
                  <a:gd name="connsiteY9" fmla="*/ 1237504 h 1382640"/>
                  <a:gd name="connsiteX10" fmla="*/ 83670 w 277689"/>
                  <a:gd name="connsiteY10" fmla="*/ 445402 h 1382640"/>
                  <a:gd name="connsiteX11" fmla="*/ 81424 w 277689"/>
                  <a:gd name="connsiteY11" fmla="*/ 445479 h 1382640"/>
                  <a:gd name="connsiteX12" fmla="*/ 53741 w 277689"/>
                  <a:gd name="connsiteY12" fmla="*/ 438222 h 1382640"/>
                  <a:gd name="connsiteX13" fmla="*/ 4164 w 277689"/>
                  <a:gd name="connsiteY13" fmla="*/ 341102 h 1382640"/>
                  <a:gd name="connsiteX14" fmla="*/ 19380 w 277689"/>
                  <a:gd name="connsiteY14" fmla="*/ 170819 h 1382640"/>
                  <a:gd name="connsiteX15" fmla="*/ 55609 w 277689"/>
                  <a:gd name="connsiteY15" fmla="*/ 145972 h 1382640"/>
                  <a:gd name="connsiteX16" fmla="*/ 65455 w 277689"/>
                  <a:gd name="connsiteY16" fmla="*/ 142675 h 1382640"/>
                  <a:gd name="connsiteX17" fmla="*/ 72521 w 277689"/>
                  <a:gd name="connsiteY17" fmla="*/ 129145 h 1382640"/>
                  <a:gd name="connsiteX18" fmla="*/ 103810 w 277689"/>
                  <a:gd name="connsiteY18" fmla="*/ 112415 h 1382640"/>
                  <a:gd name="connsiteX19" fmla="*/ 122404 w 277689"/>
                  <a:gd name="connsiteY19" fmla="*/ 122358 h 1382640"/>
                  <a:gd name="connsiteX20" fmla="*/ 122528 w 277689"/>
                  <a:gd name="connsiteY20" fmla="*/ 121561 h 1382640"/>
                  <a:gd name="connsiteX21" fmla="*/ 163300 w 277689"/>
                  <a:gd name="connsiteY21" fmla="*/ 86675 h 1382640"/>
                  <a:gd name="connsiteX22" fmla="*/ 190208 w 277689"/>
                  <a:gd name="connsiteY22" fmla="*/ 101062 h 1382640"/>
                  <a:gd name="connsiteX23" fmla="*/ 192472 w 277689"/>
                  <a:gd name="connsiteY23" fmla="*/ 99813 h 1382640"/>
                  <a:gd name="connsiteX24" fmla="*/ 192472 w 277689"/>
                  <a:gd name="connsiteY24" fmla="*/ 33743 h 1382640"/>
                  <a:gd name="connsiteX0" fmla="*/ 192472 w 277689"/>
                  <a:gd name="connsiteY0" fmla="*/ 6109 h 1355006"/>
                  <a:gd name="connsiteX1" fmla="*/ 268479 w 277689"/>
                  <a:gd name="connsiteY1" fmla="*/ 0 h 1355006"/>
                  <a:gd name="connsiteX2" fmla="*/ 268041 w 277689"/>
                  <a:gd name="connsiteY2" fmla="*/ 313468 h 1355006"/>
                  <a:gd name="connsiteX3" fmla="*/ 261662 w 277689"/>
                  <a:gd name="connsiteY3" fmla="*/ 354496 h 1355006"/>
                  <a:gd name="connsiteX4" fmla="*/ 244900 w 277689"/>
                  <a:gd name="connsiteY4" fmla="*/ 404940 h 1355006"/>
                  <a:gd name="connsiteX5" fmla="*/ 277689 w 277689"/>
                  <a:gd name="connsiteY5" fmla="*/ 1209871 h 1355006"/>
                  <a:gd name="connsiteX6" fmla="*/ 160064 w 277689"/>
                  <a:gd name="connsiteY6" fmla="*/ 1355006 h 1355006"/>
                  <a:gd name="connsiteX7" fmla="*/ 160065 w 277689"/>
                  <a:gd name="connsiteY7" fmla="*/ 1355005 h 1355006"/>
                  <a:gd name="connsiteX8" fmla="*/ 42440 w 277689"/>
                  <a:gd name="connsiteY8" fmla="*/ 1209870 h 1355006"/>
                  <a:gd name="connsiteX9" fmla="*/ 83670 w 277689"/>
                  <a:gd name="connsiteY9" fmla="*/ 417768 h 1355006"/>
                  <a:gd name="connsiteX10" fmla="*/ 81424 w 277689"/>
                  <a:gd name="connsiteY10" fmla="*/ 417845 h 1355006"/>
                  <a:gd name="connsiteX11" fmla="*/ 53741 w 277689"/>
                  <a:gd name="connsiteY11" fmla="*/ 410588 h 1355006"/>
                  <a:gd name="connsiteX12" fmla="*/ 4164 w 277689"/>
                  <a:gd name="connsiteY12" fmla="*/ 313468 h 1355006"/>
                  <a:gd name="connsiteX13" fmla="*/ 19380 w 277689"/>
                  <a:gd name="connsiteY13" fmla="*/ 143185 h 1355006"/>
                  <a:gd name="connsiteX14" fmla="*/ 55609 w 277689"/>
                  <a:gd name="connsiteY14" fmla="*/ 118338 h 1355006"/>
                  <a:gd name="connsiteX15" fmla="*/ 65455 w 277689"/>
                  <a:gd name="connsiteY15" fmla="*/ 115041 h 1355006"/>
                  <a:gd name="connsiteX16" fmla="*/ 72521 w 277689"/>
                  <a:gd name="connsiteY16" fmla="*/ 101511 h 1355006"/>
                  <a:gd name="connsiteX17" fmla="*/ 103810 w 277689"/>
                  <a:gd name="connsiteY17" fmla="*/ 84781 h 1355006"/>
                  <a:gd name="connsiteX18" fmla="*/ 122404 w 277689"/>
                  <a:gd name="connsiteY18" fmla="*/ 94724 h 1355006"/>
                  <a:gd name="connsiteX19" fmla="*/ 122528 w 277689"/>
                  <a:gd name="connsiteY19" fmla="*/ 93927 h 1355006"/>
                  <a:gd name="connsiteX20" fmla="*/ 163300 w 277689"/>
                  <a:gd name="connsiteY20" fmla="*/ 59041 h 1355006"/>
                  <a:gd name="connsiteX21" fmla="*/ 190208 w 277689"/>
                  <a:gd name="connsiteY21" fmla="*/ 73428 h 1355006"/>
                  <a:gd name="connsiteX22" fmla="*/ 192472 w 277689"/>
                  <a:gd name="connsiteY22" fmla="*/ 72179 h 1355006"/>
                  <a:gd name="connsiteX23" fmla="*/ 192472 w 277689"/>
                  <a:gd name="connsiteY23" fmla="*/ 6109 h 1355006"/>
                  <a:gd name="connsiteX0" fmla="*/ 192472 w 277689"/>
                  <a:gd name="connsiteY0" fmla="*/ 0 h 1348897"/>
                  <a:gd name="connsiteX1" fmla="*/ 266098 w 277689"/>
                  <a:gd name="connsiteY1" fmla="*/ 66213 h 1348897"/>
                  <a:gd name="connsiteX2" fmla="*/ 268041 w 277689"/>
                  <a:gd name="connsiteY2" fmla="*/ 307359 h 1348897"/>
                  <a:gd name="connsiteX3" fmla="*/ 261662 w 277689"/>
                  <a:gd name="connsiteY3" fmla="*/ 348387 h 1348897"/>
                  <a:gd name="connsiteX4" fmla="*/ 244900 w 277689"/>
                  <a:gd name="connsiteY4" fmla="*/ 398831 h 1348897"/>
                  <a:gd name="connsiteX5" fmla="*/ 277689 w 277689"/>
                  <a:gd name="connsiteY5" fmla="*/ 1203762 h 1348897"/>
                  <a:gd name="connsiteX6" fmla="*/ 160064 w 277689"/>
                  <a:gd name="connsiteY6" fmla="*/ 1348897 h 1348897"/>
                  <a:gd name="connsiteX7" fmla="*/ 160065 w 277689"/>
                  <a:gd name="connsiteY7" fmla="*/ 1348896 h 1348897"/>
                  <a:gd name="connsiteX8" fmla="*/ 42440 w 277689"/>
                  <a:gd name="connsiteY8" fmla="*/ 1203761 h 1348897"/>
                  <a:gd name="connsiteX9" fmla="*/ 83670 w 277689"/>
                  <a:gd name="connsiteY9" fmla="*/ 411659 h 1348897"/>
                  <a:gd name="connsiteX10" fmla="*/ 81424 w 277689"/>
                  <a:gd name="connsiteY10" fmla="*/ 411736 h 1348897"/>
                  <a:gd name="connsiteX11" fmla="*/ 53741 w 277689"/>
                  <a:gd name="connsiteY11" fmla="*/ 404479 h 1348897"/>
                  <a:gd name="connsiteX12" fmla="*/ 4164 w 277689"/>
                  <a:gd name="connsiteY12" fmla="*/ 307359 h 1348897"/>
                  <a:gd name="connsiteX13" fmla="*/ 19380 w 277689"/>
                  <a:gd name="connsiteY13" fmla="*/ 137076 h 1348897"/>
                  <a:gd name="connsiteX14" fmla="*/ 55609 w 277689"/>
                  <a:gd name="connsiteY14" fmla="*/ 112229 h 1348897"/>
                  <a:gd name="connsiteX15" fmla="*/ 65455 w 277689"/>
                  <a:gd name="connsiteY15" fmla="*/ 108932 h 1348897"/>
                  <a:gd name="connsiteX16" fmla="*/ 72521 w 277689"/>
                  <a:gd name="connsiteY16" fmla="*/ 95402 h 1348897"/>
                  <a:gd name="connsiteX17" fmla="*/ 103810 w 277689"/>
                  <a:gd name="connsiteY17" fmla="*/ 78672 h 1348897"/>
                  <a:gd name="connsiteX18" fmla="*/ 122404 w 277689"/>
                  <a:gd name="connsiteY18" fmla="*/ 88615 h 1348897"/>
                  <a:gd name="connsiteX19" fmla="*/ 122528 w 277689"/>
                  <a:gd name="connsiteY19" fmla="*/ 87818 h 1348897"/>
                  <a:gd name="connsiteX20" fmla="*/ 163300 w 277689"/>
                  <a:gd name="connsiteY20" fmla="*/ 52932 h 1348897"/>
                  <a:gd name="connsiteX21" fmla="*/ 190208 w 277689"/>
                  <a:gd name="connsiteY21" fmla="*/ 67319 h 1348897"/>
                  <a:gd name="connsiteX22" fmla="*/ 192472 w 277689"/>
                  <a:gd name="connsiteY22" fmla="*/ 66070 h 1348897"/>
                  <a:gd name="connsiteX23" fmla="*/ 192472 w 277689"/>
                  <a:gd name="connsiteY23" fmla="*/ 0 h 1348897"/>
                  <a:gd name="connsiteX0" fmla="*/ 223429 w 277689"/>
                  <a:gd name="connsiteY0" fmla="*/ 0 h 1326452"/>
                  <a:gd name="connsiteX1" fmla="*/ 266098 w 277689"/>
                  <a:gd name="connsiteY1" fmla="*/ 43768 h 1326452"/>
                  <a:gd name="connsiteX2" fmla="*/ 268041 w 277689"/>
                  <a:gd name="connsiteY2" fmla="*/ 284914 h 1326452"/>
                  <a:gd name="connsiteX3" fmla="*/ 261662 w 277689"/>
                  <a:gd name="connsiteY3" fmla="*/ 325942 h 1326452"/>
                  <a:gd name="connsiteX4" fmla="*/ 244900 w 277689"/>
                  <a:gd name="connsiteY4" fmla="*/ 376386 h 1326452"/>
                  <a:gd name="connsiteX5" fmla="*/ 277689 w 277689"/>
                  <a:gd name="connsiteY5" fmla="*/ 1181317 h 1326452"/>
                  <a:gd name="connsiteX6" fmla="*/ 160064 w 277689"/>
                  <a:gd name="connsiteY6" fmla="*/ 1326452 h 1326452"/>
                  <a:gd name="connsiteX7" fmla="*/ 160065 w 277689"/>
                  <a:gd name="connsiteY7" fmla="*/ 1326451 h 1326452"/>
                  <a:gd name="connsiteX8" fmla="*/ 42440 w 277689"/>
                  <a:gd name="connsiteY8" fmla="*/ 1181316 h 1326452"/>
                  <a:gd name="connsiteX9" fmla="*/ 83670 w 277689"/>
                  <a:gd name="connsiteY9" fmla="*/ 389214 h 1326452"/>
                  <a:gd name="connsiteX10" fmla="*/ 81424 w 277689"/>
                  <a:gd name="connsiteY10" fmla="*/ 389291 h 1326452"/>
                  <a:gd name="connsiteX11" fmla="*/ 53741 w 277689"/>
                  <a:gd name="connsiteY11" fmla="*/ 382034 h 1326452"/>
                  <a:gd name="connsiteX12" fmla="*/ 4164 w 277689"/>
                  <a:gd name="connsiteY12" fmla="*/ 284914 h 1326452"/>
                  <a:gd name="connsiteX13" fmla="*/ 19380 w 277689"/>
                  <a:gd name="connsiteY13" fmla="*/ 114631 h 1326452"/>
                  <a:gd name="connsiteX14" fmla="*/ 55609 w 277689"/>
                  <a:gd name="connsiteY14" fmla="*/ 89784 h 1326452"/>
                  <a:gd name="connsiteX15" fmla="*/ 65455 w 277689"/>
                  <a:gd name="connsiteY15" fmla="*/ 86487 h 1326452"/>
                  <a:gd name="connsiteX16" fmla="*/ 72521 w 277689"/>
                  <a:gd name="connsiteY16" fmla="*/ 72957 h 1326452"/>
                  <a:gd name="connsiteX17" fmla="*/ 103810 w 277689"/>
                  <a:gd name="connsiteY17" fmla="*/ 56227 h 1326452"/>
                  <a:gd name="connsiteX18" fmla="*/ 122404 w 277689"/>
                  <a:gd name="connsiteY18" fmla="*/ 66170 h 1326452"/>
                  <a:gd name="connsiteX19" fmla="*/ 122528 w 277689"/>
                  <a:gd name="connsiteY19" fmla="*/ 65373 h 1326452"/>
                  <a:gd name="connsiteX20" fmla="*/ 163300 w 277689"/>
                  <a:gd name="connsiteY20" fmla="*/ 30487 h 1326452"/>
                  <a:gd name="connsiteX21" fmla="*/ 190208 w 277689"/>
                  <a:gd name="connsiteY21" fmla="*/ 44874 h 1326452"/>
                  <a:gd name="connsiteX22" fmla="*/ 192472 w 277689"/>
                  <a:gd name="connsiteY22" fmla="*/ 43625 h 1326452"/>
                  <a:gd name="connsiteX23" fmla="*/ 223429 w 277689"/>
                  <a:gd name="connsiteY23" fmla="*/ 0 h 1326452"/>
                  <a:gd name="connsiteX0" fmla="*/ 223429 w 277689"/>
                  <a:gd name="connsiteY0" fmla="*/ 3 h 1326455"/>
                  <a:gd name="connsiteX1" fmla="*/ 266098 w 277689"/>
                  <a:gd name="connsiteY1" fmla="*/ 43771 h 1326455"/>
                  <a:gd name="connsiteX2" fmla="*/ 268041 w 277689"/>
                  <a:gd name="connsiteY2" fmla="*/ 284917 h 1326455"/>
                  <a:gd name="connsiteX3" fmla="*/ 261662 w 277689"/>
                  <a:gd name="connsiteY3" fmla="*/ 325945 h 1326455"/>
                  <a:gd name="connsiteX4" fmla="*/ 244900 w 277689"/>
                  <a:gd name="connsiteY4" fmla="*/ 376389 h 1326455"/>
                  <a:gd name="connsiteX5" fmla="*/ 277689 w 277689"/>
                  <a:gd name="connsiteY5" fmla="*/ 1181320 h 1326455"/>
                  <a:gd name="connsiteX6" fmla="*/ 160064 w 277689"/>
                  <a:gd name="connsiteY6" fmla="*/ 1326455 h 1326455"/>
                  <a:gd name="connsiteX7" fmla="*/ 160065 w 277689"/>
                  <a:gd name="connsiteY7" fmla="*/ 1326454 h 1326455"/>
                  <a:gd name="connsiteX8" fmla="*/ 42440 w 277689"/>
                  <a:gd name="connsiteY8" fmla="*/ 1181319 h 1326455"/>
                  <a:gd name="connsiteX9" fmla="*/ 83670 w 277689"/>
                  <a:gd name="connsiteY9" fmla="*/ 389217 h 1326455"/>
                  <a:gd name="connsiteX10" fmla="*/ 81424 w 277689"/>
                  <a:gd name="connsiteY10" fmla="*/ 389294 h 1326455"/>
                  <a:gd name="connsiteX11" fmla="*/ 53741 w 277689"/>
                  <a:gd name="connsiteY11" fmla="*/ 382037 h 1326455"/>
                  <a:gd name="connsiteX12" fmla="*/ 4164 w 277689"/>
                  <a:gd name="connsiteY12" fmla="*/ 284917 h 1326455"/>
                  <a:gd name="connsiteX13" fmla="*/ 19380 w 277689"/>
                  <a:gd name="connsiteY13" fmla="*/ 114634 h 1326455"/>
                  <a:gd name="connsiteX14" fmla="*/ 55609 w 277689"/>
                  <a:gd name="connsiteY14" fmla="*/ 89787 h 1326455"/>
                  <a:gd name="connsiteX15" fmla="*/ 65455 w 277689"/>
                  <a:gd name="connsiteY15" fmla="*/ 86490 h 1326455"/>
                  <a:gd name="connsiteX16" fmla="*/ 72521 w 277689"/>
                  <a:gd name="connsiteY16" fmla="*/ 72960 h 1326455"/>
                  <a:gd name="connsiteX17" fmla="*/ 103810 w 277689"/>
                  <a:gd name="connsiteY17" fmla="*/ 56230 h 1326455"/>
                  <a:gd name="connsiteX18" fmla="*/ 122404 w 277689"/>
                  <a:gd name="connsiteY18" fmla="*/ 66173 h 1326455"/>
                  <a:gd name="connsiteX19" fmla="*/ 122528 w 277689"/>
                  <a:gd name="connsiteY19" fmla="*/ 65376 h 1326455"/>
                  <a:gd name="connsiteX20" fmla="*/ 163300 w 277689"/>
                  <a:gd name="connsiteY20" fmla="*/ 30490 h 1326455"/>
                  <a:gd name="connsiteX21" fmla="*/ 190208 w 277689"/>
                  <a:gd name="connsiteY21" fmla="*/ 44877 h 1326455"/>
                  <a:gd name="connsiteX22" fmla="*/ 192472 w 277689"/>
                  <a:gd name="connsiteY22" fmla="*/ 43628 h 1326455"/>
                  <a:gd name="connsiteX23" fmla="*/ 223429 w 277689"/>
                  <a:gd name="connsiteY23" fmla="*/ 3 h 1326455"/>
                  <a:gd name="connsiteX0" fmla="*/ 223429 w 314414"/>
                  <a:gd name="connsiteY0" fmla="*/ 3 h 1326455"/>
                  <a:gd name="connsiteX1" fmla="*/ 266098 w 314414"/>
                  <a:gd name="connsiteY1" fmla="*/ 43771 h 1326455"/>
                  <a:gd name="connsiteX2" fmla="*/ 314413 w 314414"/>
                  <a:gd name="connsiteY2" fmla="*/ 185828 h 1326455"/>
                  <a:gd name="connsiteX3" fmla="*/ 268041 w 314414"/>
                  <a:gd name="connsiteY3" fmla="*/ 284917 h 1326455"/>
                  <a:gd name="connsiteX4" fmla="*/ 261662 w 314414"/>
                  <a:gd name="connsiteY4" fmla="*/ 325945 h 1326455"/>
                  <a:gd name="connsiteX5" fmla="*/ 244900 w 314414"/>
                  <a:gd name="connsiteY5" fmla="*/ 376389 h 1326455"/>
                  <a:gd name="connsiteX6" fmla="*/ 277689 w 314414"/>
                  <a:gd name="connsiteY6" fmla="*/ 1181320 h 1326455"/>
                  <a:gd name="connsiteX7" fmla="*/ 160064 w 314414"/>
                  <a:gd name="connsiteY7" fmla="*/ 1326455 h 1326455"/>
                  <a:gd name="connsiteX8" fmla="*/ 160065 w 314414"/>
                  <a:gd name="connsiteY8" fmla="*/ 1326454 h 1326455"/>
                  <a:gd name="connsiteX9" fmla="*/ 42440 w 314414"/>
                  <a:gd name="connsiteY9" fmla="*/ 1181319 h 1326455"/>
                  <a:gd name="connsiteX10" fmla="*/ 83670 w 314414"/>
                  <a:gd name="connsiteY10" fmla="*/ 389217 h 1326455"/>
                  <a:gd name="connsiteX11" fmla="*/ 81424 w 314414"/>
                  <a:gd name="connsiteY11" fmla="*/ 389294 h 1326455"/>
                  <a:gd name="connsiteX12" fmla="*/ 53741 w 314414"/>
                  <a:gd name="connsiteY12" fmla="*/ 382037 h 1326455"/>
                  <a:gd name="connsiteX13" fmla="*/ 4164 w 314414"/>
                  <a:gd name="connsiteY13" fmla="*/ 284917 h 1326455"/>
                  <a:gd name="connsiteX14" fmla="*/ 19380 w 314414"/>
                  <a:gd name="connsiteY14" fmla="*/ 114634 h 1326455"/>
                  <a:gd name="connsiteX15" fmla="*/ 55609 w 314414"/>
                  <a:gd name="connsiteY15" fmla="*/ 89787 h 1326455"/>
                  <a:gd name="connsiteX16" fmla="*/ 65455 w 314414"/>
                  <a:gd name="connsiteY16" fmla="*/ 86490 h 1326455"/>
                  <a:gd name="connsiteX17" fmla="*/ 72521 w 314414"/>
                  <a:gd name="connsiteY17" fmla="*/ 72960 h 1326455"/>
                  <a:gd name="connsiteX18" fmla="*/ 103810 w 314414"/>
                  <a:gd name="connsiteY18" fmla="*/ 56230 h 1326455"/>
                  <a:gd name="connsiteX19" fmla="*/ 122404 w 314414"/>
                  <a:gd name="connsiteY19" fmla="*/ 66173 h 1326455"/>
                  <a:gd name="connsiteX20" fmla="*/ 122528 w 314414"/>
                  <a:gd name="connsiteY20" fmla="*/ 65376 h 1326455"/>
                  <a:gd name="connsiteX21" fmla="*/ 163300 w 314414"/>
                  <a:gd name="connsiteY21" fmla="*/ 30490 h 1326455"/>
                  <a:gd name="connsiteX22" fmla="*/ 190208 w 314414"/>
                  <a:gd name="connsiteY22" fmla="*/ 44877 h 1326455"/>
                  <a:gd name="connsiteX23" fmla="*/ 192472 w 314414"/>
                  <a:gd name="connsiteY23" fmla="*/ 43628 h 1326455"/>
                  <a:gd name="connsiteX24" fmla="*/ 223429 w 314414"/>
                  <a:gd name="connsiteY24" fmla="*/ 3 h 1326455"/>
                  <a:gd name="connsiteX0" fmla="*/ 223429 w 319560"/>
                  <a:gd name="connsiteY0" fmla="*/ 3 h 1326455"/>
                  <a:gd name="connsiteX1" fmla="*/ 266098 w 319560"/>
                  <a:gd name="connsiteY1" fmla="*/ 43771 h 1326455"/>
                  <a:gd name="connsiteX2" fmla="*/ 314413 w 319560"/>
                  <a:gd name="connsiteY2" fmla="*/ 185828 h 1326455"/>
                  <a:gd name="connsiteX3" fmla="*/ 268041 w 319560"/>
                  <a:gd name="connsiteY3" fmla="*/ 284917 h 1326455"/>
                  <a:gd name="connsiteX4" fmla="*/ 261662 w 319560"/>
                  <a:gd name="connsiteY4" fmla="*/ 325945 h 1326455"/>
                  <a:gd name="connsiteX5" fmla="*/ 244900 w 319560"/>
                  <a:gd name="connsiteY5" fmla="*/ 376389 h 1326455"/>
                  <a:gd name="connsiteX6" fmla="*/ 277689 w 319560"/>
                  <a:gd name="connsiteY6" fmla="*/ 1181320 h 1326455"/>
                  <a:gd name="connsiteX7" fmla="*/ 160064 w 319560"/>
                  <a:gd name="connsiteY7" fmla="*/ 1326455 h 1326455"/>
                  <a:gd name="connsiteX8" fmla="*/ 160065 w 319560"/>
                  <a:gd name="connsiteY8" fmla="*/ 1326454 h 1326455"/>
                  <a:gd name="connsiteX9" fmla="*/ 42440 w 319560"/>
                  <a:gd name="connsiteY9" fmla="*/ 1181319 h 1326455"/>
                  <a:gd name="connsiteX10" fmla="*/ 83670 w 319560"/>
                  <a:gd name="connsiteY10" fmla="*/ 389217 h 1326455"/>
                  <a:gd name="connsiteX11" fmla="*/ 81424 w 319560"/>
                  <a:gd name="connsiteY11" fmla="*/ 389294 h 1326455"/>
                  <a:gd name="connsiteX12" fmla="*/ 53741 w 319560"/>
                  <a:gd name="connsiteY12" fmla="*/ 382037 h 1326455"/>
                  <a:gd name="connsiteX13" fmla="*/ 4164 w 319560"/>
                  <a:gd name="connsiteY13" fmla="*/ 284917 h 1326455"/>
                  <a:gd name="connsiteX14" fmla="*/ 19380 w 319560"/>
                  <a:gd name="connsiteY14" fmla="*/ 114634 h 1326455"/>
                  <a:gd name="connsiteX15" fmla="*/ 55609 w 319560"/>
                  <a:gd name="connsiteY15" fmla="*/ 89787 h 1326455"/>
                  <a:gd name="connsiteX16" fmla="*/ 65455 w 319560"/>
                  <a:gd name="connsiteY16" fmla="*/ 86490 h 1326455"/>
                  <a:gd name="connsiteX17" fmla="*/ 72521 w 319560"/>
                  <a:gd name="connsiteY17" fmla="*/ 72960 h 1326455"/>
                  <a:gd name="connsiteX18" fmla="*/ 103810 w 319560"/>
                  <a:gd name="connsiteY18" fmla="*/ 56230 h 1326455"/>
                  <a:gd name="connsiteX19" fmla="*/ 122404 w 319560"/>
                  <a:gd name="connsiteY19" fmla="*/ 66173 h 1326455"/>
                  <a:gd name="connsiteX20" fmla="*/ 122528 w 319560"/>
                  <a:gd name="connsiteY20" fmla="*/ 65376 h 1326455"/>
                  <a:gd name="connsiteX21" fmla="*/ 163300 w 319560"/>
                  <a:gd name="connsiteY21" fmla="*/ 30490 h 1326455"/>
                  <a:gd name="connsiteX22" fmla="*/ 190208 w 319560"/>
                  <a:gd name="connsiteY22" fmla="*/ 44877 h 1326455"/>
                  <a:gd name="connsiteX23" fmla="*/ 192472 w 319560"/>
                  <a:gd name="connsiteY23" fmla="*/ 43628 h 1326455"/>
                  <a:gd name="connsiteX24" fmla="*/ 223429 w 319560"/>
                  <a:gd name="connsiteY24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61662 w 314413"/>
                  <a:gd name="connsiteY3" fmla="*/ 325945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78330 w 314413"/>
                  <a:gd name="connsiteY3" fmla="*/ 328439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6"/>
                  <a:gd name="connsiteY0" fmla="*/ 3 h 1326455"/>
                  <a:gd name="connsiteX1" fmla="*/ 266098 w 333466"/>
                  <a:gd name="connsiteY1" fmla="*/ 43771 h 1326455"/>
                  <a:gd name="connsiteX2" fmla="*/ 281076 w 333466"/>
                  <a:gd name="connsiteY2" fmla="*/ 133457 h 1326455"/>
                  <a:gd name="connsiteX3" fmla="*/ 333463 w 333466"/>
                  <a:gd name="connsiteY3" fmla="*/ 220742 h 1326455"/>
                  <a:gd name="connsiteX4" fmla="*/ 278330 w 333466"/>
                  <a:gd name="connsiteY4" fmla="*/ 328439 h 1326455"/>
                  <a:gd name="connsiteX5" fmla="*/ 244900 w 333466"/>
                  <a:gd name="connsiteY5" fmla="*/ 376389 h 1326455"/>
                  <a:gd name="connsiteX6" fmla="*/ 277689 w 333466"/>
                  <a:gd name="connsiteY6" fmla="*/ 1181320 h 1326455"/>
                  <a:gd name="connsiteX7" fmla="*/ 160064 w 333466"/>
                  <a:gd name="connsiteY7" fmla="*/ 1326455 h 1326455"/>
                  <a:gd name="connsiteX8" fmla="*/ 160065 w 333466"/>
                  <a:gd name="connsiteY8" fmla="*/ 1326454 h 1326455"/>
                  <a:gd name="connsiteX9" fmla="*/ 42440 w 333466"/>
                  <a:gd name="connsiteY9" fmla="*/ 1181319 h 1326455"/>
                  <a:gd name="connsiteX10" fmla="*/ 83670 w 333466"/>
                  <a:gd name="connsiteY10" fmla="*/ 389217 h 1326455"/>
                  <a:gd name="connsiteX11" fmla="*/ 81424 w 333466"/>
                  <a:gd name="connsiteY11" fmla="*/ 389294 h 1326455"/>
                  <a:gd name="connsiteX12" fmla="*/ 53741 w 333466"/>
                  <a:gd name="connsiteY12" fmla="*/ 382037 h 1326455"/>
                  <a:gd name="connsiteX13" fmla="*/ 4164 w 333466"/>
                  <a:gd name="connsiteY13" fmla="*/ 284917 h 1326455"/>
                  <a:gd name="connsiteX14" fmla="*/ 19380 w 333466"/>
                  <a:gd name="connsiteY14" fmla="*/ 114634 h 1326455"/>
                  <a:gd name="connsiteX15" fmla="*/ 55609 w 333466"/>
                  <a:gd name="connsiteY15" fmla="*/ 89787 h 1326455"/>
                  <a:gd name="connsiteX16" fmla="*/ 65455 w 333466"/>
                  <a:gd name="connsiteY16" fmla="*/ 86490 h 1326455"/>
                  <a:gd name="connsiteX17" fmla="*/ 72521 w 333466"/>
                  <a:gd name="connsiteY17" fmla="*/ 72960 h 1326455"/>
                  <a:gd name="connsiteX18" fmla="*/ 103810 w 333466"/>
                  <a:gd name="connsiteY18" fmla="*/ 56230 h 1326455"/>
                  <a:gd name="connsiteX19" fmla="*/ 122404 w 333466"/>
                  <a:gd name="connsiteY19" fmla="*/ 66173 h 1326455"/>
                  <a:gd name="connsiteX20" fmla="*/ 122528 w 333466"/>
                  <a:gd name="connsiteY20" fmla="*/ 65376 h 1326455"/>
                  <a:gd name="connsiteX21" fmla="*/ 163300 w 333466"/>
                  <a:gd name="connsiteY21" fmla="*/ 30490 h 1326455"/>
                  <a:gd name="connsiteX22" fmla="*/ 190208 w 333466"/>
                  <a:gd name="connsiteY22" fmla="*/ 44877 h 1326455"/>
                  <a:gd name="connsiteX23" fmla="*/ 192472 w 333466"/>
                  <a:gd name="connsiteY23" fmla="*/ 43628 h 1326455"/>
                  <a:gd name="connsiteX24" fmla="*/ 223429 w 333466"/>
                  <a:gd name="connsiteY24" fmla="*/ 3 h 1326455"/>
                  <a:gd name="connsiteX0" fmla="*/ 223429 w 334093"/>
                  <a:gd name="connsiteY0" fmla="*/ 3 h 1326455"/>
                  <a:gd name="connsiteX1" fmla="*/ 266098 w 334093"/>
                  <a:gd name="connsiteY1" fmla="*/ 43771 h 1326455"/>
                  <a:gd name="connsiteX2" fmla="*/ 281076 w 334093"/>
                  <a:gd name="connsiteY2" fmla="*/ 133457 h 1326455"/>
                  <a:gd name="connsiteX3" fmla="*/ 333463 w 334093"/>
                  <a:gd name="connsiteY3" fmla="*/ 220742 h 1326455"/>
                  <a:gd name="connsiteX4" fmla="*/ 278330 w 334093"/>
                  <a:gd name="connsiteY4" fmla="*/ 328439 h 1326455"/>
                  <a:gd name="connsiteX5" fmla="*/ 244900 w 334093"/>
                  <a:gd name="connsiteY5" fmla="*/ 376389 h 1326455"/>
                  <a:gd name="connsiteX6" fmla="*/ 277689 w 334093"/>
                  <a:gd name="connsiteY6" fmla="*/ 1181320 h 1326455"/>
                  <a:gd name="connsiteX7" fmla="*/ 160064 w 334093"/>
                  <a:gd name="connsiteY7" fmla="*/ 1326455 h 1326455"/>
                  <a:gd name="connsiteX8" fmla="*/ 160065 w 334093"/>
                  <a:gd name="connsiteY8" fmla="*/ 1326454 h 1326455"/>
                  <a:gd name="connsiteX9" fmla="*/ 42440 w 334093"/>
                  <a:gd name="connsiteY9" fmla="*/ 1181319 h 1326455"/>
                  <a:gd name="connsiteX10" fmla="*/ 83670 w 334093"/>
                  <a:gd name="connsiteY10" fmla="*/ 389217 h 1326455"/>
                  <a:gd name="connsiteX11" fmla="*/ 81424 w 334093"/>
                  <a:gd name="connsiteY11" fmla="*/ 389294 h 1326455"/>
                  <a:gd name="connsiteX12" fmla="*/ 53741 w 334093"/>
                  <a:gd name="connsiteY12" fmla="*/ 382037 h 1326455"/>
                  <a:gd name="connsiteX13" fmla="*/ 4164 w 334093"/>
                  <a:gd name="connsiteY13" fmla="*/ 284917 h 1326455"/>
                  <a:gd name="connsiteX14" fmla="*/ 19380 w 334093"/>
                  <a:gd name="connsiteY14" fmla="*/ 114634 h 1326455"/>
                  <a:gd name="connsiteX15" fmla="*/ 55609 w 334093"/>
                  <a:gd name="connsiteY15" fmla="*/ 89787 h 1326455"/>
                  <a:gd name="connsiteX16" fmla="*/ 65455 w 334093"/>
                  <a:gd name="connsiteY16" fmla="*/ 86490 h 1326455"/>
                  <a:gd name="connsiteX17" fmla="*/ 72521 w 334093"/>
                  <a:gd name="connsiteY17" fmla="*/ 72960 h 1326455"/>
                  <a:gd name="connsiteX18" fmla="*/ 103810 w 334093"/>
                  <a:gd name="connsiteY18" fmla="*/ 56230 h 1326455"/>
                  <a:gd name="connsiteX19" fmla="*/ 122404 w 334093"/>
                  <a:gd name="connsiteY19" fmla="*/ 66173 h 1326455"/>
                  <a:gd name="connsiteX20" fmla="*/ 122528 w 334093"/>
                  <a:gd name="connsiteY20" fmla="*/ 65376 h 1326455"/>
                  <a:gd name="connsiteX21" fmla="*/ 163300 w 334093"/>
                  <a:gd name="connsiteY21" fmla="*/ 30490 h 1326455"/>
                  <a:gd name="connsiteX22" fmla="*/ 190208 w 334093"/>
                  <a:gd name="connsiteY22" fmla="*/ 44877 h 1326455"/>
                  <a:gd name="connsiteX23" fmla="*/ 192472 w 334093"/>
                  <a:gd name="connsiteY23" fmla="*/ 43628 h 1326455"/>
                  <a:gd name="connsiteX24" fmla="*/ 223429 w 334093"/>
                  <a:gd name="connsiteY24" fmla="*/ 3 h 1326455"/>
                  <a:gd name="connsiteX0" fmla="*/ 223429 w 337658"/>
                  <a:gd name="connsiteY0" fmla="*/ 3 h 1326455"/>
                  <a:gd name="connsiteX1" fmla="*/ 266098 w 337658"/>
                  <a:gd name="connsiteY1" fmla="*/ 43771 h 1326455"/>
                  <a:gd name="connsiteX2" fmla="*/ 281076 w 337658"/>
                  <a:gd name="connsiteY2" fmla="*/ 133457 h 1326455"/>
                  <a:gd name="connsiteX3" fmla="*/ 333463 w 337658"/>
                  <a:gd name="connsiteY3" fmla="*/ 220742 h 1326455"/>
                  <a:gd name="connsiteX4" fmla="*/ 278330 w 337658"/>
                  <a:gd name="connsiteY4" fmla="*/ 328439 h 1326455"/>
                  <a:gd name="connsiteX5" fmla="*/ 244900 w 337658"/>
                  <a:gd name="connsiteY5" fmla="*/ 376389 h 1326455"/>
                  <a:gd name="connsiteX6" fmla="*/ 277689 w 337658"/>
                  <a:gd name="connsiteY6" fmla="*/ 1181320 h 1326455"/>
                  <a:gd name="connsiteX7" fmla="*/ 160064 w 337658"/>
                  <a:gd name="connsiteY7" fmla="*/ 1326455 h 1326455"/>
                  <a:gd name="connsiteX8" fmla="*/ 160065 w 337658"/>
                  <a:gd name="connsiteY8" fmla="*/ 1326454 h 1326455"/>
                  <a:gd name="connsiteX9" fmla="*/ 42440 w 337658"/>
                  <a:gd name="connsiteY9" fmla="*/ 1181319 h 1326455"/>
                  <a:gd name="connsiteX10" fmla="*/ 83670 w 337658"/>
                  <a:gd name="connsiteY10" fmla="*/ 389217 h 1326455"/>
                  <a:gd name="connsiteX11" fmla="*/ 81424 w 337658"/>
                  <a:gd name="connsiteY11" fmla="*/ 389294 h 1326455"/>
                  <a:gd name="connsiteX12" fmla="*/ 53741 w 337658"/>
                  <a:gd name="connsiteY12" fmla="*/ 382037 h 1326455"/>
                  <a:gd name="connsiteX13" fmla="*/ 4164 w 337658"/>
                  <a:gd name="connsiteY13" fmla="*/ 284917 h 1326455"/>
                  <a:gd name="connsiteX14" fmla="*/ 19380 w 337658"/>
                  <a:gd name="connsiteY14" fmla="*/ 114634 h 1326455"/>
                  <a:gd name="connsiteX15" fmla="*/ 55609 w 337658"/>
                  <a:gd name="connsiteY15" fmla="*/ 89787 h 1326455"/>
                  <a:gd name="connsiteX16" fmla="*/ 65455 w 337658"/>
                  <a:gd name="connsiteY16" fmla="*/ 86490 h 1326455"/>
                  <a:gd name="connsiteX17" fmla="*/ 72521 w 337658"/>
                  <a:gd name="connsiteY17" fmla="*/ 72960 h 1326455"/>
                  <a:gd name="connsiteX18" fmla="*/ 103810 w 337658"/>
                  <a:gd name="connsiteY18" fmla="*/ 56230 h 1326455"/>
                  <a:gd name="connsiteX19" fmla="*/ 122404 w 337658"/>
                  <a:gd name="connsiteY19" fmla="*/ 66173 h 1326455"/>
                  <a:gd name="connsiteX20" fmla="*/ 122528 w 337658"/>
                  <a:gd name="connsiteY20" fmla="*/ 65376 h 1326455"/>
                  <a:gd name="connsiteX21" fmla="*/ 163300 w 337658"/>
                  <a:gd name="connsiteY21" fmla="*/ 30490 h 1326455"/>
                  <a:gd name="connsiteX22" fmla="*/ 190208 w 337658"/>
                  <a:gd name="connsiteY22" fmla="*/ 44877 h 1326455"/>
                  <a:gd name="connsiteX23" fmla="*/ 192472 w 337658"/>
                  <a:gd name="connsiteY23" fmla="*/ 43628 h 1326455"/>
                  <a:gd name="connsiteX24" fmla="*/ 223429 w 337658"/>
                  <a:gd name="connsiteY24" fmla="*/ 3 h 1326455"/>
                  <a:gd name="connsiteX0" fmla="*/ 223429 w 346005"/>
                  <a:gd name="connsiteY0" fmla="*/ 3 h 1326455"/>
                  <a:gd name="connsiteX1" fmla="*/ 266098 w 346005"/>
                  <a:gd name="connsiteY1" fmla="*/ 43771 h 1326455"/>
                  <a:gd name="connsiteX2" fmla="*/ 281076 w 346005"/>
                  <a:gd name="connsiteY2" fmla="*/ 133457 h 1326455"/>
                  <a:gd name="connsiteX3" fmla="*/ 333463 w 346005"/>
                  <a:gd name="connsiteY3" fmla="*/ 220742 h 1326455"/>
                  <a:gd name="connsiteX4" fmla="*/ 278330 w 346005"/>
                  <a:gd name="connsiteY4" fmla="*/ 328439 h 1326455"/>
                  <a:gd name="connsiteX5" fmla="*/ 244900 w 346005"/>
                  <a:gd name="connsiteY5" fmla="*/ 376389 h 1326455"/>
                  <a:gd name="connsiteX6" fmla="*/ 277689 w 346005"/>
                  <a:gd name="connsiteY6" fmla="*/ 1181320 h 1326455"/>
                  <a:gd name="connsiteX7" fmla="*/ 160064 w 346005"/>
                  <a:gd name="connsiteY7" fmla="*/ 1326455 h 1326455"/>
                  <a:gd name="connsiteX8" fmla="*/ 160065 w 346005"/>
                  <a:gd name="connsiteY8" fmla="*/ 1326454 h 1326455"/>
                  <a:gd name="connsiteX9" fmla="*/ 42440 w 346005"/>
                  <a:gd name="connsiteY9" fmla="*/ 1181319 h 1326455"/>
                  <a:gd name="connsiteX10" fmla="*/ 83670 w 346005"/>
                  <a:gd name="connsiteY10" fmla="*/ 389217 h 1326455"/>
                  <a:gd name="connsiteX11" fmla="*/ 81424 w 346005"/>
                  <a:gd name="connsiteY11" fmla="*/ 389294 h 1326455"/>
                  <a:gd name="connsiteX12" fmla="*/ 53741 w 346005"/>
                  <a:gd name="connsiteY12" fmla="*/ 382037 h 1326455"/>
                  <a:gd name="connsiteX13" fmla="*/ 4164 w 346005"/>
                  <a:gd name="connsiteY13" fmla="*/ 284917 h 1326455"/>
                  <a:gd name="connsiteX14" fmla="*/ 19380 w 346005"/>
                  <a:gd name="connsiteY14" fmla="*/ 114634 h 1326455"/>
                  <a:gd name="connsiteX15" fmla="*/ 55609 w 346005"/>
                  <a:gd name="connsiteY15" fmla="*/ 89787 h 1326455"/>
                  <a:gd name="connsiteX16" fmla="*/ 65455 w 346005"/>
                  <a:gd name="connsiteY16" fmla="*/ 86490 h 1326455"/>
                  <a:gd name="connsiteX17" fmla="*/ 72521 w 346005"/>
                  <a:gd name="connsiteY17" fmla="*/ 72960 h 1326455"/>
                  <a:gd name="connsiteX18" fmla="*/ 103810 w 346005"/>
                  <a:gd name="connsiteY18" fmla="*/ 56230 h 1326455"/>
                  <a:gd name="connsiteX19" fmla="*/ 122404 w 346005"/>
                  <a:gd name="connsiteY19" fmla="*/ 66173 h 1326455"/>
                  <a:gd name="connsiteX20" fmla="*/ 122528 w 346005"/>
                  <a:gd name="connsiteY20" fmla="*/ 65376 h 1326455"/>
                  <a:gd name="connsiteX21" fmla="*/ 163300 w 346005"/>
                  <a:gd name="connsiteY21" fmla="*/ 30490 h 1326455"/>
                  <a:gd name="connsiteX22" fmla="*/ 190208 w 346005"/>
                  <a:gd name="connsiteY22" fmla="*/ 44877 h 1326455"/>
                  <a:gd name="connsiteX23" fmla="*/ 192472 w 346005"/>
                  <a:gd name="connsiteY23" fmla="*/ 43628 h 1326455"/>
                  <a:gd name="connsiteX24" fmla="*/ 223429 w 346005"/>
                  <a:gd name="connsiteY24" fmla="*/ 3 h 1326455"/>
                  <a:gd name="connsiteX0" fmla="*/ 223429 w 335821"/>
                  <a:gd name="connsiteY0" fmla="*/ 3 h 1326455"/>
                  <a:gd name="connsiteX1" fmla="*/ 266098 w 335821"/>
                  <a:gd name="connsiteY1" fmla="*/ 43771 h 1326455"/>
                  <a:gd name="connsiteX2" fmla="*/ 276314 w 335821"/>
                  <a:gd name="connsiteY2" fmla="*/ 140937 h 1326455"/>
                  <a:gd name="connsiteX3" fmla="*/ 333463 w 335821"/>
                  <a:gd name="connsiteY3" fmla="*/ 220742 h 1326455"/>
                  <a:gd name="connsiteX4" fmla="*/ 278330 w 335821"/>
                  <a:gd name="connsiteY4" fmla="*/ 328439 h 1326455"/>
                  <a:gd name="connsiteX5" fmla="*/ 244900 w 335821"/>
                  <a:gd name="connsiteY5" fmla="*/ 376389 h 1326455"/>
                  <a:gd name="connsiteX6" fmla="*/ 277689 w 335821"/>
                  <a:gd name="connsiteY6" fmla="*/ 1181320 h 1326455"/>
                  <a:gd name="connsiteX7" fmla="*/ 160064 w 335821"/>
                  <a:gd name="connsiteY7" fmla="*/ 1326455 h 1326455"/>
                  <a:gd name="connsiteX8" fmla="*/ 160065 w 335821"/>
                  <a:gd name="connsiteY8" fmla="*/ 1326454 h 1326455"/>
                  <a:gd name="connsiteX9" fmla="*/ 42440 w 335821"/>
                  <a:gd name="connsiteY9" fmla="*/ 1181319 h 1326455"/>
                  <a:gd name="connsiteX10" fmla="*/ 83670 w 335821"/>
                  <a:gd name="connsiteY10" fmla="*/ 389217 h 1326455"/>
                  <a:gd name="connsiteX11" fmla="*/ 81424 w 335821"/>
                  <a:gd name="connsiteY11" fmla="*/ 389294 h 1326455"/>
                  <a:gd name="connsiteX12" fmla="*/ 53741 w 335821"/>
                  <a:gd name="connsiteY12" fmla="*/ 382037 h 1326455"/>
                  <a:gd name="connsiteX13" fmla="*/ 4164 w 335821"/>
                  <a:gd name="connsiteY13" fmla="*/ 284917 h 1326455"/>
                  <a:gd name="connsiteX14" fmla="*/ 19380 w 335821"/>
                  <a:gd name="connsiteY14" fmla="*/ 114634 h 1326455"/>
                  <a:gd name="connsiteX15" fmla="*/ 55609 w 335821"/>
                  <a:gd name="connsiteY15" fmla="*/ 89787 h 1326455"/>
                  <a:gd name="connsiteX16" fmla="*/ 65455 w 335821"/>
                  <a:gd name="connsiteY16" fmla="*/ 86490 h 1326455"/>
                  <a:gd name="connsiteX17" fmla="*/ 72521 w 335821"/>
                  <a:gd name="connsiteY17" fmla="*/ 72960 h 1326455"/>
                  <a:gd name="connsiteX18" fmla="*/ 103810 w 335821"/>
                  <a:gd name="connsiteY18" fmla="*/ 56230 h 1326455"/>
                  <a:gd name="connsiteX19" fmla="*/ 122404 w 335821"/>
                  <a:gd name="connsiteY19" fmla="*/ 66173 h 1326455"/>
                  <a:gd name="connsiteX20" fmla="*/ 122528 w 335821"/>
                  <a:gd name="connsiteY20" fmla="*/ 65376 h 1326455"/>
                  <a:gd name="connsiteX21" fmla="*/ 163300 w 335821"/>
                  <a:gd name="connsiteY21" fmla="*/ 30490 h 1326455"/>
                  <a:gd name="connsiteX22" fmla="*/ 190208 w 335821"/>
                  <a:gd name="connsiteY22" fmla="*/ 44877 h 1326455"/>
                  <a:gd name="connsiteX23" fmla="*/ 192472 w 335821"/>
                  <a:gd name="connsiteY23" fmla="*/ 43628 h 1326455"/>
                  <a:gd name="connsiteX24" fmla="*/ 223429 w 335821"/>
                  <a:gd name="connsiteY24" fmla="*/ 3 h 1326455"/>
                  <a:gd name="connsiteX0" fmla="*/ 223429 w 333532"/>
                  <a:gd name="connsiteY0" fmla="*/ 3 h 1326455"/>
                  <a:gd name="connsiteX1" fmla="*/ 266098 w 333532"/>
                  <a:gd name="connsiteY1" fmla="*/ 43771 h 1326455"/>
                  <a:gd name="connsiteX2" fmla="*/ 276314 w 333532"/>
                  <a:gd name="connsiteY2" fmla="*/ 140937 h 1326455"/>
                  <a:gd name="connsiteX3" fmla="*/ 333463 w 333532"/>
                  <a:gd name="connsiteY3" fmla="*/ 220742 h 1326455"/>
                  <a:gd name="connsiteX4" fmla="*/ 278330 w 333532"/>
                  <a:gd name="connsiteY4" fmla="*/ 328439 h 1326455"/>
                  <a:gd name="connsiteX5" fmla="*/ 244900 w 333532"/>
                  <a:gd name="connsiteY5" fmla="*/ 376389 h 1326455"/>
                  <a:gd name="connsiteX6" fmla="*/ 277689 w 333532"/>
                  <a:gd name="connsiteY6" fmla="*/ 1181320 h 1326455"/>
                  <a:gd name="connsiteX7" fmla="*/ 160064 w 333532"/>
                  <a:gd name="connsiteY7" fmla="*/ 1326455 h 1326455"/>
                  <a:gd name="connsiteX8" fmla="*/ 160065 w 333532"/>
                  <a:gd name="connsiteY8" fmla="*/ 1326454 h 1326455"/>
                  <a:gd name="connsiteX9" fmla="*/ 42440 w 333532"/>
                  <a:gd name="connsiteY9" fmla="*/ 1181319 h 1326455"/>
                  <a:gd name="connsiteX10" fmla="*/ 83670 w 333532"/>
                  <a:gd name="connsiteY10" fmla="*/ 389217 h 1326455"/>
                  <a:gd name="connsiteX11" fmla="*/ 81424 w 333532"/>
                  <a:gd name="connsiteY11" fmla="*/ 389294 h 1326455"/>
                  <a:gd name="connsiteX12" fmla="*/ 53741 w 333532"/>
                  <a:gd name="connsiteY12" fmla="*/ 382037 h 1326455"/>
                  <a:gd name="connsiteX13" fmla="*/ 4164 w 333532"/>
                  <a:gd name="connsiteY13" fmla="*/ 284917 h 1326455"/>
                  <a:gd name="connsiteX14" fmla="*/ 19380 w 333532"/>
                  <a:gd name="connsiteY14" fmla="*/ 114634 h 1326455"/>
                  <a:gd name="connsiteX15" fmla="*/ 55609 w 333532"/>
                  <a:gd name="connsiteY15" fmla="*/ 89787 h 1326455"/>
                  <a:gd name="connsiteX16" fmla="*/ 65455 w 333532"/>
                  <a:gd name="connsiteY16" fmla="*/ 86490 h 1326455"/>
                  <a:gd name="connsiteX17" fmla="*/ 72521 w 333532"/>
                  <a:gd name="connsiteY17" fmla="*/ 72960 h 1326455"/>
                  <a:gd name="connsiteX18" fmla="*/ 103810 w 333532"/>
                  <a:gd name="connsiteY18" fmla="*/ 56230 h 1326455"/>
                  <a:gd name="connsiteX19" fmla="*/ 122404 w 333532"/>
                  <a:gd name="connsiteY19" fmla="*/ 66173 h 1326455"/>
                  <a:gd name="connsiteX20" fmla="*/ 122528 w 333532"/>
                  <a:gd name="connsiteY20" fmla="*/ 65376 h 1326455"/>
                  <a:gd name="connsiteX21" fmla="*/ 163300 w 333532"/>
                  <a:gd name="connsiteY21" fmla="*/ 30490 h 1326455"/>
                  <a:gd name="connsiteX22" fmla="*/ 190208 w 333532"/>
                  <a:gd name="connsiteY22" fmla="*/ 44877 h 1326455"/>
                  <a:gd name="connsiteX23" fmla="*/ 192472 w 333532"/>
                  <a:gd name="connsiteY23" fmla="*/ 43628 h 1326455"/>
                  <a:gd name="connsiteX24" fmla="*/ 223429 w 333532"/>
                  <a:gd name="connsiteY24" fmla="*/ 3 h 1326455"/>
                  <a:gd name="connsiteX0" fmla="*/ 223429 w 333484"/>
                  <a:gd name="connsiteY0" fmla="*/ 3 h 1326455"/>
                  <a:gd name="connsiteX1" fmla="*/ 266098 w 333484"/>
                  <a:gd name="connsiteY1" fmla="*/ 43771 h 1326455"/>
                  <a:gd name="connsiteX2" fmla="*/ 271551 w 333484"/>
                  <a:gd name="connsiteY2" fmla="*/ 111011 h 1326455"/>
                  <a:gd name="connsiteX3" fmla="*/ 333463 w 333484"/>
                  <a:gd name="connsiteY3" fmla="*/ 220742 h 1326455"/>
                  <a:gd name="connsiteX4" fmla="*/ 278330 w 333484"/>
                  <a:gd name="connsiteY4" fmla="*/ 328439 h 1326455"/>
                  <a:gd name="connsiteX5" fmla="*/ 244900 w 333484"/>
                  <a:gd name="connsiteY5" fmla="*/ 376389 h 1326455"/>
                  <a:gd name="connsiteX6" fmla="*/ 277689 w 333484"/>
                  <a:gd name="connsiteY6" fmla="*/ 1181320 h 1326455"/>
                  <a:gd name="connsiteX7" fmla="*/ 160064 w 333484"/>
                  <a:gd name="connsiteY7" fmla="*/ 1326455 h 1326455"/>
                  <a:gd name="connsiteX8" fmla="*/ 160065 w 333484"/>
                  <a:gd name="connsiteY8" fmla="*/ 1326454 h 1326455"/>
                  <a:gd name="connsiteX9" fmla="*/ 42440 w 333484"/>
                  <a:gd name="connsiteY9" fmla="*/ 1181319 h 1326455"/>
                  <a:gd name="connsiteX10" fmla="*/ 83670 w 333484"/>
                  <a:gd name="connsiteY10" fmla="*/ 389217 h 1326455"/>
                  <a:gd name="connsiteX11" fmla="*/ 81424 w 333484"/>
                  <a:gd name="connsiteY11" fmla="*/ 389294 h 1326455"/>
                  <a:gd name="connsiteX12" fmla="*/ 53741 w 333484"/>
                  <a:gd name="connsiteY12" fmla="*/ 382037 h 1326455"/>
                  <a:gd name="connsiteX13" fmla="*/ 4164 w 333484"/>
                  <a:gd name="connsiteY13" fmla="*/ 284917 h 1326455"/>
                  <a:gd name="connsiteX14" fmla="*/ 19380 w 333484"/>
                  <a:gd name="connsiteY14" fmla="*/ 114634 h 1326455"/>
                  <a:gd name="connsiteX15" fmla="*/ 55609 w 333484"/>
                  <a:gd name="connsiteY15" fmla="*/ 89787 h 1326455"/>
                  <a:gd name="connsiteX16" fmla="*/ 65455 w 333484"/>
                  <a:gd name="connsiteY16" fmla="*/ 86490 h 1326455"/>
                  <a:gd name="connsiteX17" fmla="*/ 72521 w 333484"/>
                  <a:gd name="connsiteY17" fmla="*/ 72960 h 1326455"/>
                  <a:gd name="connsiteX18" fmla="*/ 103810 w 333484"/>
                  <a:gd name="connsiteY18" fmla="*/ 56230 h 1326455"/>
                  <a:gd name="connsiteX19" fmla="*/ 122404 w 333484"/>
                  <a:gd name="connsiteY19" fmla="*/ 66173 h 1326455"/>
                  <a:gd name="connsiteX20" fmla="*/ 122528 w 333484"/>
                  <a:gd name="connsiteY20" fmla="*/ 65376 h 1326455"/>
                  <a:gd name="connsiteX21" fmla="*/ 163300 w 333484"/>
                  <a:gd name="connsiteY21" fmla="*/ 30490 h 1326455"/>
                  <a:gd name="connsiteX22" fmla="*/ 190208 w 333484"/>
                  <a:gd name="connsiteY22" fmla="*/ 44877 h 1326455"/>
                  <a:gd name="connsiteX23" fmla="*/ 192472 w 333484"/>
                  <a:gd name="connsiteY23" fmla="*/ 43628 h 1326455"/>
                  <a:gd name="connsiteX24" fmla="*/ 223429 w 333484"/>
                  <a:gd name="connsiteY24" fmla="*/ 3 h 1326455"/>
                  <a:gd name="connsiteX0" fmla="*/ 223429 w 344761"/>
                  <a:gd name="connsiteY0" fmla="*/ 3 h 1326455"/>
                  <a:gd name="connsiteX1" fmla="*/ 266098 w 344761"/>
                  <a:gd name="connsiteY1" fmla="*/ 43771 h 1326455"/>
                  <a:gd name="connsiteX2" fmla="*/ 271551 w 344761"/>
                  <a:gd name="connsiteY2" fmla="*/ 111011 h 1326455"/>
                  <a:gd name="connsiteX3" fmla="*/ 333463 w 344761"/>
                  <a:gd name="connsiteY3" fmla="*/ 220742 h 1326455"/>
                  <a:gd name="connsiteX4" fmla="*/ 278330 w 344761"/>
                  <a:gd name="connsiteY4" fmla="*/ 328439 h 1326455"/>
                  <a:gd name="connsiteX5" fmla="*/ 244900 w 344761"/>
                  <a:gd name="connsiteY5" fmla="*/ 376389 h 1326455"/>
                  <a:gd name="connsiteX6" fmla="*/ 277689 w 344761"/>
                  <a:gd name="connsiteY6" fmla="*/ 1181320 h 1326455"/>
                  <a:gd name="connsiteX7" fmla="*/ 160064 w 344761"/>
                  <a:gd name="connsiteY7" fmla="*/ 1326455 h 1326455"/>
                  <a:gd name="connsiteX8" fmla="*/ 160065 w 344761"/>
                  <a:gd name="connsiteY8" fmla="*/ 1326454 h 1326455"/>
                  <a:gd name="connsiteX9" fmla="*/ 42440 w 344761"/>
                  <a:gd name="connsiteY9" fmla="*/ 1181319 h 1326455"/>
                  <a:gd name="connsiteX10" fmla="*/ 83670 w 344761"/>
                  <a:gd name="connsiteY10" fmla="*/ 389217 h 1326455"/>
                  <a:gd name="connsiteX11" fmla="*/ 81424 w 344761"/>
                  <a:gd name="connsiteY11" fmla="*/ 389294 h 1326455"/>
                  <a:gd name="connsiteX12" fmla="*/ 53741 w 344761"/>
                  <a:gd name="connsiteY12" fmla="*/ 382037 h 1326455"/>
                  <a:gd name="connsiteX13" fmla="*/ 4164 w 344761"/>
                  <a:gd name="connsiteY13" fmla="*/ 284917 h 1326455"/>
                  <a:gd name="connsiteX14" fmla="*/ 19380 w 344761"/>
                  <a:gd name="connsiteY14" fmla="*/ 114634 h 1326455"/>
                  <a:gd name="connsiteX15" fmla="*/ 55609 w 344761"/>
                  <a:gd name="connsiteY15" fmla="*/ 89787 h 1326455"/>
                  <a:gd name="connsiteX16" fmla="*/ 65455 w 344761"/>
                  <a:gd name="connsiteY16" fmla="*/ 86490 h 1326455"/>
                  <a:gd name="connsiteX17" fmla="*/ 72521 w 344761"/>
                  <a:gd name="connsiteY17" fmla="*/ 72960 h 1326455"/>
                  <a:gd name="connsiteX18" fmla="*/ 103810 w 344761"/>
                  <a:gd name="connsiteY18" fmla="*/ 56230 h 1326455"/>
                  <a:gd name="connsiteX19" fmla="*/ 122404 w 344761"/>
                  <a:gd name="connsiteY19" fmla="*/ 66173 h 1326455"/>
                  <a:gd name="connsiteX20" fmla="*/ 122528 w 344761"/>
                  <a:gd name="connsiteY20" fmla="*/ 65376 h 1326455"/>
                  <a:gd name="connsiteX21" fmla="*/ 163300 w 344761"/>
                  <a:gd name="connsiteY21" fmla="*/ 30490 h 1326455"/>
                  <a:gd name="connsiteX22" fmla="*/ 190208 w 344761"/>
                  <a:gd name="connsiteY22" fmla="*/ 44877 h 1326455"/>
                  <a:gd name="connsiteX23" fmla="*/ 192472 w 344761"/>
                  <a:gd name="connsiteY23" fmla="*/ 43628 h 1326455"/>
                  <a:gd name="connsiteX24" fmla="*/ 223429 w 344761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192472 w 356393"/>
                  <a:gd name="connsiteY23" fmla="*/ 43628 h 1326455"/>
                  <a:gd name="connsiteX24" fmla="*/ 223429 w 356393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223429 w 356393"/>
                  <a:gd name="connsiteY23" fmla="*/ 3 h 1326455"/>
                  <a:gd name="connsiteX0" fmla="*/ 223429 w 356393"/>
                  <a:gd name="connsiteY0" fmla="*/ 138 h 1326590"/>
                  <a:gd name="connsiteX1" fmla="*/ 266098 w 356393"/>
                  <a:gd name="connsiteY1" fmla="*/ 43906 h 1326590"/>
                  <a:gd name="connsiteX2" fmla="*/ 271551 w 356393"/>
                  <a:gd name="connsiteY2" fmla="*/ 111146 h 1326590"/>
                  <a:gd name="connsiteX3" fmla="*/ 333463 w 356393"/>
                  <a:gd name="connsiteY3" fmla="*/ 220877 h 1326590"/>
                  <a:gd name="connsiteX4" fmla="*/ 278330 w 356393"/>
                  <a:gd name="connsiteY4" fmla="*/ 328574 h 1326590"/>
                  <a:gd name="connsiteX5" fmla="*/ 244900 w 356393"/>
                  <a:gd name="connsiteY5" fmla="*/ 376524 h 1326590"/>
                  <a:gd name="connsiteX6" fmla="*/ 277689 w 356393"/>
                  <a:gd name="connsiteY6" fmla="*/ 1181455 h 1326590"/>
                  <a:gd name="connsiteX7" fmla="*/ 160064 w 356393"/>
                  <a:gd name="connsiteY7" fmla="*/ 1326590 h 1326590"/>
                  <a:gd name="connsiteX8" fmla="*/ 160065 w 356393"/>
                  <a:gd name="connsiteY8" fmla="*/ 1326589 h 1326590"/>
                  <a:gd name="connsiteX9" fmla="*/ 42440 w 356393"/>
                  <a:gd name="connsiteY9" fmla="*/ 1181454 h 1326590"/>
                  <a:gd name="connsiteX10" fmla="*/ 83670 w 356393"/>
                  <a:gd name="connsiteY10" fmla="*/ 389352 h 1326590"/>
                  <a:gd name="connsiteX11" fmla="*/ 81424 w 356393"/>
                  <a:gd name="connsiteY11" fmla="*/ 389429 h 1326590"/>
                  <a:gd name="connsiteX12" fmla="*/ 53741 w 356393"/>
                  <a:gd name="connsiteY12" fmla="*/ 382172 h 1326590"/>
                  <a:gd name="connsiteX13" fmla="*/ 4164 w 356393"/>
                  <a:gd name="connsiteY13" fmla="*/ 285052 h 1326590"/>
                  <a:gd name="connsiteX14" fmla="*/ 19380 w 356393"/>
                  <a:gd name="connsiteY14" fmla="*/ 114769 h 1326590"/>
                  <a:gd name="connsiteX15" fmla="*/ 55609 w 356393"/>
                  <a:gd name="connsiteY15" fmla="*/ 89922 h 1326590"/>
                  <a:gd name="connsiteX16" fmla="*/ 65455 w 356393"/>
                  <a:gd name="connsiteY16" fmla="*/ 86625 h 1326590"/>
                  <a:gd name="connsiteX17" fmla="*/ 72521 w 356393"/>
                  <a:gd name="connsiteY17" fmla="*/ 73095 h 1326590"/>
                  <a:gd name="connsiteX18" fmla="*/ 103810 w 356393"/>
                  <a:gd name="connsiteY18" fmla="*/ 56365 h 1326590"/>
                  <a:gd name="connsiteX19" fmla="*/ 122404 w 356393"/>
                  <a:gd name="connsiteY19" fmla="*/ 66308 h 1326590"/>
                  <a:gd name="connsiteX20" fmla="*/ 122528 w 356393"/>
                  <a:gd name="connsiteY20" fmla="*/ 65511 h 1326590"/>
                  <a:gd name="connsiteX21" fmla="*/ 163300 w 356393"/>
                  <a:gd name="connsiteY21" fmla="*/ 30625 h 1326590"/>
                  <a:gd name="connsiteX22" fmla="*/ 190208 w 356393"/>
                  <a:gd name="connsiteY22" fmla="*/ 45012 h 1326590"/>
                  <a:gd name="connsiteX23" fmla="*/ 223429 w 356393"/>
                  <a:gd name="connsiteY23" fmla="*/ 138 h 1326590"/>
                  <a:gd name="connsiteX0" fmla="*/ 223429 w 347369"/>
                  <a:gd name="connsiteY0" fmla="*/ 138 h 1326590"/>
                  <a:gd name="connsiteX1" fmla="*/ 266098 w 347369"/>
                  <a:gd name="connsiteY1" fmla="*/ 43906 h 1326590"/>
                  <a:gd name="connsiteX2" fmla="*/ 276313 w 347369"/>
                  <a:gd name="connsiteY2" fmla="*/ 121122 h 1326590"/>
                  <a:gd name="connsiteX3" fmla="*/ 333463 w 347369"/>
                  <a:gd name="connsiteY3" fmla="*/ 220877 h 1326590"/>
                  <a:gd name="connsiteX4" fmla="*/ 278330 w 347369"/>
                  <a:gd name="connsiteY4" fmla="*/ 328574 h 1326590"/>
                  <a:gd name="connsiteX5" fmla="*/ 244900 w 347369"/>
                  <a:gd name="connsiteY5" fmla="*/ 376524 h 1326590"/>
                  <a:gd name="connsiteX6" fmla="*/ 277689 w 347369"/>
                  <a:gd name="connsiteY6" fmla="*/ 1181455 h 1326590"/>
                  <a:gd name="connsiteX7" fmla="*/ 160064 w 347369"/>
                  <a:gd name="connsiteY7" fmla="*/ 1326590 h 1326590"/>
                  <a:gd name="connsiteX8" fmla="*/ 160065 w 347369"/>
                  <a:gd name="connsiteY8" fmla="*/ 1326589 h 1326590"/>
                  <a:gd name="connsiteX9" fmla="*/ 42440 w 347369"/>
                  <a:gd name="connsiteY9" fmla="*/ 1181454 h 1326590"/>
                  <a:gd name="connsiteX10" fmla="*/ 83670 w 347369"/>
                  <a:gd name="connsiteY10" fmla="*/ 389352 h 1326590"/>
                  <a:gd name="connsiteX11" fmla="*/ 81424 w 347369"/>
                  <a:gd name="connsiteY11" fmla="*/ 389429 h 1326590"/>
                  <a:gd name="connsiteX12" fmla="*/ 53741 w 347369"/>
                  <a:gd name="connsiteY12" fmla="*/ 382172 h 1326590"/>
                  <a:gd name="connsiteX13" fmla="*/ 4164 w 347369"/>
                  <a:gd name="connsiteY13" fmla="*/ 285052 h 1326590"/>
                  <a:gd name="connsiteX14" fmla="*/ 19380 w 347369"/>
                  <a:gd name="connsiteY14" fmla="*/ 114769 h 1326590"/>
                  <a:gd name="connsiteX15" fmla="*/ 55609 w 347369"/>
                  <a:gd name="connsiteY15" fmla="*/ 89922 h 1326590"/>
                  <a:gd name="connsiteX16" fmla="*/ 65455 w 347369"/>
                  <a:gd name="connsiteY16" fmla="*/ 86625 h 1326590"/>
                  <a:gd name="connsiteX17" fmla="*/ 72521 w 347369"/>
                  <a:gd name="connsiteY17" fmla="*/ 73095 h 1326590"/>
                  <a:gd name="connsiteX18" fmla="*/ 103810 w 347369"/>
                  <a:gd name="connsiteY18" fmla="*/ 56365 h 1326590"/>
                  <a:gd name="connsiteX19" fmla="*/ 122404 w 347369"/>
                  <a:gd name="connsiteY19" fmla="*/ 66308 h 1326590"/>
                  <a:gd name="connsiteX20" fmla="*/ 122528 w 347369"/>
                  <a:gd name="connsiteY20" fmla="*/ 65511 h 1326590"/>
                  <a:gd name="connsiteX21" fmla="*/ 163300 w 347369"/>
                  <a:gd name="connsiteY21" fmla="*/ 30625 h 1326590"/>
                  <a:gd name="connsiteX22" fmla="*/ 190208 w 347369"/>
                  <a:gd name="connsiteY22" fmla="*/ 45012 h 1326590"/>
                  <a:gd name="connsiteX23" fmla="*/ 223429 w 347369"/>
                  <a:gd name="connsiteY23" fmla="*/ 138 h 1326590"/>
                  <a:gd name="connsiteX0" fmla="*/ 223429 w 351931"/>
                  <a:gd name="connsiteY0" fmla="*/ 138 h 1326590"/>
                  <a:gd name="connsiteX1" fmla="*/ 266098 w 351931"/>
                  <a:gd name="connsiteY1" fmla="*/ 43906 h 1326590"/>
                  <a:gd name="connsiteX2" fmla="*/ 276313 w 351931"/>
                  <a:gd name="connsiteY2" fmla="*/ 121122 h 1326590"/>
                  <a:gd name="connsiteX3" fmla="*/ 333463 w 351931"/>
                  <a:gd name="connsiteY3" fmla="*/ 220877 h 1326590"/>
                  <a:gd name="connsiteX4" fmla="*/ 278330 w 351931"/>
                  <a:gd name="connsiteY4" fmla="*/ 328574 h 1326590"/>
                  <a:gd name="connsiteX5" fmla="*/ 244900 w 351931"/>
                  <a:gd name="connsiteY5" fmla="*/ 376524 h 1326590"/>
                  <a:gd name="connsiteX6" fmla="*/ 277689 w 351931"/>
                  <a:gd name="connsiteY6" fmla="*/ 1181455 h 1326590"/>
                  <a:gd name="connsiteX7" fmla="*/ 160064 w 351931"/>
                  <a:gd name="connsiteY7" fmla="*/ 1326590 h 1326590"/>
                  <a:gd name="connsiteX8" fmla="*/ 160065 w 351931"/>
                  <a:gd name="connsiteY8" fmla="*/ 1326589 h 1326590"/>
                  <a:gd name="connsiteX9" fmla="*/ 42440 w 351931"/>
                  <a:gd name="connsiteY9" fmla="*/ 1181454 h 1326590"/>
                  <a:gd name="connsiteX10" fmla="*/ 83670 w 351931"/>
                  <a:gd name="connsiteY10" fmla="*/ 389352 h 1326590"/>
                  <a:gd name="connsiteX11" fmla="*/ 81424 w 351931"/>
                  <a:gd name="connsiteY11" fmla="*/ 389429 h 1326590"/>
                  <a:gd name="connsiteX12" fmla="*/ 53741 w 351931"/>
                  <a:gd name="connsiteY12" fmla="*/ 382172 h 1326590"/>
                  <a:gd name="connsiteX13" fmla="*/ 4164 w 351931"/>
                  <a:gd name="connsiteY13" fmla="*/ 285052 h 1326590"/>
                  <a:gd name="connsiteX14" fmla="*/ 19380 w 351931"/>
                  <a:gd name="connsiteY14" fmla="*/ 114769 h 1326590"/>
                  <a:gd name="connsiteX15" fmla="*/ 55609 w 351931"/>
                  <a:gd name="connsiteY15" fmla="*/ 89922 h 1326590"/>
                  <a:gd name="connsiteX16" fmla="*/ 65455 w 351931"/>
                  <a:gd name="connsiteY16" fmla="*/ 86625 h 1326590"/>
                  <a:gd name="connsiteX17" fmla="*/ 72521 w 351931"/>
                  <a:gd name="connsiteY17" fmla="*/ 73095 h 1326590"/>
                  <a:gd name="connsiteX18" fmla="*/ 103810 w 351931"/>
                  <a:gd name="connsiteY18" fmla="*/ 56365 h 1326590"/>
                  <a:gd name="connsiteX19" fmla="*/ 122404 w 351931"/>
                  <a:gd name="connsiteY19" fmla="*/ 66308 h 1326590"/>
                  <a:gd name="connsiteX20" fmla="*/ 122528 w 351931"/>
                  <a:gd name="connsiteY20" fmla="*/ 65511 h 1326590"/>
                  <a:gd name="connsiteX21" fmla="*/ 163300 w 351931"/>
                  <a:gd name="connsiteY21" fmla="*/ 30625 h 1326590"/>
                  <a:gd name="connsiteX22" fmla="*/ 190208 w 351931"/>
                  <a:gd name="connsiteY22" fmla="*/ 45012 h 1326590"/>
                  <a:gd name="connsiteX23" fmla="*/ 223429 w 351931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65455 w 357197"/>
                  <a:gd name="connsiteY16" fmla="*/ 86625 h 1326590"/>
                  <a:gd name="connsiteX17" fmla="*/ 72521 w 357197"/>
                  <a:gd name="connsiteY17" fmla="*/ 73095 h 1326590"/>
                  <a:gd name="connsiteX18" fmla="*/ 103810 w 357197"/>
                  <a:gd name="connsiteY18" fmla="*/ 56365 h 1326590"/>
                  <a:gd name="connsiteX19" fmla="*/ 122404 w 357197"/>
                  <a:gd name="connsiteY19" fmla="*/ 66308 h 1326590"/>
                  <a:gd name="connsiteX20" fmla="*/ 122528 w 357197"/>
                  <a:gd name="connsiteY20" fmla="*/ 65511 h 1326590"/>
                  <a:gd name="connsiteX21" fmla="*/ 163300 w 357197"/>
                  <a:gd name="connsiteY21" fmla="*/ 30625 h 1326590"/>
                  <a:gd name="connsiteX22" fmla="*/ 190208 w 357197"/>
                  <a:gd name="connsiteY22" fmla="*/ 45012 h 1326590"/>
                  <a:gd name="connsiteX23" fmla="*/ 223429 w 357197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2521 w 357197"/>
                  <a:gd name="connsiteY16" fmla="*/ 73095 h 1326590"/>
                  <a:gd name="connsiteX17" fmla="*/ 103810 w 357197"/>
                  <a:gd name="connsiteY17" fmla="*/ 56365 h 1326590"/>
                  <a:gd name="connsiteX18" fmla="*/ 122404 w 357197"/>
                  <a:gd name="connsiteY18" fmla="*/ 66308 h 1326590"/>
                  <a:gd name="connsiteX19" fmla="*/ 122528 w 357197"/>
                  <a:gd name="connsiteY19" fmla="*/ 65511 h 1326590"/>
                  <a:gd name="connsiteX20" fmla="*/ 163300 w 357197"/>
                  <a:gd name="connsiteY20" fmla="*/ 30625 h 1326590"/>
                  <a:gd name="connsiteX21" fmla="*/ 190208 w 357197"/>
                  <a:gd name="connsiteY21" fmla="*/ 45012 h 1326590"/>
                  <a:gd name="connsiteX22" fmla="*/ 223429 w 357197"/>
                  <a:gd name="connsiteY22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103810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63300 w 357197"/>
                  <a:gd name="connsiteY18" fmla="*/ 30625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7872 w 357197"/>
                  <a:gd name="connsiteY18" fmla="*/ 31780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66 h 1326618"/>
                  <a:gd name="connsiteX1" fmla="*/ 266098 w 357197"/>
                  <a:gd name="connsiteY1" fmla="*/ 43934 h 1326618"/>
                  <a:gd name="connsiteX2" fmla="*/ 276313 w 357197"/>
                  <a:gd name="connsiteY2" fmla="*/ 121150 h 1326618"/>
                  <a:gd name="connsiteX3" fmla="*/ 333463 w 357197"/>
                  <a:gd name="connsiteY3" fmla="*/ 220905 h 1326618"/>
                  <a:gd name="connsiteX4" fmla="*/ 278330 w 357197"/>
                  <a:gd name="connsiteY4" fmla="*/ 328602 h 1326618"/>
                  <a:gd name="connsiteX5" fmla="*/ 244900 w 357197"/>
                  <a:gd name="connsiteY5" fmla="*/ 376552 h 1326618"/>
                  <a:gd name="connsiteX6" fmla="*/ 277689 w 357197"/>
                  <a:gd name="connsiteY6" fmla="*/ 1181483 h 1326618"/>
                  <a:gd name="connsiteX7" fmla="*/ 160064 w 357197"/>
                  <a:gd name="connsiteY7" fmla="*/ 1326618 h 1326618"/>
                  <a:gd name="connsiteX8" fmla="*/ 160065 w 357197"/>
                  <a:gd name="connsiteY8" fmla="*/ 1326617 h 1326618"/>
                  <a:gd name="connsiteX9" fmla="*/ 42440 w 357197"/>
                  <a:gd name="connsiteY9" fmla="*/ 1181482 h 1326618"/>
                  <a:gd name="connsiteX10" fmla="*/ 83670 w 357197"/>
                  <a:gd name="connsiteY10" fmla="*/ 389380 h 1326618"/>
                  <a:gd name="connsiteX11" fmla="*/ 81424 w 357197"/>
                  <a:gd name="connsiteY11" fmla="*/ 389457 h 1326618"/>
                  <a:gd name="connsiteX12" fmla="*/ 53741 w 357197"/>
                  <a:gd name="connsiteY12" fmla="*/ 382200 h 1326618"/>
                  <a:gd name="connsiteX13" fmla="*/ 4164 w 357197"/>
                  <a:gd name="connsiteY13" fmla="*/ 285080 h 1326618"/>
                  <a:gd name="connsiteX14" fmla="*/ 19380 w 357197"/>
                  <a:gd name="connsiteY14" fmla="*/ 114797 h 1326618"/>
                  <a:gd name="connsiteX15" fmla="*/ 55609 w 357197"/>
                  <a:gd name="connsiteY15" fmla="*/ 89950 h 1326618"/>
                  <a:gd name="connsiteX16" fmla="*/ 82873 w 357197"/>
                  <a:gd name="connsiteY16" fmla="*/ 57547 h 1326618"/>
                  <a:gd name="connsiteX17" fmla="*/ 122404 w 357197"/>
                  <a:gd name="connsiteY17" fmla="*/ 66336 h 1326618"/>
                  <a:gd name="connsiteX18" fmla="*/ 147872 w 357197"/>
                  <a:gd name="connsiteY18" fmla="*/ 31808 h 1326618"/>
                  <a:gd name="connsiteX19" fmla="*/ 190208 w 357197"/>
                  <a:gd name="connsiteY19" fmla="*/ 45040 h 1326618"/>
                  <a:gd name="connsiteX20" fmla="*/ 223429 w 357197"/>
                  <a:gd name="connsiteY20" fmla="*/ 166 h 1326618"/>
                  <a:gd name="connsiteX0" fmla="*/ 223429 w 357197"/>
                  <a:gd name="connsiteY0" fmla="*/ 2 h 1326454"/>
                  <a:gd name="connsiteX1" fmla="*/ 259486 w 357197"/>
                  <a:gd name="connsiteY1" fmla="*/ 43770 h 1326454"/>
                  <a:gd name="connsiteX2" fmla="*/ 276313 w 357197"/>
                  <a:gd name="connsiteY2" fmla="*/ 120986 h 1326454"/>
                  <a:gd name="connsiteX3" fmla="*/ 333463 w 357197"/>
                  <a:gd name="connsiteY3" fmla="*/ 220741 h 1326454"/>
                  <a:gd name="connsiteX4" fmla="*/ 278330 w 357197"/>
                  <a:gd name="connsiteY4" fmla="*/ 328438 h 1326454"/>
                  <a:gd name="connsiteX5" fmla="*/ 244900 w 357197"/>
                  <a:gd name="connsiteY5" fmla="*/ 376388 h 1326454"/>
                  <a:gd name="connsiteX6" fmla="*/ 277689 w 357197"/>
                  <a:gd name="connsiteY6" fmla="*/ 1181319 h 1326454"/>
                  <a:gd name="connsiteX7" fmla="*/ 160064 w 357197"/>
                  <a:gd name="connsiteY7" fmla="*/ 1326454 h 1326454"/>
                  <a:gd name="connsiteX8" fmla="*/ 160065 w 357197"/>
                  <a:gd name="connsiteY8" fmla="*/ 1326453 h 1326454"/>
                  <a:gd name="connsiteX9" fmla="*/ 42440 w 357197"/>
                  <a:gd name="connsiteY9" fmla="*/ 1181318 h 1326454"/>
                  <a:gd name="connsiteX10" fmla="*/ 83670 w 357197"/>
                  <a:gd name="connsiteY10" fmla="*/ 389216 h 1326454"/>
                  <a:gd name="connsiteX11" fmla="*/ 81424 w 357197"/>
                  <a:gd name="connsiteY11" fmla="*/ 389293 h 1326454"/>
                  <a:gd name="connsiteX12" fmla="*/ 53741 w 357197"/>
                  <a:gd name="connsiteY12" fmla="*/ 382036 h 1326454"/>
                  <a:gd name="connsiteX13" fmla="*/ 4164 w 357197"/>
                  <a:gd name="connsiteY13" fmla="*/ 284916 h 1326454"/>
                  <a:gd name="connsiteX14" fmla="*/ 19380 w 357197"/>
                  <a:gd name="connsiteY14" fmla="*/ 114633 h 1326454"/>
                  <a:gd name="connsiteX15" fmla="*/ 55609 w 357197"/>
                  <a:gd name="connsiteY15" fmla="*/ 89786 h 1326454"/>
                  <a:gd name="connsiteX16" fmla="*/ 82873 w 357197"/>
                  <a:gd name="connsiteY16" fmla="*/ 57383 h 1326454"/>
                  <a:gd name="connsiteX17" fmla="*/ 122404 w 357197"/>
                  <a:gd name="connsiteY17" fmla="*/ 66172 h 1326454"/>
                  <a:gd name="connsiteX18" fmla="*/ 147872 w 357197"/>
                  <a:gd name="connsiteY18" fmla="*/ 31644 h 1326454"/>
                  <a:gd name="connsiteX19" fmla="*/ 190208 w 357197"/>
                  <a:gd name="connsiteY19" fmla="*/ 44876 h 1326454"/>
                  <a:gd name="connsiteX20" fmla="*/ 223429 w 357197"/>
                  <a:gd name="connsiteY20" fmla="*/ 2 h 1326454"/>
                  <a:gd name="connsiteX0" fmla="*/ 220123 w 357197"/>
                  <a:gd name="connsiteY0" fmla="*/ 2 h 1317221"/>
                  <a:gd name="connsiteX1" fmla="*/ 259486 w 357197"/>
                  <a:gd name="connsiteY1" fmla="*/ 34537 h 1317221"/>
                  <a:gd name="connsiteX2" fmla="*/ 276313 w 357197"/>
                  <a:gd name="connsiteY2" fmla="*/ 111753 h 1317221"/>
                  <a:gd name="connsiteX3" fmla="*/ 333463 w 357197"/>
                  <a:gd name="connsiteY3" fmla="*/ 211508 h 1317221"/>
                  <a:gd name="connsiteX4" fmla="*/ 278330 w 357197"/>
                  <a:gd name="connsiteY4" fmla="*/ 319205 h 1317221"/>
                  <a:gd name="connsiteX5" fmla="*/ 244900 w 357197"/>
                  <a:gd name="connsiteY5" fmla="*/ 367155 h 1317221"/>
                  <a:gd name="connsiteX6" fmla="*/ 277689 w 357197"/>
                  <a:gd name="connsiteY6" fmla="*/ 1172086 h 1317221"/>
                  <a:gd name="connsiteX7" fmla="*/ 160064 w 357197"/>
                  <a:gd name="connsiteY7" fmla="*/ 1317221 h 1317221"/>
                  <a:gd name="connsiteX8" fmla="*/ 160065 w 357197"/>
                  <a:gd name="connsiteY8" fmla="*/ 1317220 h 1317221"/>
                  <a:gd name="connsiteX9" fmla="*/ 42440 w 357197"/>
                  <a:gd name="connsiteY9" fmla="*/ 1172085 h 1317221"/>
                  <a:gd name="connsiteX10" fmla="*/ 83670 w 357197"/>
                  <a:gd name="connsiteY10" fmla="*/ 379983 h 1317221"/>
                  <a:gd name="connsiteX11" fmla="*/ 81424 w 357197"/>
                  <a:gd name="connsiteY11" fmla="*/ 380060 h 1317221"/>
                  <a:gd name="connsiteX12" fmla="*/ 53741 w 357197"/>
                  <a:gd name="connsiteY12" fmla="*/ 372803 h 1317221"/>
                  <a:gd name="connsiteX13" fmla="*/ 4164 w 357197"/>
                  <a:gd name="connsiteY13" fmla="*/ 275683 h 1317221"/>
                  <a:gd name="connsiteX14" fmla="*/ 19380 w 357197"/>
                  <a:gd name="connsiteY14" fmla="*/ 105400 h 1317221"/>
                  <a:gd name="connsiteX15" fmla="*/ 55609 w 357197"/>
                  <a:gd name="connsiteY15" fmla="*/ 80553 h 1317221"/>
                  <a:gd name="connsiteX16" fmla="*/ 82873 w 357197"/>
                  <a:gd name="connsiteY16" fmla="*/ 48150 h 1317221"/>
                  <a:gd name="connsiteX17" fmla="*/ 122404 w 357197"/>
                  <a:gd name="connsiteY17" fmla="*/ 56939 h 1317221"/>
                  <a:gd name="connsiteX18" fmla="*/ 147872 w 357197"/>
                  <a:gd name="connsiteY18" fmla="*/ 22411 h 1317221"/>
                  <a:gd name="connsiteX19" fmla="*/ 190208 w 357197"/>
                  <a:gd name="connsiteY19" fmla="*/ 35643 h 1317221"/>
                  <a:gd name="connsiteX20" fmla="*/ 220123 w 357197"/>
                  <a:gd name="connsiteY20" fmla="*/ 2 h 131722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41481"/>
                  <a:gd name="connsiteY0" fmla="*/ 442 h 1317661"/>
                  <a:gd name="connsiteX1" fmla="*/ 259486 w 341481"/>
                  <a:gd name="connsiteY1" fmla="*/ 34977 h 1317661"/>
                  <a:gd name="connsiteX2" fmla="*/ 276313 w 341481"/>
                  <a:gd name="connsiteY2" fmla="*/ 112193 h 1317661"/>
                  <a:gd name="connsiteX3" fmla="*/ 333463 w 341481"/>
                  <a:gd name="connsiteY3" fmla="*/ 211948 h 1317661"/>
                  <a:gd name="connsiteX4" fmla="*/ 278330 w 341481"/>
                  <a:gd name="connsiteY4" fmla="*/ 319645 h 1317661"/>
                  <a:gd name="connsiteX5" fmla="*/ 244900 w 341481"/>
                  <a:gd name="connsiteY5" fmla="*/ 367595 h 1317661"/>
                  <a:gd name="connsiteX6" fmla="*/ 277689 w 341481"/>
                  <a:gd name="connsiteY6" fmla="*/ 1172526 h 1317661"/>
                  <a:gd name="connsiteX7" fmla="*/ 160064 w 341481"/>
                  <a:gd name="connsiteY7" fmla="*/ 1317661 h 1317661"/>
                  <a:gd name="connsiteX8" fmla="*/ 160065 w 341481"/>
                  <a:gd name="connsiteY8" fmla="*/ 1317660 h 1317661"/>
                  <a:gd name="connsiteX9" fmla="*/ 42440 w 341481"/>
                  <a:gd name="connsiteY9" fmla="*/ 1172525 h 1317661"/>
                  <a:gd name="connsiteX10" fmla="*/ 83670 w 341481"/>
                  <a:gd name="connsiteY10" fmla="*/ 380423 h 1317661"/>
                  <a:gd name="connsiteX11" fmla="*/ 81424 w 341481"/>
                  <a:gd name="connsiteY11" fmla="*/ 380500 h 1317661"/>
                  <a:gd name="connsiteX12" fmla="*/ 53741 w 341481"/>
                  <a:gd name="connsiteY12" fmla="*/ 373243 h 1317661"/>
                  <a:gd name="connsiteX13" fmla="*/ 4164 w 341481"/>
                  <a:gd name="connsiteY13" fmla="*/ 276123 h 1317661"/>
                  <a:gd name="connsiteX14" fmla="*/ 19380 w 341481"/>
                  <a:gd name="connsiteY14" fmla="*/ 105840 h 1317661"/>
                  <a:gd name="connsiteX15" fmla="*/ 55609 w 341481"/>
                  <a:gd name="connsiteY15" fmla="*/ 80993 h 1317661"/>
                  <a:gd name="connsiteX16" fmla="*/ 82873 w 341481"/>
                  <a:gd name="connsiteY16" fmla="*/ 48590 h 1317661"/>
                  <a:gd name="connsiteX17" fmla="*/ 122404 w 341481"/>
                  <a:gd name="connsiteY17" fmla="*/ 57379 h 1317661"/>
                  <a:gd name="connsiteX18" fmla="*/ 147872 w 341481"/>
                  <a:gd name="connsiteY18" fmla="*/ 22851 h 1317661"/>
                  <a:gd name="connsiteX19" fmla="*/ 190208 w 341481"/>
                  <a:gd name="connsiteY19" fmla="*/ 36083 h 1317661"/>
                  <a:gd name="connsiteX20" fmla="*/ 220123 w 341481"/>
                  <a:gd name="connsiteY20" fmla="*/ 442 h 1317661"/>
                  <a:gd name="connsiteX0" fmla="*/ 220123 w 339522"/>
                  <a:gd name="connsiteY0" fmla="*/ 442 h 1317661"/>
                  <a:gd name="connsiteX1" fmla="*/ 259486 w 339522"/>
                  <a:gd name="connsiteY1" fmla="*/ 34977 h 1317661"/>
                  <a:gd name="connsiteX2" fmla="*/ 276313 w 339522"/>
                  <a:gd name="connsiteY2" fmla="*/ 112193 h 1317661"/>
                  <a:gd name="connsiteX3" fmla="*/ 331682 w 339522"/>
                  <a:gd name="connsiteY3" fmla="*/ 92803 h 1317661"/>
                  <a:gd name="connsiteX4" fmla="*/ 333463 w 339522"/>
                  <a:gd name="connsiteY4" fmla="*/ 211948 h 1317661"/>
                  <a:gd name="connsiteX5" fmla="*/ 278330 w 339522"/>
                  <a:gd name="connsiteY5" fmla="*/ 319645 h 1317661"/>
                  <a:gd name="connsiteX6" fmla="*/ 244900 w 339522"/>
                  <a:gd name="connsiteY6" fmla="*/ 367595 h 1317661"/>
                  <a:gd name="connsiteX7" fmla="*/ 277689 w 339522"/>
                  <a:gd name="connsiteY7" fmla="*/ 1172526 h 1317661"/>
                  <a:gd name="connsiteX8" fmla="*/ 160064 w 339522"/>
                  <a:gd name="connsiteY8" fmla="*/ 1317661 h 1317661"/>
                  <a:gd name="connsiteX9" fmla="*/ 160065 w 339522"/>
                  <a:gd name="connsiteY9" fmla="*/ 1317660 h 1317661"/>
                  <a:gd name="connsiteX10" fmla="*/ 42440 w 339522"/>
                  <a:gd name="connsiteY10" fmla="*/ 1172525 h 1317661"/>
                  <a:gd name="connsiteX11" fmla="*/ 83670 w 339522"/>
                  <a:gd name="connsiteY11" fmla="*/ 380423 h 1317661"/>
                  <a:gd name="connsiteX12" fmla="*/ 81424 w 339522"/>
                  <a:gd name="connsiteY12" fmla="*/ 380500 h 1317661"/>
                  <a:gd name="connsiteX13" fmla="*/ 53741 w 339522"/>
                  <a:gd name="connsiteY13" fmla="*/ 373243 h 1317661"/>
                  <a:gd name="connsiteX14" fmla="*/ 4164 w 339522"/>
                  <a:gd name="connsiteY14" fmla="*/ 276123 h 1317661"/>
                  <a:gd name="connsiteX15" fmla="*/ 19380 w 339522"/>
                  <a:gd name="connsiteY15" fmla="*/ 105840 h 1317661"/>
                  <a:gd name="connsiteX16" fmla="*/ 55609 w 339522"/>
                  <a:gd name="connsiteY16" fmla="*/ 80993 h 1317661"/>
                  <a:gd name="connsiteX17" fmla="*/ 82873 w 339522"/>
                  <a:gd name="connsiteY17" fmla="*/ 48590 h 1317661"/>
                  <a:gd name="connsiteX18" fmla="*/ 122404 w 339522"/>
                  <a:gd name="connsiteY18" fmla="*/ 57379 h 1317661"/>
                  <a:gd name="connsiteX19" fmla="*/ 147872 w 339522"/>
                  <a:gd name="connsiteY19" fmla="*/ 22851 h 1317661"/>
                  <a:gd name="connsiteX20" fmla="*/ 190208 w 339522"/>
                  <a:gd name="connsiteY20" fmla="*/ 36083 h 1317661"/>
                  <a:gd name="connsiteX21" fmla="*/ 220123 w 339522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52133"/>
                  <a:gd name="connsiteY0" fmla="*/ 442 h 1317661"/>
                  <a:gd name="connsiteX1" fmla="*/ 259486 w 352133"/>
                  <a:gd name="connsiteY1" fmla="*/ 34977 h 1317661"/>
                  <a:gd name="connsiteX2" fmla="*/ 276313 w 352133"/>
                  <a:gd name="connsiteY2" fmla="*/ 112193 h 1317661"/>
                  <a:gd name="connsiteX3" fmla="*/ 344905 w 352133"/>
                  <a:gd name="connsiteY3" fmla="*/ 77800 h 1317661"/>
                  <a:gd name="connsiteX4" fmla="*/ 333463 w 352133"/>
                  <a:gd name="connsiteY4" fmla="*/ 211948 h 1317661"/>
                  <a:gd name="connsiteX5" fmla="*/ 278330 w 352133"/>
                  <a:gd name="connsiteY5" fmla="*/ 319645 h 1317661"/>
                  <a:gd name="connsiteX6" fmla="*/ 244900 w 352133"/>
                  <a:gd name="connsiteY6" fmla="*/ 367595 h 1317661"/>
                  <a:gd name="connsiteX7" fmla="*/ 277689 w 352133"/>
                  <a:gd name="connsiteY7" fmla="*/ 1172526 h 1317661"/>
                  <a:gd name="connsiteX8" fmla="*/ 160064 w 352133"/>
                  <a:gd name="connsiteY8" fmla="*/ 1317661 h 1317661"/>
                  <a:gd name="connsiteX9" fmla="*/ 160065 w 352133"/>
                  <a:gd name="connsiteY9" fmla="*/ 1317660 h 1317661"/>
                  <a:gd name="connsiteX10" fmla="*/ 42440 w 352133"/>
                  <a:gd name="connsiteY10" fmla="*/ 1172525 h 1317661"/>
                  <a:gd name="connsiteX11" fmla="*/ 83670 w 352133"/>
                  <a:gd name="connsiteY11" fmla="*/ 380423 h 1317661"/>
                  <a:gd name="connsiteX12" fmla="*/ 81424 w 352133"/>
                  <a:gd name="connsiteY12" fmla="*/ 380500 h 1317661"/>
                  <a:gd name="connsiteX13" fmla="*/ 53741 w 352133"/>
                  <a:gd name="connsiteY13" fmla="*/ 373243 h 1317661"/>
                  <a:gd name="connsiteX14" fmla="*/ 4164 w 352133"/>
                  <a:gd name="connsiteY14" fmla="*/ 276123 h 1317661"/>
                  <a:gd name="connsiteX15" fmla="*/ 19380 w 352133"/>
                  <a:gd name="connsiteY15" fmla="*/ 105840 h 1317661"/>
                  <a:gd name="connsiteX16" fmla="*/ 55609 w 352133"/>
                  <a:gd name="connsiteY16" fmla="*/ 80993 h 1317661"/>
                  <a:gd name="connsiteX17" fmla="*/ 82873 w 352133"/>
                  <a:gd name="connsiteY17" fmla="*/ 48590 h 1317661"/>
                  <a:gd name="connsiteX18" fmla="*/ 122404 w 352133"/>
                  <a:gd name="connsiteY18" fmla="*/ 57379 h 1317661"/>
                  <a:gd name="connsiteX19" fmla="*/ 147872 w 352133"/>
                  <a:gd name="connsiteY19" fmla="*/ 22851 h 1317661"/>
                  <a:gd name="connsiteX20" fmla="*/ 190208 w 352133"/>
                  <a:gd name="connsiteY20" fmla="*/ 36083 h 1317661"/>
                  <a:gd name="connsiteX21" fmla="*/ 220123 w 352133"/>
                  <a:gd name="connsiteY21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18900 w 352089"/>
                  <a:gd name="connsiteY0" fmla="*/ 442 h 1317661"/>
                  <a:gd name="connsiteX1" fmla="*/ 258263 w 352089"/>
                  <a:gd name="connsiteY1" fmla="*/ 34977 h 1317661"/>
                  <a:gd name="connsiteX2" fmla="*/ 275090 w 352089"/>
                  <a:gd name="connsiteY2" fmla="*/ 112193 h 1317661"/>
                  <a:gd name="connsiteX3" fmla="*/ 343682 w 352089"/>
                  <a:gd name="connsiteY3" fmla="*/ 77800 h 1317661"/>
                  <a:gd name="connsiteX4" fmla="*/ 332240 w 352089"/>
                  <a:gd name="connsiteY4" fmla="*/ 211948 h 1317661"/>
                  <a:gd name="connsiteX5" fmla="*/ 243677 w 352089"/>
                  <a:gd name="connsiteY5" fmla="*/ 367595 h 1317661"/>
                  <a:gd name="connsiteX6" fmla="*/ 276466 w 352089"/>
                  <a:gd name="connsiteY6" fmla="*/ 1172526 h 1317661"/>
                  <a:gd name="connsiteX7" fmla="*/ 158841 w 352089"/>
                  <a:gd name="connsiteY7" fmla="*/ 1317661 h 1317661"/>
                  <a:gd name="connsiteX8" fmla="*/ 158842 w 352089"/>
                  <a:gd name="connsiteY8" fmla="*/ 1317660 h 1317661"/>
                  <a:gd name="connsiteX9" fmla="*/ 41217 w 352089"/>
                  <a:gd name="connsiteY9" fmla="*/ 1172525 h 1317661"/>
                  <a:gd name="connsiteX10" fmla="*/ 80201 w 352089"/>
                  <a:gd name="connsiteY10" fmla="*/ 380500 h 1317661"/>
                  <a:gd name="connsiteX11" fmla="*/ 41498 w 352089"/>
                  <a:gd name="connsiteY11" fmla="*/ 353624 h 1317661"/>
                  <a:gd name="connsiteX12" fmla="*/ 737 w 352089"/>
                  <a:gd name="connsiteY12" fmla="*/ 236884 h 1317661"/>
                  <a:gd name="connsiteX13" fmla="*/ 18157 w 352089"/>
                  <a:gd name="connsiteY13" fmla="*/ 105840 h 1317661"/>
                  <a:gd name="connsiteX14" fmla="*/ 54386 w 352089"/>
                  <a:gd name="connsiteY14" fmla="*/ 80993 h 1317661"/>
                  <a:gd name="connsiteX15" fmla="*/ 81650 w 352089"/>
                  <a:gd name="connsiteY15" fmla="*/ 48590 h 1317661"/>
                  <a:gd name="connsiteX16" fmla="*/ 121181 w 352089"/>
                  <a:gd name="connsiteY16" fmla="*/ 57379 h 1317661"/>
                  <a:gd name="connsiteX17" fmla="*/ 146649 w 352089"/>
                  <a:gd name="connsiteY17" fmla="*/ 22851 h 1317661"/>
                  <a:gd name="connsiteX18" fmla="*/ 188985 w 352089"/>
                  <a:gd name="connsiteY18" fmla="*/ 36083 h 1317661"/>
                  <a:gd name="connsiteX19" fmla="*/ 218900 w 352089"/>
                  <a:gd name="connsiteY19" fmla="*/ 442 h 1317661"/>
                  <a:gd name="connsiteX0" fmla="*/ 220365 w 353554"/>
                  <a:gd name="connsiteY0" fmla="*/ 442 h 1317661"/>
                  <a:gd name="connsiteX1" fmla="*/ 259728 w 353554"/>
                  <a:gd name="connsiteY1" fmla="*/ 34977 h 1317661"/>
                  <a:gd name="connsiteX2" fmla="*/ 276555 w 353554"/>
                  <a:gd name="connsiteY2" fmla="*/ 112193 h 1317661"/>
                  <a:gd name="connsiteX3" fmla="*/ 345147 w 353554"/>
                  <a:gd name="connsiteY3" fmla="*/ 77800 h 1317661"/>
                  <a:gd name="connsiteX4" fmla="*/ 333705 w 353554"/>
                  <a:gd name="connsiteY4" fmla="*/ 211948 h 1317661"/>
                  <a:gd name="connsiteX5" fmla="*/ 245142 w 353554"/>
                  <a:gd name="connsiteY5" fmla="*/ 367595 h 1317661"/>
                  <a:gd name="connsiteX6" fmla="*/ 277931 w 353554"/>
                  <a:gd name="connsiteY6" fmla="*/ 1172526 h 1317661"/>
                  <a:gd name="connsiteX7" fmla="*/ 160306 w 353554"/>
                  <a:gd name="connsiteY7" fmla="*/ 1317661 h 1317661"/>
                  <a:gd name="connsiteX8" fmla="*/ 160307 w 353554"/>
                  <a:gd name="connsiteY8" fmla="*/ 1317660 h 1317661"/>
                  <a:gd name="connsiteX9" fmla="*/ 42682 w 353554"/>
                  <a:gd name="connsiteY9" fmla="*/ 1172525 h 1317661"/>
                  <a:gd name="connsiteX10" fmla="*/ 81666 w 353554"/>
                  <a:gd name="connsiteY10" fmla="*/ 380500 h 1317661"/>
                  <a:gd name="connsiteX11" fmla="*/ 42963 w 353554"/>
                  <a:gd name="connsiteY11" fmla="*/ 353624 h 1317661"/>
                  <a:gd name="connsiteX12" fmla="*/ 2202 w 353554"/>
                  <a:gd name="connsiteY12" fmla="*/ 236884 h 1317661"/>
                  <a:gd name="connsiteX13" fmla="*/ 10806 w 353554"/>
                  <a:gd name="connsiteY13" fmla="*/ 101224 h 1317661"/>
                  <a:gd name="connsiteX14" fmla="*/ 55851 w 353554"/>
                  <a:gd name="connsiteY14" fmla="*/ 80993 h 1317661"/>
                  <a:gd name="connsiteX15" fmla="*/ 83115 w 353554"/>
                  <a:gd name="connsiteY15" fmla="*/ 48590 h 1317661"/>
                  <a:gd name="connsiteX16" fmla="*/ 122646 w 353554"/>
                  <a:gd name="connsiteY16" fmla="*/ 57379 h 1317661"/>
                  <a:gd name="connsiteX17" fmla="*/ 148114 w 353554"/>
                  <a:gd name="connsiteY17" fmla="*/ 22851 h 1317661"/>
                  <a:gd name="connsiteX18" fmla="*/ 190450 w 353554"/>
                  <a:gd name="connsiteY18" fmla="*/ 36083 h 1317661"/>
                  <a:gd name="connsiteX19" fmla="*/ 220365 w 353554"/>
                  <a:gd name="connsiteY19" fmla="*/ 442 h 1317661"/>
                  <a:gd name="connsiteX0" fmla="*/ 222626 w 355815"/>
                  <a:gd name="connsiteY0" fmla="*/ 442 h 1317661"/>
                  <a:gd name="connsiteX1" fmla="*/ 261989 w 355815"/>
                  <a:gd name="connsiteY1" fmla="*/ 34977 h 1317661"/>
                  <a:gd name="connsiteX2" fmla="*/ 278816 w 355815"/>
                  <a:gd name="connsiteY2" fmla="*/ 112193 h 1317661"/>
                  <a:gd name="connsiteX3" fmla="*/ 347408 w 355815"/>
                  <a:gd name="connsiteY3" fmla="*/ 77800 h 1317661"/>
                  <a:gd name="connsiteX4" fmla="*/ 335966 w 355815"/>
                  <a:gd name="connsiteY4" fmla="*/ 211948 h 1317661"/>
                  <a:gd name="connsiteX5" fmla="*/ 247403 w 355815"/>
                  <a:gd name="connsiteY5" fmla="*/ 367595 h 1317661"/>
                  <a:gd name="connsiteX6" fmla="*/ 280192 w 355815"/>
                  <a:gd name="connsiteY6" fmla="*/ 1172526 h 1317661"/>
                  <a:gd name="connsiteX7" fmla="*/ 162567 w 355815"/>
                  <a:gd name="connsiteY7" fmla="*/ 1317661 h 1317661"/>
                  <a:gd name="connsiteX8" fmla="*/ 162568 w 355815"/>
                  <a:gd name="connsiteY8" fmla="*/ 1317660 h 1317661"/>
                  <a:gd name="connsiteX9" fmla="*/ 44943 w 355815"/>
                  <a:gd name="connsiteY9" fmla="*/ 1172525 h 1317661"/>
                  <a:gd name="connsiteX10" fmla="*/ 83927 w 355815"/>
                  <a:gd name="connsiteY10" fmla="*/ 380500 h 1317661"/>
                  <a:gd name="connsiteX11" fmla="*/ 45224 w 355815"/>
                  <a:gd name="connsiteY11" fmla="*/ 353624 h 1317661"/>
                  <a:gd name="connsiteX12" fmla="*/ 4463 w 355815"/>
                  <a:gd name="connsiteY12" fmla="*/ 236884 h 1317661"/>
                  <a:gd name="connsiteX13" fmla="*/ 13067 w 355815"/>
                  <a:gd name="connsiteY13" fmla="*/ 101224 h 1317661"/>
                  <a:gd name="connsiteX14" fmla="*/ 58112 w 355815"/>
                  <a:gd name="connsiteY14" fmla="*/ 80993 h 1317661"/>
                  <a:gd name="connsiteX15" fmla="*/ 85376 w 355815"/>
                  <a:gd name="connsiteY15" fmla="*/ 48590 h 1317661"/>
                  <a:gd name="connsiteX16" fmla="*/ 124907 w 355815"/>
                  <a:gd name="connsiteY16" fmla="*/ 57379 h 1317661"/>
                  <a:gd name="connsiteX17" fmla="*/ 150375 w 355815"/>
                  <a:gd name="connsiteY17" fmla="*/ 22851 h 1317661"/>
                  <a:gd name="connsiteX18" fmla="*/ 192711 w 355815"/>
                  <a:gd name="connsiteY18" fmla="*/ 36083 h 1317661"/>
                  <a:gd name="connsiteX19" fmla="*/ 222626 w 355815"/>
                  <a:gd name="connsiteY19" fmla="*/ 442 h 1317661"/>
                  <a:gd name="connsiteX0" fmla="*/ 220434 w 353623"/>
                  <a:gd name="connsiteY0" fmla="*/ 442 h 1317661"/>
                  <a:gd name="connsiteX1" fmla="*/ 259797 w 353623"/>
                  <a:gd name="connsiteY1" fmla="*/ 34977 h 1317661"/>
                  <a:gd name="connsiteX2" fmla="*/ 276624 w 353623"/>
                  <a:gd name="connsiteY2" fmla="*/ 112193 h 1317661"/>
                  <a:gd name="connsiteX3" fmla="*/ 345216 w 353623"/>
                  <a:gd name="connsiteY3" fmla="*/ 77800 h 1317661"/>
                  <a:gd name="connsiteX4" fmla="*/ 333774 w 353623"/>
                  <a:gd name="connsiteY4" fmla="*/ 211948 h 1317661"/>
                  <a:gd name="connsiteX5" fmla="*/ 245211 w 353623"/>
                  <a:gd name="connsiteY5" fmla="*/ 367595 h 1317661"/>
                  <a:gd name="connsiteX6" fmla="*/ 278000 w 353623"/>
                  <a:gd name="connsiteY6" fmla="*/ 1172526 h 1317661"/>
                  <a:gd name="connsiteX7" fmla="*/ 160375 w 353623"/>
                  <a:gd name="connsiteY7" fmla="*/ 1317661 h 1317661"/>
                  <a:gd name="connsiteX8" fmla="*/ 160376 w 353623"/>
                  <a:gd name="connsiteY8" fmla="*/ 1317660 h 1317661"/>
                  <a:gd name="connsiteX9" fmla="*/ 42751 w 353623"/>
                  <a:gd name="connsiteY9" fmla="*/ 1172525 h 1317661"/>
                  <a:gd name="connsiteX10" fmla="*/ 81735 w 353623"/>
                  <a:gd name="connsiteY10" fmla="*/ 380500 h 1317661"/>
                  <a:gd name="connsiteX11" fmla="*/ 43032 w 353623"/>
                  <a:gd name="connsiteY11" fmla="*/ 353624 h 1317661"/>
                  <a:gd name="connsiteX12" fmla="*/ 2271 w 353623"/>
                  <a:gd name="connsiteY12" fmla="*/ 236884 h 1317661"/>
                  <a:gd name="connsiteX13" fmla="*/ 16385 w 353623"/>
                  <a:gd name="connsiteY13" fmla="*/ 89683 h 1317661"/>
                  <a:gd name="connsiteX14" fmla="*/ 55920 w 353623"/>
                  <a:gd name="connsiteY14" fmla="*/ 80993 h 1317661"/>
                  <a:gd name="connsiteX15" fmla="*/ 83184 w 353623"/>
                  <a:gd name="connsiteY15" fmla="*/ 48590 h 1317661"/>
                  <a:gd name="connsiteX16" fmla="*/ 122715 w 353623"/>
                  <a:gd name="connsiteY16" fmla="*/ 57379 h 1317661"/>
                  <a:gd name="connsiteX17" fmla="*/ 148183 w 353623"/>
                  <a:gd name="connsiteY17" fmla="*/ 22851 h 1317661"/>
                  <a:gd name="connsiteX18" fmla="*/ 190519 w 353623"/>
                  <a:gd name="connsiteY18" fmla="*/ 36083 h 1317661"/>
                  <a:gd name="connsiteX19" fmla="*/ 220434 w 353623"/>
                  <a:gd name="connsiteY19" fmla="*/ 442 h 1317661"/>
                  <a:gd name="connsiteX0" fmla="*/ 219340 w 352529"/>
                  <a:gd name="connsiteY0" fmla="*/ 442 h 1317661"/>
                  <a:gd name="connsiteX1" fmla="*/ 258703 w 352529"/>
                  <a:gd name="connsiteY1" fmla="*/ 34977 h 1317661"/>
                  <a:gd name="connsiteX2" fmla="*/ 275530 w 352529"/>
                  <a:gd name="connsiteY2" fmla="*/ 112193 h 1317661"/>
                  <a:gd name="connsiteX3" fmla="*/ 344122 w 352529"/>
                  <a:gd name="connsiteY3" fmla="*/ 77800 h 1317661"/>
                  <a:gd name="connsiteX4" fmla="*/ 332680 w 352529"/>
                  <a:gd name="connsiteY4" fmla="*/ 211948 h 1317661"/>
                  <a:gd name="connsiteX5" fmla="*/ 244117 w 352529"/>
                  <a:gd name="connsiteY5" fmla="*/ 367595 h 1317661"/>
                  <a:gd name="connsiteX6" fmla="*/ 276906 w 352529"/>
                  <a:gd name="connsiteY6" fmla="*/ 1172526 h 1317661"/>
                  <a:gd name="connsiteX7" fmla="*/ 159281 w 352529"/>
                  <a:gd name="connsiteY7" fmla="*/ 1317661 h 1317661"/>
                  <a:gd name="connsiteX8" fmla="*/ 159282 w 352529"/>
                  <a:gd name="connsiteY8" fmla="*/ 1317660 h 1317661"/>
                  <a:gd name="connsiteX9" fmla="*/ 41657 w 352529"/>
                  <a:gd name="connsiteY9" fmla="*/ 1172525 h 1317661"/>
                  <a:gd name="connsiteX10" fmla="*/ 80641 w 352529"/>
                  <a:gd name="connsiteY10" fmla="*/ 380500 h 1317661"/>
                  <a:gd name="connsiteX11" fmla="*/ 41938 w 352529"/>
                  <a:gd name="connsiteY11" fmla="*/ 353624 h 1317661"/>
                  <a:gd name="connsiteX12" fmla="*/ 1177 w 352529"/>
                  <a:gd name="connsiteY12" fmla="*/ 236884 h 1317661"/>
                  <a:gd name="connsiteX13" fmla="*/ 15291 w 352529"/>
                  <a:gd name="connsiteY13" fmla="*/ 89683 h 1317661"/>
                  <a:gd name="connsiteX14" fmla="*/ 59234 w 352529"/>
                  <a:gd name="connsiteY14" fmla="*/ 79838 h 1317661"/>
                  <a:gd name="connsiteX15" fmla="*/ 82090 w 352529"/>
                  <a:gd name="connsiteY15" fmla="*/ 48590 h 1317661"/>
                  <a:gd name="connsiteX16" fmla="*/ 121621 w 352529"/>
                  <a:gd name="connsiteY16" fmla="*/ 57379 h 1317661"/>
                  <a:gd name="connsiteX17" fmla="*/ 147089 w 352529"/>
                  <a:gd name="connsiteY17" fmla="*/ 22851 h 1317661"/>
                  <a:gd name="connsiteX18" fmla="*/ 189425 w 352529"/>
                  <a:gd name="connsiteY18" fmla="*/ 36083 h 1317661"/>
                  <a:gd name="connsiteX19" fmla="*/ 219340 w 352529"/>
                  <a:gd name="connsiteY19" fmla="*/ 442 h 1317661"/>
                  <a:gd name="connsiteX0" fmla="*/ 221398 w 354587"/>
                  <a:gd name="connsiteY0" fmla="*/ 442 h 1317661"/>
                  <a:gd name="connsiteX1" fmla="*/ 260761 w 354587"/>
                  <a:gd name="connsiteY1" fmla="*/ 34977 h 1317661"/>
                  <a:gd name="connsiteX2" fmla="*/ 277588 w 354587"/>
                  <a:gd name="connsiteY2" fmla="*/ 112193 h 1317661"/>
                  <a:gd name="connsiteX3" fmla="*/ 346180 w 354587"/>
                  <a:gd name="connsiteY3" fmla="*/ 77800 h 1317661"/>
                  <a:gd name="connsiteX4" fmla="*/ 334738 w 354587"/>
                  <a:gd name="connsiteY4" fmla="*/ 211948 h 1317661"/>
                  <a:gd name="connsiteX5" fmla="*/ 246175 w 354587"/>
                  <a:gd name="connsiteY5" fmla="*/ 367595 h 1317661"/>
                  <a:gd name="connsiteX6" fmla="*/ 278964 w 354587"/>
                  <a:gd name="connsiteY6" fmla="*/ 1172526 h 1317661"/>
                  <a:gd name="connsiteX7" fmla="*/ 161339 w 354587"/>
                  <a:gd name="connsiteY7" fmla="*/ 1317661 h 1317661"/>
                  <a:gd name="connsiteX8" fmla="*/ 161340 w 354587"/>
                  <a:gd name="connsiteY8" fmla="*/ 1317660 h 1317661"/>
                  <a:gd name="connsiteX9" fmla="*/ 43715 w 354587"/>
                  <a:gd name="connsiteY9" fmla="*/ 1172525 h 1317661"/>
                  <a:gd name="connsiteX10" fmla="*/ 82699 w 354587"/>
                  <a:gd name="connsiteY10" fmla="*/ 380500 h 1317661"/>
                  <a:gd name="connsiteX11" fmla="*/ 43996 w 354587"/>
                  <a:gd name="connsiteY11" fmla="*/ 353624 h 1317661"/>
                  <a:gd name="connsiteX12" fmla="*/ 3235 w 354587"/>
                  <a:gd name="connsiteY12" fmla="*/ 236884 h 1317661"/>
                  <a:gd name="connsiteX13" fmla="*/ 17349 w 354587"/>
                  <a:gd name="connsiteY13" fmla="*/ 89683 h 1317661"/>
                  <a:gd name="connsiteX14" fmla="*/ 61292 w 354587"/>
                  <a:gd name="connsiteY14" fmla="*/ 79838 h 1317661"/>
                  <a:gd name="connsiteX15" fmla="*/ 84148 w 354587"/>
                  <a:gd name="connsiteY15" fmla="*/ 48590 h 1317661"/>
                  <a:gd name="connsiteX16" fmla="*/ 123679 w 354587"/>
                  <a:gd name="connsiteY16" fmla="*/ 57379 h 1317661"/>
                  <a:gd name="connsiteX17" fmla="*/ 149147 w 354587"/>
                  <a:gd name="connsiteY17" fmla="*/ 22851 h 1317661"/>
                  <a:gd name="connsiteX18" fmla="*/ 191483 w 354587"/>
                  <a:gd name="connsiteY18" fmla="*/ 36083 h 1317661"/>
                  <a:gd name="connsiteX19" fmla="*/ 221398 w 354587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54428" h="1317661">
                    <a:moveTo>
                      <a:pt x="221239" y="442"/>
                    </a:moveTo>
                    <a:cubicBezTo>
                      <a:pt x="240499" y="-3204"/>
                      <a:pt x="251237" y="16352"/>
                      <a:pt x="260602" y="34977"/>
                    </a:cubicBezTo>
                    <a:cubicBezTo>
                      <a:pt x="269967" y="53602"/>
                      <a:pt x="265396" y="102555"/>
                      <a:pt x="277429" y="112193"/>
                    </a:cubicBezTo>
                    <a:cubicBezTo>
                      <a:pt x="300481" y="95288"/>
                      <a:pt x="307845" y="58865"/>
                      <a:pt x="346021" y="77800"/>
                    </a:cubicBezTo>
                    <a:cubicBezTo>
                      <a:pt x="363260" y="99042"/>
                      <a:pt x="351246" y="163649"/>
                      <a:pt x="334579" y="211948"/>
                    </a:cubicBezTo>
                    <a:cubicBezTo>
                      <a:pt x="317912" y="260247"/>
                      <a:pt x="298289" y="313674"/>
                      <a:pt x="246016" y="367595"/>
                    </a:cubicBezTo>
                    <a:lnTo>
                      <a:pt x="278805" y="1172526"/>
                    </a:lnTo>
                    <a:cubicBezTo>
                      <a:pt x="278805" y="1252683"/>
                      <a:pt x="226143" y="1317661"/>
                      <a:pt x="161180" y="1317661"/>
                    </a:cubicBezTo>
                    <a:lnTo>
                      <a:pt x="161181" y="1317660"/>
                    </a:lnTo>
                    <a:cubicBezTo>
                      <a:pt x="96218" y="1317660"/>
                      <a:pt x="43556" y="1252682"/>
                      <a:pt x="43556" y="1172525"/>
                    </a:cubicBezTo>
                    <a:lnTo>
                      <a:pt x="82540" y="380500"/>
                    </a:lnTo>
                    <a:cubicBezTo>
                      <a:pt x="64496" y="371156"/>
                      <a:pt x="57081" y="361402"/>
                      <a:pt x="41633" y="342083"/>
                    </a:cubicBezTo>
                    <a:cubicBezTo>
                      <a:pt x="26185" y="322764"/>
                      <a:pt x="7150" y="278951"/>
                      <a:pt x="3076" y="236884"/>
                    </a:cubicBezTo>
                    <a:cubicBezTo>
                      <a:pt x="-998" y="194817"/>
                      <a:pt x="-4607" y="114703"/>
                      <a:pt x="17190" y="89683"/>
                    </a:cubicBezTo>
                    <a:cubicBezTo>
                      <a:pt x="38987" y="64663"/>
                      <a:pt x="45688" y="86595"/>
                      <a:pt x="61133" y="79838"/>
                    </a:cubicBezTo>
                    <a:cubicBezTo>
                      <a:pt x="69119" y="68652"/>
                      <a:pt x="73591" y="52333"/>
                      <a:pt x="83989" y="48590"/>
                    </a:cubicBezTo>
                    <a:cubicBezTo>
                      <a:pt x="94387" y="44847"/>
                      <a:pt x="109241" y="54065"/>
                      <a:pt x="123520" y="57379"/>
                    </a:cubicBezTo>
                    <a:cubicBezTo>
                      <a:pt x="136925" y="52897"/>
                      <a:pt x="125565" y="32170"/>
                      <a:pt x="148988" y="22851"/>
                    </a:cubicBezTo>
                    <a:cubicBezTo>
                      <a:pt x="172411" y="13532"/>
                      <a:pt x="176845" y="33211"/>
                      <a:pt x="191324" y="36083"/>
                    </a:cubicBezTo>
                    <a:cubicBezTo>
                      <a:pt x="202398" y="21125"/>
                      <a:pt x="201979" y="4088"/>
                      <a:pt x="221239" y="442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F6D050AA-BC05-4B64-8BB7-AB9521588FC2}"/>
                </a:ext>
              </a:extLst>
            </p:cNvPr>
            <p:cNvSpPr/>
            <p:nvPr/>
          </p:nvSpPr>
          <p:spPr>
            <a:xfrm rot="9000000">
              <a:off x="2349863" y="2355554"/>
              <a:ext cx="404130" cy="928714"/>
            </a:xfrm>
            <a:custGeom>
              <a:avLst/>
              <a:gdLst>
                <a:gd name="connsiteX0" fmla="*/ 61979 w 393261"/>
                <a:gd name="connsiteY0" fmla="*/ 958385 h 958385"/>
                <a:gd name="connsiteX1" fmla="*/ 61979 w 393261"/>
                <a:gd name="connsiteY1" fmla="*/ 885509 h 958385"/>
                <a:gd name="connsiteX2" fmla="*/ 0 w 393261"/>
                <a:gd name="connsiteY2" fmla="*/ 885509 h 958385"/>
                <a:gd name="connsiteX3" fmla="*/ 0 w 393261"/>
                <a:gd name="connsiteY3" fmla="*/ 193752 h 958385"/>
                <a:gd name="connsiteX4" fmla="*/ 193752 w 393261"/>
                <a:gd name="connsiteY4" fmla="*/ 0 h 958385"/>
                <a:gd name="connsiteX5" fmla="*/ 199509 w 393261"/>
                <a:gd name="connsiteY5" fmla="*/ 0 h 958385"/>
                <a:gd name="connsiteX6" fmla="*/ 393261 w 393261"/>
                <a:gd name="connsiteY6" fmla="*/ 193752 h 958385"/>
                <a:gd name="connsiteX7" fmla="*/ 393261 w 393261"/>
                <a:gd name="connsiteY7" fmla="*/ 885509 h 958385"/>
                <a:gd name="connsiteX8" fmla="*/ 348337 w 393261"/>
                <a:gd name="connsiteY8" fmla="*/ 885509 h 958385"/>
                <a:gd name="connsiteX9" fmla="*/ 348337 w 393261"/>
                <a:gd name="connsiteY9" fmla="*/ 958385 h 958385"/>
                <a:gd name="connsiteX0" fmla="*/ 61979 w 393261"/>
                <a:gd name="connsiteY0" fmla="*/ 958385 h 958385"/>
                <a:gd name="connsiteX1" fmla="*/ 61979 w 393261"/>
                <a:gd name="connsiteY1" fmla="*/ 885509 h 958385"/>
                <a:gd name="connsiteX2" fmla="*/ 0 w 393261"/>
                <a:gd name="connsiteY2" fmla="*/ 885509 h 958385"/>
                <a:gd name="connsiteX3" fmla="*/ 0 w 393261"/>
                <a:gd name="connsiteY3" fmla="*/ 193752 h 958385"/>
                <a:gd name="connsiteX4" fmla="*/ 193752 w 393261"/>
                <a:gd name="connsiteY4" fmla="*/ 0 h 958385"/>
                <a:gd name="connsiteX5" fmla="*/ 199509 w 393261"/>
                <a:gd name="connsiteY5" fmla="*/ 0 h 958385"/>
                <a:gd name="connsiteX6" fmla="*/ 393261 w 393261"/>
                <a:gd name="connsiteY6" fmla="*/ 193752 h 958385"/>
                <a:gd name="connsiteX7" fmla="*/ 348337 w 393261"/>
                <a:gd name="connsiteY7" fmla="*/ 885509 h 958385"/>
                <a:gd name="connsiteX8" fmla="*/ 348337 w 393261"/>
                <a:gd name="connsiteY8" fmla="*/ 958385 h 958385"/>
                <a:gd name="connsiteX9" fmla="*/ 61979 w 393261"/>
                <a:gd name="connsiteY9" fmla="*/ 958385 h 958385"/>
                <a:gd name="connsiteX0" fmla="*/ 61979 w 393261"/>
                <a:gd name="connsiteY0" fmla="*/ 958385 h 958385"/>
                <a:gd name="connsiteX1" fmla="*/ 61979 w 393261"/>
                <a:gd name="connsiteY1" fmla="*/ 885509 h 958385"/>
                <a:gd name="connsiteX2" fmla="*/ 0 w 393261"/>
                <a:gd name="connsiteY2" fmla="*/ 885509 h 958385"/>
                <a:gd name="connsiteX3" fmla="*/ 0 w 393261"/>
                <a:gd name="connsiteY3" fmla="*/ 193752 h 958385"/>
                <a:gd name="connsiteX4" fmla="*/ 193752 w 393261"/>
                <a:gd name="connsiteY4" fmla="*/ 0 h 958385"/>
                <a:gd name="connsiteX5" fmla="*/ 199509 w 393261"/>
                <a:gd name="connsiteY5" fmla="*/ 0 h 958385"/>
                <a:gd name="connsiteX6" fmla="*/ 393261 w 393261"/>
                <a:gd name="connsiteY6" fmla="*/ 193752 h 958385"/>
                <a:gd name="connsiteX7" fmla="*/ 348337 w 393261"/>
                <a:gd name="connsiteY7" fmla="*/ 958385 h 958385"/>
                <a:gd name="connsiteX8" fmla="*/ 61979 w 393261"/>
                <a:gd name="connsiteY8" fmla="*/ 958385 h 958385"/>
                <a:gd name="connsiteX0" fmla="*/ 61979 w 393261"/>
                <a:gd name="connsiteY0" fmla="*/ 958385 h 958385"/>
                <a:gd name="connsiteX1" fmla="*/ 0 w 393261"/>
                <a:gd name="connsiteY1" fmla="*/ 885509 h 958385"/>
                <a:gd name="connsiteX2" fmla="*/ 0 w 393261"/>
                <a:gd name="connsiteY2" fmla="*/ 193752 h 958385"/>
                <a:gd name="connsiteX3" fmla="*/ 193752 w 393261"/>
                <a:gd name="connsiteY3" fmla="*/ 0 h 958385"/>
                <a:gd name="connsiteX4" fmla="*/ 199509 w 393261"/>
                <a:gd name="connsiteY4" fmla="*/ 0 h 958385"/>
                <a:gd name="connsiteX5" fmla="*/ 393261 w 393261"/>
                <a:gd name="connsiteY5" fmla="*/ 193752 h 958385"/>
                <a:gd name="connsiteX6" fmla="*/ 348337 w 393261"/>
                <a:gd name="connsiteY6" fmla="*/ 958385 h 958385"/>
                <a:gd name="connsiteX7" fmla="*/ 61979 w 393261"/>
                <a:gd name="connsiteY7" fmla="*/ 958385 h 958385"/>
                <a:gd name="connsiteX0" fmla="*/ 61979 w 393261"/>
                <a:gd name="connsiteY0" fmla="*/ 958385 h 958385"/>
                <a:gd name="connsiteX1" fmla="*/ 0 w 393261"/>
                <a:gd name="connsiteY1" fmla="*/ 193752 h 958385"/>
                <a:gd name="connsiteX2" fmla="*/ 193752 w 393261"/>
                <a:gd name="connsiteY2" fmla="*/ 0 h 958385"/>
                <a:gd name="connsiteX3" fmla="*/ 199509 w 393261"/>
                <a:gd name="connsiteY3" fmla="*/ 0 h 958385"/>
                <a:gd name="connsiteX4" fmla="*/ 393261 w 393261"/>
                <a:gd name="connsiteY4" fmla="*/ 193752 h 958385"/>
                <a:gd name="connsiteX5" fmla="*/ 348337 w 393261"/>
                <a:gd name="connsiteY5" fmla="*/ 958385 h 958385"/>
                <a:gd name="connsiteX6" fmla="*/ 61979 w 393261"/>
                <a:gd name="connsiteY6" fmla="*/ 958385 h 958385"/>
                <a:gd name="connsiteX0" fmla="*/ 61979 w 415906"/>
                <a:gd name="connsiteY0" fmla="*/ 958385 h 995672"/>
                <a:gd name="connsiteX1" fmla="*/ 0 w 415906"/>
                <a:gd name="connsiteY1" fmla="*/ 193752 h 995672"/>
                <a:gd name="connsiteX2" fmla="*/ 193752 w 415906"/>
                <a:gd name="connsiteY2" fmla="*/ 0 h 995672"/>
                <a:gd name="connsiteX3" fmla="*/ 199509 w 415906"/>
                <a:gd name="connsiteY3" fmla="*/ 0 h 995672"/>
                <a:gd name="connsiteX4" fmla="*/ 393261 w 415906"/>
                <a:gd name="connsiteY4" fmla="*/ 193752 h 995672"/>
                <a:gd name="connsiteX5" fmla="*/ 348337 w 415906"/>
                <a:gd name="connsiteY5" fmla="*/ 958385 h 995672"/>
                <a:gd name="connsiteX6" fmla="*/ 61979 w 415906"/>
                <a:gd name="connsiteY6" fmla="*/ 958385 h 995672"/>
                <a:gd name="connsiteX0" fmla="*/ 61979 w 415906"/>
                <a:gd name="connsiteY0" fmla="*/ 958385 h 1012478"/>
                <a:gd name="connsiteX1" fmla="*/ 0 w 415906"/>
                <a:gd name="connsiteY1" fmla="*/ 193752 h 1012478"/>
                <a:gd name="connsiteX2" fmla="*/ 193752 w 415906"/>
                <a:gd name="connsiteY2" fmla="*/ 0 h 1012478"/>
                <a:gd name="connsiteX3" fmla="*/ 199509 w 415906"/>
                <a:gd name="connsiteY3" fmla="*/ 0 h 1012478"/>
                <a:gd name="connsiteX4" fmla="*/ 393261 w 415906"/>
                <a:gd name="connsiteY4" fmla="*/ 193752 h 1012478"/>
                <a:gd name="connsiteX5" fmla="*/ 348337 w 415906"/>
                <a:gd name="connsiteY5" fmla="*/ 958385 h 1012478"/>
                <a:gd name="connsiteX6" fmla="*/ 61979 w 415906"/>
                <a:gd name="connsiteY6" fmla="*/ 958385 h 1012478"/>
                <a:gd name="connsiteX0" fmla="*/ 61979 w 415906"/>
                <a:gd name="connsiteY0" fmla="*/ 958385 h 1006560"/>
                <a:gd name="connsiteX1" fmla="*/ 0 w 415906"/>
                <a:gd name="connsiteY1" fmla="*/ 193752 h 1006560"/>
                <a:gd name="connsiteX2" fmla="*/ 193752 w 415906"/>
                <a:gd name="connsiteY2" fmla="*/ 0 h 1006560"/>
                <a:gd name="connsiteX3" fmla="*/ 199509 w 415906"/>
                <a:gd name="connsiteY3" fmla="*/ 0 h 1006560"/>
                <a:gd name="connsiteX4" fmla="*/ 393261 w 415906"/>
                <a:gd name="connsiteY4" fmla="*/ 193752 h 1006560"/>
                <a:gd name="connsiteX5" fmla="*/ 348337 w 415906"/>
                <a:gd name="connsiteY5" fmla="*/ 958385 h 1006560"/>
                <a:gd name="connsiteX6" fmla="*/ 61979 w 415906"/>
                <a:gd name="connsiteY6" fmla="*/ 958385 h 1006560"/>
                <a:gd name="connsiteX0" fmla="*/ 61979 w 393261"/>
                <a:gd name="connsiteY0" fmla="*/ 958385 h 993093"/>
                <a:gd name="connsiteX1" fmla="*/ 0 w 393261"/>
                <a:gd name="connsiteY1" fmla="*/ 193752 h 993093"/>
                <a:gd name="connsiteX2" fmla="*/ 193752 w 393261"/>
                <a:gd name="connsiteY2" fmla="*/ 0 h 993093"/>
                <a:gd name="connsiteX3" fmla="*/ 199509 w 393261"/>
                <a:gd name="connsiteY3" fmla="*/ 0 h 993093"/>
                <a:gd name="connsiteX4" fmla="*/ 393261 w 393261"/>
                <a:gd name="connsiteY4" fmla="*/ 193752 h 993093"/>
                <a:gd name="connsiteX5" fmla="*/ 348337 w 393261"/>
                <a:gd name="connsiteY5" fmla="*/ 958385 h 993093"/>
                <a:gd name="connsiteX6" fmla="*/ 61979 w 393261"/>
                <a:gd name="connsiteY6" fmla="*/ 958385 h 993093"/>
                <a:gd name="connsiteX0" fmla="*/ 61979 w 430450"/>
                <a:gd name="connsiteY0" fmla="*/ 958385 h 1025039"/>
                <a:gd name="connsiteX1" fmla="*/ 0 w 430450"/>
                <a:gd name="connsiteY1" fmla="*/ 193752 h 1025039"/>
                <a:gd name="connsiteX2" fmla="*/ 193752 w 430450"/>
                <a:gd name="connsiteY2" fmla="*/ 0 h 1025039"/>
                <a:gd name="connsiteX3" fmla="*/ 199509 w 430450"/>
                <a:gd name="connsiteY3" fmla="*/ 0 h 1025039"/>
                <a:gd name="connsiteX4" fmla="*/ 430450 w 430450"/>
                <a:gd name="connsiteY4" fmla="*/ 197428 h 1025039"/>
                <a:gd name="connsiteX5" fmla="*/ 348337 w 430450"/>
                <a:gd name="connsiteY5" fmla="*/ 958385 h 1025039"/>
                <a:gd name="connsiteX6" fmla="*/ 61979 w 430450"/>
                <a:gd name="connsiteY6" fmla="*/ 958385 h 1025039"/>
                <a:gd name="connsiteX0" fmla="*/ 82219 w 450690"/>
                <a:gd name="connsiteY0" fmla="*/ 958385 h 1053905"/>
                <a:gd name="connsiteX1" fmla="*/ 0 w 450690"/>
                <a:gd name="connsiteY1" fmla="*/ 191027 h 1053905"/>
                <a:gd name="connsiteX2" fmla="*/ 213992 w 450690"/>
                <a:gd name="connsiteY2" fmla="*/ 0 h 1053905"/>
                <a:gd name="connsiteX3" fmla="*/ 219749 w 450690"/>
                <a:gd name="connsiteY3" fmla="*/ 0 h 1053905"/>
                <a:gd name="connsiteX4" fmla="*/ 450690 w 450690"/>
                <a:gd name="connsiteY4" fmla="*/ 197428 h 1053905"/>
                <a:gd name="connsiteX5" fmla="*/ 368577 w 450690"/>
                <a:gd name="connsiteY5" fmla="*/ 958385 h 1053905"/>
                <a:gd name="connsiteX6" fmla="*/ 82219 w 450690"/>
                <a:gd name="connsiteY6" fmla="*/ 958385 h 1053905"/>
                <a:gd name="connsiteX0" fmla="*/ 52115 w 450690"/>
                <a:gd name="connsiteY0" fmla="*/ 950339 h 1049448"/>
                <a:gd name="connsiteX1" fmla="*/ 0 w 450690"/>
                <a:gd name="connsiteY1" fmla="*/ 191027 h 1049448"/>
                <a:gd name="connsiteX2" fmla="*/ 213992 w 450690"/>
                <a:gd name="connsiteY2" fmla="*/ 0 h 1049448"/>
                <a:gd name="connsiteX3" fmla="*/ 219749 w 450690"/>
                <a:gd name="connsiteY3" fmla="*/ 0 h 1049448"/>
                <a:gd name="connsiteX4" fmla="*/ 450690 w 450690"/>
                <a:gd name="connsiteY4" fmla="*/ 197428 h 1049448"/>
                <a:gd name="connsiteX5" fmla="*/ 368577 w 450690"/>
                <a:gd name="connsiteY5" fmla="*/ 958385 h 1049448"/>
                <a:gd name="connsiteX6" fmla="*/ 52115 w 450690"/>
                <a:gd name="connsiteY6" fmla="*/ 950339 h 1049448"/>
                <a:gd name="connsiteX0" fmla="*/ 52115 w 450690"/>
                <a:gd name="connsiteY0" fmla="*/ 950339 h 1030751"/>
                <a:gd name="connsiteX1" fmla="*/ 0 w 450690"/>
                <a:gd name="connsiteY1" fmla="*/ 191027 h 1030751"/>
                <a:gd name="connsiteX2" fmla="*/ 213992 w 450690"/>
                <a:gd name="connsiteY2" fmla="*/ 0 h 1030751"/>
                <a:gd name="connsiteX3" fmla="*/ 219749 w 450690"/>
                <a:gd name="connsiteY3" fmla="*/ 0 h 1030751"/>
                <a:gd name="connsiteX4" fmla="*/ 450690 w 450690"/>
                <a:gd name="connsiteY4" fmla="*/ 197428 h 1030751"/>
                <a:gd name="connsiteX5" fmla="*/ 368577 w 450690"/>
                <a:gd name="connsiteY5" fmla="*/ 958385 h 1030751"/>
                <a:gd name="connsiteX6" fmla="*/ 52115 w 450690"/>
                <a:gd name="connsiteY6" fmla="*/ 950339 h 1030751"/>
                <a:gd name="connsiteX0" fmla="*/ 52115 w 450690"/>
                <a:gd name="connsiteY0" fmla="*/ 950339 h 1012110"/>
                <a:gd name="connsiteX1" fmla="*/ 0 w 450690"/>
                <a:gd name="connsiteY1" fmla="*/ 191027 h 1012110"/>
                <a:gd name="connsiteX2" fmla="*/ 213992 w 450690"/>
                <a:gd name="connsiteY2" fmla="*/ 0 h 1012110"/>
                <a:gd name="connsiteX3" fmla="*/ 219749 w 450690"/>
                <a:gd name="connsiteY3" fmla="*/ 0 h 1012110"/>
                <a:gd name="connsiteX4" fmla="*/ 450690 w 450690"/>
                <a:gd name="connsiteY4" fmla="*/ 197428 h 1012110"/>
                <a:gd name="connsiteX5" fmla="*/ 368577 w 450690"/>
                <a:gd name="connsiteY5" fmla="*/ 958385 h 1012110"/>
                <a:gd name="connsiteX6" fmla="*/ 52115 w 450690"/>
                <a:gd name="connsiteY6" fmla="*/ 950339 h 1012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0690" h="1012110">
                  <a:moveTo>
                    <a:pt x="52115" y="950339"/>
                  </a:moveTo>
                  <a:cubicBezTo>
                    <a:pt x="-12876" y="877870"/>
                    <a:pt x="20660" y="445905"/>
                    <a:pt x="0" y="191027"/>
                  </a:cubicBezTo>
                  <a:cubicBezTo>
                    <a:pt x="0" y="84021"/>
                    <a:pt x="106986" y="0"/>
                    <a:pt x="213992" y="0"/>
                  </a:cubicBezTo>
                  <a:lnTo>
                    <a:pt x="219749" y="0"/>
                  </a:lnTo>
                  <a:cubicBezTo>
                    <a:pt x="326755" y="0"/>
                    <a:pt x="450690" y="90422"/>
                    <a:pt x="450690" y="197428"/>
                  </a:cubicBezTo>
                  <a:cubicBezTo>
                    <a:pt x="435715" y="452306"/>
                    <a:pt x="442328" y="877809"/>
                    <a:pt x="368577" y="958385"/>
                  </a:cubicBezTo>
                  <a:cubicBezTo>
                    <a:pt x="294826" y="1038961"/>
                    <a:pt x="117106" y="1022808"/>
                    <a:pt x="52115" y="950339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E0EE71D6-7F26-4F99-ABC9-FA91CA90610A}"/>
              </a:ext>
            </a:extLst>
          </p:cNvPr>
          <p:cNvGrpSpPr/>
          <p:nvPr/>
        </p:nvGrpSpPr>
        <p:grpSpPr>
          <a:xfrm>
            <a:off x="4351490" y="950745"/>
            <a:ext cx="1410371" cy="2584446"/>
            <a:chOff x="4351490" y="950745"/>
            <a:chExt cx="1410371" cy="2584446"/>
          </a:xfrm>
        </p:grpSpPr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CF5680EB-B762-46D0-A16B-09E1FB169B7A}"/>
                </a:ext>
              </a:extLst>
            </p:cNvPr>
            <p:cNvGrpSpPr/>
            <p:nvPr/>
          </p:nvGrpSpPr>
          <p:grpSpPr>
            <a:xfrm>
              <a:off x="4351490" y="950745"/>
              <a:ext cx="1348271" cy="2584446"/>
              <a:chOff x="4351490" y="950745"/>
              <a:chExt cx="1348271" cy="2584446"/>
            </a:xfrm>
          </p:grpSpPr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B3F746D0-44B5-4A3A-A139-27D0DB004FF2}"/>
                  </a:ext>
                </a:extLst>
              </p:cNvPr>
              <p:cNvGrpSpPr/>
              <p:nvPr/>
            </p:nvGrpSpPr>
            <p:grpSpPr>
              <a:xfrm>
                <a:off x="4351490" y="1953404"/>
                <a:ext cx="1231031" cy="1581787"/>
                <a:chOff x="4351490" y="1953404"/>
                <a:chExt cx="1231031" cy="1581787"/>
              </a:xfrm>
            </p:grpSpPr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605B6F80-7FE8-4B03-A572-967EAEEF52A3}"/>
                    </a:ext>
                  </a:extLst>
                </p:cNvPr>
                <p:cNvSpPr/>
                <p:nvPr/>
              </p:nvSpPr>
              <p:spPr>
                <a:xfrm>
                  <a:off x="4769046" y="1953404"/>
                  <a:ext cx="483348" cy="51699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E65DA764-6F8B-4C7A-B80E-6E1D1479FA81}"/>
                    </a:ext>
                  </a:extLst>
                </p:cNvPr>
                <p:cNvSpPr/>
                <p:nvPr/>
              </p:nvSpPr>
              <p:spPr>
                <a:xfrm>
                  <a:off x="4351490" y="2357562"/>
                  <a:ext cx="184345" cy="117762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2" name="片側の 2 つの角を丸めた四角形 144">
                  <a:extLst>
                    <a:ext uri="{FF2B5EF4-FFF2-40B4-BE49-F238E27FC236}">
                      <a16:creationId xmlns:a16="http://schemas.microsoft.com/office/drawing/2014/main" id="{40EE981B-34D9-41D9-9520-C4E97BBB7065}"/>
                    </a:ext>
                  </a:extLst>
                </p:cNvPr>
                <p:cNvSpPr/>
                <p:nvPr/>
              </p:nvSpPr>
              <p:spPr>
                <a:xfrm>
                  <a:off x="4455237" y="2247266"/>
                  <a:ext cx="1127284" cy="1287925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accent4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3" name="楕円 132">
                  <a:extLst>
                    <a:ext uri="{FF2B5EF4-FFF2-40B4-BE49-F238E27FC236}">
                      <a16:creationId xmlns:a16="http://schemas.microsoft.com/office/drawing/2014/main" id="{EB4FCEBA-8D56-4A2C-8EBF-98E673DFECF3}"/>
                    </a:ext>
                  </a:extLst>
                </p:cNvPr>
                <p:cNvSpPr/>
                <p:nvPr/>
              </p:nvSpPr>
              <p:spPr>
                <a:xfrm>
                  <a:off x="4976346" y="2321418"/>
                  <a:ext cx="78870" cy="7887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087FF35D-C8E5-4B93-8828-4F42B2EFAEEE}"/>
                    </a:ext>
                  </a:extLst>
                </p:cNvPr>
                <p:cNvSpPr/>
                <p:nvPr/>
              </p:nvSpPr>
              <p:spPr>
                <a:xfrm>
                  <a:off x="4604730" y="2247266"/>
                  <a:ext cx="411051" cy="245758"/>
                </a:xfrm>
                <a:custGeom>
                  <a:avLst/>
                  <a:gdLst>
                    <a:gd name="connsiteX0" fmla="*/ 173535 w 411051"/>
                    <a:gd name="connsiteY0" fmla="*/ 0 h 245758"/>
                    <a:gd name="connsiteX1" fmla="*/ 404285 w 411051"/>
                    <a:gd name="connsiteY1" fmla="*/ 0 h 245758"/>
                    <a:gd name="connsiteX2" fmla="*/ 411051 w 411051"/>
                    <a:gd name="connsiteY2" fmla="*/ 1523 h 245758"/>
                    <a:gd name="connsiteX3" fmla="*/ 215308 w 411051"/>
                    <a:gd name="connsiteY3" fmla="*/ 245758 h 245758"/>
                    <a:gd name="connsiteX4" fmla="*/ 0 w 411051"/>
                    <a:gd name="connsiteY4" fmla="*/ 51508 h 245758"/>
                    <a:gd name="connsiteX5" fmla="*/ 48322 w 411051"/>
                    <a:gd name="connsiteY5" fmla="*/ 25280 h 245758"/>
                    <a:gd name="connsiteX6" fmla="*/ 173535 w 411051"/>
                    <a:gd name="connsiteY6" fmla="*/ 0 h 245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1051" h="245758">
                      <a:moveTo>
                        <a:pt x="173535" y="0"/>
                      </a:moveTo>
                      <a:lnTo>
                        <a:pt x="404285" y="0"/>
                      </a:lnTo>
                      <a:lnTo>
                        <a:pt x="411051" y="1523"/>
                      </a:lnTo>
                      <a:lnTo>
                        <a:pt x="215308" y="245758"/>
                      </a:lnTo>
                      <a:lnTo>
                        <a:pt x="0" y="51508"/>
                      </a:lnTo>
                      <a:lnTo>
                        <a:pt x="48322" y="25280"/>
                      </a:lnTo>
                      <a:cubicBezTo>
                        <a:pt x="86808" y="9002"/>
                        <a:pt x="129120" y="0"/>
                        <a:pt x="173535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5" name="四角形: 上の 2 つの角を丸める 134">
                  <a:extLst>
                    <a:ext uri="{FF2B5EF4-FFF2-40B4-BE49-F238E27FC236}">
                      <a16:creationId xmlns:a16="http://schemas.microsoft.com/office/drawing/2014/main" id="{ABAB8B66-D6AE-4816-9DFD-0C4F9C041EA4}"/>
                    </a:ext>
                  </a:extLst>
                </p:cNvPr>
                <p:cNvSpPr/>
                <p:nvPr/>
              </p:nvSpPr>
              <p:spPr>
                <a:xfrm>
                  <a:off x="5153025" y="2640843"/>
                  <a:ext cx="314128" cy="294947"/>
                </a:xfrm>
                <a:prstGeom prst="round2SameRect">
                  <a:avLst>
                    <a:gd name="adj1" fmla="val 0"/>
                    <a:gd name="adj2" fmla="val 27536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2A26C767-FFDA-4780-BDAA-C9D23AA5003A}"/>
                  </a:ext>
                </a:extLst>
              </p:cNvPr>
              <p:cNvGrpSpPr/>
              <p:nvPr/>
            </p:nvGrpSpPr>
            <p:grpSpPr>
              <a:xfrm>
                <a:off x="4352111" y="950745"/>
                <a:ext cx="1347650" cy="1223656"/>
                <a:chOff x="1887071" y="220150"/>
                <a:chExt cx="1277659" cy="1160106"/>
              </a:xfrm>
            </p:grpSpPr>
            <p:sp>
              <p:nvSpPr>
                <p:cNvPr id="107" name="円/楕円 568">
                  <a:extLst>
                    <a:ext uri="{FF2B5EF4-FFF2-40B4-BE49-F238E27FC236}">
                      <a16:creationId xmlns:a16="http://schemas.microsoft.com/office/drawing/2014/main" id="{AE9D06DD-99B3-49CC-A0C1-AB4DD49A6794}"/>
                    </a:ext>
                  </a:extLst>
                </p:cNvPr>
                <p:cNvSpPr/>
                <p:nvPr/>
              </p:nvSpPr>
              <p:spPr>
                <a:xfrm>
                  <a:off x="1926431" y="235745"/>
                  <a:ext cx="1183483" cy="1006038"/>
                </a:xfrm>
                <a:prstGeom prst="ellipse">
                  <a:avLst/>
                </a:prstGeom>
                <a:pattFill prst="dkHorz">
                  <a:fgClr>
                    <a:sysClr val="window" lastClr="FFFFFF">
                      <a:lumMod val="65000"/>
                    </a:sysClr>
                  </a:fgClr>
                  <a:bgClr>
                    <a:schemeClr val="bg1">
                      <a:lumMod val="8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8" name="グループ化 107">
                  <a:extLst>
                    <a:ext uri="{FF2B5EF4-FFF2-40B4-BE49-F238E27FC236}">
                      <a16:creationId xmlns:a16="http://schemas.microsoft.com/office/drawing/2014/main" id="{78AD6277-90CE-4B2E-A2EE-4E88984AD315}"/>
                    </a:ext>
                  </a:extLst>
                </p:cNvPr>
                <p:cNvGrpSpPr/>
                <p:nvPr/>
              </p:nvGrpSpPr>
              <p:grpSpPr>
                <a:xfrm rot="20700000">
                  <a:off x="1887071" y="710618"/>
                  <a:ext cx="246453" cy="369679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128" name="円/楕円 591">
                    <a:extLst>
                      <a:ext uri="{FF2B5EF4-FFF2-40B4-BE49-F238E27FC236}">
                        <a16:creationId xmlns:a16="http://schemas.microsoft.com/office/drawing/2014/main" id="{C23AAF0E-E555-47E4-BA30-9B9BE870881E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9" name="円/楕円 592">
                    <a:extLst>
                      <a:ext uri="{FF2B5EF4-FFF2-40B4-BE49-F238E27FC236}">
                        <a16:creationId xmlns:a16="http://schemas.microsoft.com/office/drawing/2014/main" id="{E09606A0-E974-4225-9312-AD7F9AD0E85D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09" name="グループ化 108">
                  <a:extLst>
                    <a:ext uri="{FF2B5EF4-FFF2-40B4-BE49-F238E27FC236}">
                      <a16:creationId xmlns:a16="http://schemas.microsoft.com/office/drawing/2014/main" id="{23A1B99A-7BD6-4F77-8EA7-178B05A18ECB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2918277" y="710618"/>
                  <a:ext cx="246453" cy="369679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126" name="円/楕円 589">
                    <a:extLst>
                      <a:ext uri="{FF2B5EF4-FFF2-40B4-BE49-F238E27FC236}">
                        <a16:creationId xmlns:a16="http://schemas.microsoft.com/office/drawing/2014/main" id="{3AB1C320-B3A4-4C1A-B023-B82CE2751C85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7" name="円/楕円 590">
                    <a:extLst>
                      <a:ext uri="{FF2B5EF4-FFF2-40B4-BE49-F238E27FC236}">
                        <a16:creationId xmlns:a16="http://schemas.microsoft.com/office/drawing/2014/main" id="{B020C41B-4BB5-4AA2-BE08-407D375D5796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0" name="円/楕円 588">
                  <a:extLst>
                    <a:ext uri="{FF2B5EF4-FFF2-40B4-BE49-F238E27FC236}">
                      <a16:creationId xmlns:a16="http://schemas.microsoft.com/office/drawing/2014/main" id="{B28A5F51-14CF-4DF5-B941-5411641741A9}"/>
                    </a:ext>
                  </a:extLst>
                </p:cNvPr>
                <p:cNvSpPr/>
                <p:nvPr/>
              </p:nvSpPr>
              <p:spPr>
                <a:xfrm>
                  <a:off x="2010296" y="220150"/>
                  <a:ext cx="1031206" cy="1160106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1" name="月 110">
                  <a:extLst>
                    <a:ext uri="{FF2B5EF4-FFF2-40B4-BE49-F238E27FC236}">
                      <a16:creationId xmlns:a16="http://schemas.microsoft.com/office/drawing/2014/main" id="{0749AD3B-0B88-40D2-A13C-C90AE444182D}"/>
                    </a:ext>
                  </a:extLst>
                </p:cNvPr>
                <p:cNvSpPr/>
                <p:nvPr/>
              </p:nvSpPr>
              <p:spPr>
                <a:xfrm rot="5400000">
                  <a:off x="2212054" y="456126"/>
                  <a:ext cx="50070" cy="266530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2" name="月 111">
                  <a:extLst>
                    <a:ext uri="{FF2B5EF4-FFF2-40B4-BE49-F238E27FC236}">
                      <a16:creationId xmlns:a16="http://schemas.microsoft.com/office/drawing/2014/main" id="{4B92E93F-BCBD-40C3-9F19-EA335D6F3A68}"/>
                    </a:ext>
                  </a:extLst>
                </p:cNvPr>
                <p:cNvSpPr/>
                <p:nvPr/>
              </p:nvSpPr>
              <p:spPr>
                <a:xfrm rot="5400000">
                  <a:off x="2803974" y="456127"/>
                  <a:ext cx="50072" cy="266530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FC6C7C5F-00BC-4445-AEE7-07C9520408A3}"/>
                    </a:ext>
                  </a:extLst>
                </p:cNvPr>
                <p:cNvSpPr/>
                <p:nvPr/>
              </p:nvSpPr>
              <p:spPr>
                <a:xfrm>
                  <a:off x="2444294" y="844016"/>
                  <a:ext cx="149146" cy="17032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" name="円/楕円 27">
                  <a:extLst>
                    <a:ext uri="{FF2B5EF4-FFF2-40B4-BE49-F238E27FC236}">
                      <a16:creationId xmlns:a16="http://schemas.microsoft.com/office/drawing/2014/main" id="{685BE5BC-DA5E-4C6B-B66A-BCC3BAD2614E}"/>
                    </a:ext>
                  </a:extLst>
                </p:cNvPr>
                <p:cNvSpPr/>
                <p:nvPr/>
              </p:nvSpPr>
              <p:spPr>
                <a:xfrm rot="8100000">
                  <a:off x="2147211" y="1052542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5" name="円/楕円 27">
                  <a:extLst>
                    <a:ext uri="{FF2B5EF4-FFF2-40B4-BE49-F238E27FC236}">
                      <a16:creationId xmlns:a16="http://schemas.microsoft.com/office/drawing/2014/main" id="{64F13308-CB64-48DF-8160-2901164BDC2D}"/>
                    </a:ext>
                  </a:extLst>
                </p:cNvPr>
                <p:cNvSpPr/>
                <p:nvPr/>
              </p:nvSpPr>
              <p:spPr>
                <a:xfrm rot="13500000" flipH="1">
                  <a:off x="2658290" y="1052543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6" name="グループ化 115">
                  <a:extLst>
                    <a:ext uri="{FF2B5EF4-FFF2-40B4-BE49-F238E27FC236}">
                      <a16:creationId xmlns:a16="http://schemas.microsoft.com/office/drawing/2014/main" id="{5C7E1FD9-DDCB-403A-AB37-A83EDBACFC39}"/>
                    </a:ext>
                  </a:extLst>
                </p:cNvPr>
                <p:cNvGrpSpPr/>
                <p:nvPr/>
              </p:nvGrpSpPr>
              <p:grpSpPr>
                <a:xfrm>
                  <a:off x="2110602" y="707232"/>
                  <a:ext cx="239692" cy="127184"/>
                  <a:chOff x="6859261" y="1152026"/>
                  <a:chExt cx="251152" cy="163412"/>
                </a:xfrm>
              </p:grpSpPr>
              <p:grpSp>
                <p:nvGrpSpPr>
                  <p:cNvPr id="122" name="グループ化 121">
                    <a:extLst>
                      <a:ext uri="{FF2B5EF4-FFF2-40B4-BE49-F238E27FC236}">
                        <a16:creationId xmlns:a16="http://schemas.microsoft.com/office/drawing/2014/main" id="{220E9C81-7FC7-4D1D-8C4A-05C7C0B43CB6}"/>
                      </a:ext>
                    </a:extLst>
                  </p:cNvPr>
                  <p:cNvGrpSpPr/>
                  <p:nvPr/>
                </p:nvGrpSpPr>
                <p:grpSpPr>
                  <a:xfrm>
                    <a:off x="6859261" y="1152026"/>
                    <a:ext cx="251152" cy="163412"/>
                    <a:chOff x="6140438" y="1161048"/>
                    <a:chExt cx="386744" cy="251033"/>
                  </a:xfrm>
                </p:grpSpPr>
                <p:sp>
                  <p:nvSpPr>
                    <p:cNvPr id="124" name="フリーフォーム: 図形 123">
                      <a:extLst>
                        <a:ext uri="{FF2B5EF4-FFF2-40B4-BE49-F238E27FC236}">
                          <a16:creationId xmlns:a16="http://schemas.microsoft.com/office/drawing/2014/main" id="{B8CA9322-4D6C-43BA-B9BB-2FE81157C8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5" name="フリーフォーム: 図形 124">
                      <a:extLst>
                        <a:ext uri="{FF2B5EF4-FFF2-40B4-BE49-F238E27FC236}">
                          <a16:creationId xmlns:a16="http://schemas.microsoft.com/office/drawing/2014/main" id="{D54DC2E6-69DD-4166-B0B6-270C33B193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61048"/>
                      <a:ext cx="386744" cy="170387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23" name="楕円 122">
                    <a:extLst>
                      <a:ext uri="{FF2B5EF4-FFF2-40B4-BE49-F238E27FC236}">
                        <a16:creationId xmlns:a16="http://schemas.microsoft.com/office/drawing/2014/main" id="{1BB48196-092E-4E30-8CDD-29E9B4D2472A}"/>
                      </a:ext>
                    </a:extLst>
                  </p:cNvPr>
                  <p:cNvSpPr/>
                  <p:nvPr/>
                </p:nvSpPr>
                <p:spPr>
                  <a:xfrm>
                    <a:off x="6957868" y="1168876"/>
                    <a:ext cx="52048" cy="10165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17" name="グループ化 116">
                  <a:extLst>
                    <a:ext uri="{FF2B5EF4-FFF2-40B4-BE49-F238E27FC236}">
                      <a16:creationId xmlns:a16="http://schemas.microsoft.com/office/drawing/2014/main" id="{FC48AAC2-5435-4EEF-9D3E-B136C93A6F39}"/>
                    </a:ext>
                  </a:extLst>
                </p:cNvPr>
                <p:cNvGrpSpPr/>
                <p:nvPr/>
              </p:nvGrpSpPr>
              <p:grpSpPr>
                <a:xfrm>
                  <a:off x="2703533" y="707232"/>
                  <a:ext cx="239692" cy="127184"/>
                  <a:chOff x="6859261" y="1152026"/>
                  <a:chExt cx="251152" cy="163412"/>
                </a:xfrm>
              </p:grpSpPr>
              <p:grpSp>
                <p:nvGrpSpPr>
                  <p:cNvPr id="118" name="グループ化 117">
                    <a:extLst>
                      <a:ext uri="{FF2B5EF4-FFF2-40B4-BE49-F238E27FC236}">
                        <a16:creationId xmlns:a16="http://schemas.microsoft.com/office/drawing/2014/main" id="{F693A56C-D714-40A4-9701-B78DC4CCE914}"/>
                      </a:ext>
                    </a:extLst>
                  </p:cNvPr>
                  <p:cNvGrpSpPr/>
                  <p:nvPr/>
                </p:nvGrpSpPr>
                <p:grpSpPr>
                  <a:xfrm>
                    <a:off x="6859261" y="1152026"/>
                    <a:ext cx="251152" cy="163412"/>
                    <a:chOff x="6140438" y="1161048"/>
                    <a:chExt cx="386744" cy="251033"/>
                  </a:xfrm>
                </p:grpSpPr>
                <p:sp>
                  <p:nvSpPr>
                    <p:cNvPr id="120" name="フリーフォーム: 図形 119">
                      <a:extLst>
                        <a:ext uri="{FF2B5EF4-FFF2-40B4-BE49-F238E27FC236}">
                          <a16:creationId xmlns:a16="http://schemas.microsoft.com/office/drawing/2014/main" id="{97C73003-90BE-4925-BD94-985281A07E1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1" name="フリーフォーム: 図形 120">
                      <a:extLst>
                        <a:ext uri="{FF2B5EF4-FFF2-40B4-BE49-F238E27FC236}">
                          <a16:creationId xmlns:a16="http://schemas.microsoft.com/office/drawing/2014/main" id="{B8D51880-54E3-4A0C-A9BB-F1F69B3B82E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61048"/>
                      <a:ext cx="386744" cy="170387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19" name="楕円 118">
                    <a:extLst>
                      <a:ext uri="{FF2B5EF4-FFF2-40B4-BE49-F238E27FC236}">
                        <a16:creationId xmlns:a16="http://schemas.microsoft.com/office/drawing/2014/main" id="{50025BDA-0FEA-40E2-B9F6-4BEC99F2A297}"/>
                      </a:ext>
                    </a:extLst>
                  </p:cNvPr>
                  <p:cNvSpPr/>
                  <p:nvPr/>
                </p:nvSpPr>
                <p:spPr>
                  <a:xfrm>
                    <a:off x="6957868" y="1168876"/>
                    <a:ext cx="52048" cy="10165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E940EDA0-5D39-483C-8082-A8F0A5F41184}"/>
                  </a:ext>
                </a:extLst>
              </p:cNvPr>
              <p:cNvSpPr/>
              <p:nvPr/>
            </p:nvSpPr>
            <p:spPr>
              <a:xfrm flipH="1">
                <a:off x="5022019" y="2247266"/>
                <a:ext cx="411051" cy="245758"/>
              </a:xfrm>
              <a:custGeom>
                <a:avLst/>
                <a:gdLst>
                  <a:gd name="connsiteX0" fmla="*/ 173535 w 411051"/>
                  <a:gd name="connsiteY0" fmla="*/ 0 h 245758"/>
                  <a:gd name="connsiteX1" fmla="*/ 404285 w 411051"/>
                  <a:gd name="connsiteY1" fmla="*/ 0 h 245758"/>
                  <a:gd name="connsiteX2" fmla="*/ 411051 w 411051"/>
                  <a:gd name="connsiteY2" fmla="*/ 1523 h 245758"/>
                  <a:gd name="connsiteX3" fmla="*/ 215308 w 411051"/>
                  <a:gd name="connsiteY3" fmla="*/ 245758 h 245758"/>
                  <a:gd name="connsiteX4" fmla="*/ 0 w 411051"/>
                  <a:gd name="connsiteY4" fmla="*/ 51508 h 245758"/>
                  <a:gd name="connsiteX5" fmla="*/ 48322 w 411051"/>
                  <a:gd name="connsiteY5" fmla="*/ 25280 h 245758"/>
                  <a:gd name="connsiteX6" fmla="*/ 173535 w 411051"/>
                  <a:gd name="connsiteY6" fmla="*/ 0 h 245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1051" h="245758">
                    <a:moveTo>
                      <a:pt x="173535" y="0"/>
                    </a:moveTo>
                    <a:lnTo>
                      <a:pt x="404285" y="0"/>
                    </a:lnTo>
                    <a:lnTo>
                      <a:pt x="411051" y="1523"/>
                    </a:lnTo>
                    <a:lnTo>
                      <a:pt x="215308" y="245758"/>
                    </a:lnTo>
                    <a:lnTo>
                      <a:pt x="0" y="51508"/>
                    </a:lnTo>
                    <a:lnTo>
                      <a:pt x="48322" y="25280"/>
                    </a:lnTo>
                    <a:cubicBezTo>
                      <a:pt x="86808" y="9002"/>
                      <a:pt x="129120" y="0"/>
                      <a:pt x="173535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1481BE29-CDE4-489C-8F8C-E8050209EE2C}"/>
                </a:ext>
              </a:extLst>
            </p:cNvPr>
            <p:cNvGrpSpPr/>
            <p:nvPr/>
          </p:nvGrpSpPr>
          <p:grpSpPr>
            <a:xfrm>
              <a:off x="4743887" y="1902977"/>
              <a:ext cx="896746" cy="1237382"/>
              <a:chOff x="1757880" y="2164339"/>
              <a:chExt cx="896746" cy="1237382"/>
            </a:xfrm>
          </p:grpSpPr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FCD1D1FD-95C7-4534-93CD-7B3E30364EFC}"/>
                  </a:ext>
                </a:extLst>
              </p:cNvPr>
              <p:cNvGrpSpPr/>
              <p:nvPr/>
            </p:nvGrpSpPr>
            <p:grpSpPr>
              <a:xfrm>
                <a:off x="1757880" y="2164339"/>
                <a:ext cx="562129" cy="174631"/>
                <a:chOff x="2169053" y="3345052"/>
                <a:chExt cx="3313050" cy="1087556"/>
              </a:xfrm>
            </p:grpSpPr>
            <p:sp>
              <p:nvSpPr>
                <p:cNvPr id="76" name="正方形/長方形 75">
                  <a:extLst>
                    <a:ext uri="{FF2B5EF4-FFF2-40B4-BE49-F238E27FC236}">
                      <a16:creationId xmlns:a16="http://schemas.microsoft.com/office/drawing/2014/main" id="{5C44A928-F201-49A3-9084-369700D53F30}"/>
                    </a:ext>
                  </a:extLst>
                </p:cNvPr>
                <p:cNvSpPr/>
                <p:nvPr/>
              </p:nvSpPr>
              <p:spPr>
                <a:xfrm>
                  <a:off x="2292997" y="3433896"/>
                  <a:ext cx="3012427" cy="459694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7" name="グループ化 76">
                  <a:extLst>
                    <a:ext uri="{FF2B5EF4-FFF2-40B4-BE49-F238E27FC236}">
                      <a16:creationId xmlns:a16="http://schemas.microsoft.com/office/drawing/2014/main" id="{1B33903B-E96F-48F9-BD47-5064461B960E}"/>
                    </a:ext>
                  </a:extLst>
                </p:cNvPr>
                <p:cNvGrpSpPr/>
                <p:nvPr/>
              </p:nvGrpSpPr>
              <p:grpSpPr>
                <a:xfrm>
                  <a:off x="2169053" y="3422654"/>
                  <a:ext cx="3275119" cy="479422"/>
                  <a:chOff x="344380" y="3242636"/>
                  <a:chExt cx="8494310" cy="1243423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82" name="グループ化 81">
                    <a:extLst>
                      <a:ext uri="{FF2B5EF4-FFF2-40B4-BE49-F238E27FC236}">
                        <a16:creationId xmlns:a16="http://schemas.microsoft.com/office/drawing/2014/main" id="{62157442-D160-4587-AE30-80EABA9B3B57}"/>
                      </a:ext>
                    </a:extLst>
                  </p:cNvPr>
                  <p:cNvGrpSpPr/>
                  <p:nvPr/>
                </p:nvGrpSpPr>
                <p:grpSpPr>
                  <a:xfrm>
                    <a:off x="818791" y="3271794"/>
                    <a:ext cx="3952500" cy="1192256"/>
                    <a:chOff x="646516" y="3532144"/>
                    <a:chExt cx="7950199" cy="1622139"/>
                  </a:xfrm>
                  <a:grpFill/>
                </p:grpSpPr>
                <p:sp>
                  <p:nvSpPr>
                    <p:cNvPr id="95" name="フリーフォーム: 図形 94">
                      <a:extLst>
                        <a:ext uri="{FF2B5EF4-FFF2-40B4-BE49-F238E27FC236}">
                          <a16:creationId xmlns:a16="http://schemas.microsoft.com/office/drawing/2014/main" id="{FD9A646A-A008-49E8-BF8A-7FF69E5B0BF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587837" y="3752826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96" name="フリーフォーム: 図形 95">
                      <a:extLst>
                        <a:ext uri="{FF2B5EF4-FFF2-40B4-BE49-F238E27FC236}">
                          <a16:creationId xmlns:a16="http://schemas.microsoft.com/office/drawing/2014/main" id="{97E17202-8E64-48D1-99B6-0C946B67BD6F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393070" y="3377852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97" name="フリーフォーム: 図形 96">
                      <a:extLst>
                        <a:ext uri="{FF2B5EF4-FFF2-40B4-BE49-F238E27FC236}">
                          <a16:creationId xmlns:a16="http://schemas.microsoft.com/office/drawing/2014/main" id="{984D5E89-D86C-4C3F-854C-28A6C31F1F5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83275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98" name="フリーフォーム: 図形 97">
                      <a:extLst>
                        <a:ext uri="{FF2B5EF4-FFF2-40B4-BE49-F238E27FC236}">
                          <a16:creationId xmlns:a16="http://schemas.microsoft.com/office/drawing/2014/main" id="{5EBFD00F-1382-4C38-BB29-FC4B7D2E8BE4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988508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99" name="フリーフォーム: 図形 98">
                      <a:extLst>
                        <a:ext uri="{FF2B5EF4-FFF2-40B4-BE49-F238E27FC236}">
                          <a16:creationId xmlns:a16="http://schemas.microsoft.com/office/drawing/2014/main" id="{F4FD7D6C-C2BD-4EE5-AF41-2D39E20036C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794588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00" name="フリーフォーム: 図形 99">
                      <a:extLst>
                        <a:ext uri="{FF2B5EF4-FFF2-40B4-BE49-F238E27FC236}">
                          <a16:creationId xmlns:a16="http://schemas.microsoft.com/office/drawing/2014/main" id="{5DE5BD71-8B3E-450B-B201-21D6B1CB0A66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599821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01" name="フリーフォーム: 図形 100">
                      <a:extLst>
                        <a:ext uri="{FF2B5EF4-FFF2-40B4-BE49-F238E27FC236}">
                          <a16:creationId xmlns:a16="http://schemas.microsoft.com/office/drawing/2014/main" id="{7955FA77-B46D-43E5-93FC-57D0442C34F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390026" y="3752828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02" name="フリーフォーム: 図形 101">
                      <a:extLst>
                        <a:ext uri="{FF2B5EF4-FFF2-40B4-BE49-F238E27FC236}">
                          <a16:creationId xmlns:a16="http://schemas.microsoft.com/office/drawing/2014/main" id="{480E6046-6F55-4C8E-A592-329FA17A2540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95259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03" name="フリーフォーム: 図形 102">
                      <a:extLst>
                        <a:ext uri="{FF2B5EF4-FFF2-40B4-BE49-F238E27FC236}">
                          <a16:creationId xmlns:a16="http://schemas.microsoft.com/office/drawing/2014/main" id="{E677A764-53A6-4ABA-8715-CFFB0C8A8869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800808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83" name="グループ化 82">
                    <a:extLst>
                      <a:ext uri="{FF2B5EF4-FFF2-40B4-BE49-F238E27FC236}">
                        <a16:creationId xmlns:a16="http://schemas.microsoft.com/office/drawing/2014/main" id="{6CEF7C7B-B239-4C38-97AA-0A48F0F48019}"/>
                      </a:ext>
                    </a:extLst>
                  </p:cNvPr>
                  <p:cNvGrpSpPr/>
                  <p:nvPr/>
                </p:nvGrpSpPr>
                <p:grpSpPr>
                  <a:xfrm>
                    <a:off x="4398589" y="3271794"/>
                    <a:ext cx="3967345" cy="1192256"/>
                    <a:chOff x="1433545" y="3532144"/>
                    <a:chExt cx="7980058" cy="1622139"/>
                  </a:xfrm>
                  <a:grpFill/>
                </p:grpSpPr>
                <p:sp>
                  <p:nvSpPr>
                    <p:cNvPr id="86" name="フリーフォーム: 図形 85">
                      <a:extLst>
                        <a:ext uri="{FF2B5EF4-FFF2-40B4-BE49-F238E27FC236}">
                          <a16:creationId xmlns:a16="http://schemas.microsoft.com/office/drawing/2014/main" id="{67D1E624-BB7E-4DE7-B233-8B80A976040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587837" y="3752826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87" name="フリーフォーム: 図形 86">
                      <a:extLst>
                        <a:ext uri="{FF2B5EF4-FFF2-40B4-BE49-F238E27FC236}">
                          <a16:creationId xmlns:a16="http://schemas.microsoft.com/office/drawing/2014/main" id="{F427ACC2-05FE-4ECA-915A-32577CC39CD9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393070" y="3377852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88" name="フリーフォーム: 図形 87">
                      <a:extLst>
                        <a:ext uri="{FF2B5EF4-FFF2-40B4-BE49-F238E27FC236}">
                          <a16:creationId xmlns:a16="http://schemas.microsoft.com/office/drawing/2014/main" id="{F94A6C81-4359-43D7-8D33-73697BB138F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83275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89" name="フリーフォーム: 図形 88">
                      <a:extLst>
                        <a:ext uri="{FF2B5EF4-FFF2-40B4-BE49-F238E27FC236}">
                          <a16:creationId xmlns:a16="http://schemas.microsoft.com/office/drawing/2014/main" id="{7CBB9D8F-2C6D-4FF6-9C15-CE0ABC5E0B40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988508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90" name="フリーフォーム: 図形 89">
                      <a:extLst>
                        <a:ext uri="{FF2B5EF4-FFF2-40B4-BE49-F238E27FC236}">
                          <a16:creationId xmlns:a16="http://schemas.microsoft.com/office/drawing/2014/main" id="{2332F594-6EB3-4339-B96F-687E491F0F9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794588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91" name="フリーフォーム: 図形 90">
                      <a:extLst>
                        <a:ext uri="{FF2B5EF4-FFF2-40B4-BE49-F238E27FC236}">
                          <a16:creationId xmlns:a16="http://schemas.microsoft.com/office/drawing/2014/main" id="{9B6BE672-AEF3-480A-AAED-BE90EAAE4D5F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599821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92" name="フリーフォーム: 図形 91">
                      <a:extLst>
                        <a:ext uri="{FF2B5EF4-FFF2-40B4-BE49-F238E27FC236}">
                          <a16:creationId xmlns:a16="http://schemas.microsoft.com/office/drawing/2014/main" id="{8A7D5E74-95C7-451A-B34C-668E42827C1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390026" y="3752828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93" name="フリーフォーム: 図形 92">
                      <a:extLst>
                        <a:ext uri="{FF2B5EF4-FFF2-40B4-BE49-F238E27FC236}">
                          <a16:creationId xmlns:a16="http://schemas.microsoft.com/office/drawing/2014/main" id="{2863298B-F9AA-4F19-B8D6-C545C937FD12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95259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94" name="フリーフォーム: 図形 93">
                      <a:extLst>
                        <a:ext uri="{FF2B5EF4-FFF2-40B4-BE49-F238E27FC236}">
                          <a16:creationId xmlns:a16="http://schemas.microsoft.com/office/drawing/2014/main" id="{1812E111-880B-4ADA-9CC9-C959EC5042A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012148" y="3752827"/>
                      <a:ext cx="1247162" cy="1555749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84" name="四角形: 上の 2 つの角を丸める 83">
                    <a:extLst>
                      <a:ext uri="{FF2B5EF4-FFF2-40B4-BE49-F238E27FC236}">
                        <a16:creationId xmlns:a16="http://schemas.microsoft.com/office/drawing/2014/main" id="{0031B565-D243-480B-9116-98E2CBE7079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49760" y="3445483"/>
                    <a:ext cx="1235196" cy="845956"/>
                  </a:xfrm>
                  <a:prstGeom prst="round2Same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" name="四角形: 上の 2 つの角を丸める 84">
                    <a:extLst>
                      <a:ext uri="{FF2B5EF4-FFF2-40B4-BE49-F238E27FC236}">
                        <a16:creationId xmlns:a16="http://schemas.microsoft.com/office/drawing/2014/main" id="{9B5EDD75-ACCA-4204-A109-4BE41733CE9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96770" y="3438600"/>
                    <a:ext cx="1237883" cy="845956"/>
                  </a:xfrm>
                  <a:prstGeom prst="round2Same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8" name="四角形: 角を丸くする 77">
                  <a:extLst>
                    <a:ext uri="{FF2B5EF4-FFF2-40B4-BE49-F238E27FC236}">
                      <a16:creationId xmlns:a16="http://schemas.microsoft.com/office/drawing/2014/main" id="{2DCCFEAE-1F6C-4E30-A608-063358D04EE3}"/>
                    </a:ext>
                  </a:extLst>
                </p:cNvPr>
                <p:cNvSpPr/>
                <p:nvPr/>
              </p:nvSpPr>
              <p:spPr>
                <a:xfrm>
                  <a:off x="4761268" y="3410742"/>
                  <a:ext cx="345303" cy="504029"/>
                </a:xfrm>
                <a:prstGeom prst="roundRect">
                  <a:avLst>
                    <a:gd name="adj" fmla="val 6662"/>
                  </a:avLst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33C10391-9620-4728-BA74-FBA94747BF4D}"/>
                    </a:ext>
                  </a:extLst>
                </p:cNvPr>
                <p:cNvSpPr/>
                <p:nvPr/>
              </p:nvSpPr>
              <p:spPr>
                <a:xfrm>
                  <a:off x="4688220" y="3345052"/>
                  <a:ext cx="632482" cy="632482"/>
                </a:xfrm>
                <a:custGeom>
                  <a:avLst/>
                  <a:gdLst>
                    <a:gd name="connsiteX0" fmla="*/ 615066 w 1230132"/>
                    <a:gd name="connsiteY0" fmla="*/ 0 h 1230133"/>
                    <a:gd name="connsiteX1" fmla="*/ 796229 w 1230132"/>
                    <a:gd name="connsiteY1" fmla="*/ 75040 h 1230133"/>
                    <a:gd name="connsiteX2" fmla="*/ 1155093 w 1230132"/>
                    <a:gd name="connsiteY2" fmla="*/ 433904 h 1230133"/>
                    <a:gd name="connsiteX3" fmla="*/ 1155093 w 1230132"/>
                    <a:gd name="connsiteY3" fmla="*/ 796230 h 1230133"/>
                    <a:gd name="connsiteX4" fmla="*/ 796229 w 1230132"/>
                    <a:gd name="connsiteY4" fmla="*/ 1155094 h 1230133"/>
                    <a:gd name="connsiteX5" fmla="*/ 433903 w 1230132"/>
                    <a:gd name="connsiteY5" fmla="*/ 1155094 h 1230133"/>
                    <a:gd name="connsiteX6" fmla="*/ 75039 w 1230132"/>
                    <a:gd name="connsiteY6" fmla="*/ 796230 h 1230133"/>
                    <a:gd name="connsiteX7" fmla="*/ 75039 w 1230132"/>
                    <a:gd name="connsiteY7" fmla="*/ 433904 h 1230133"/>
                    <a:gd name="connsiteX8" fmla="*/ 433903 w 1230132"/>
                    <a:gd name="connsiteY8" fmla="*/ 75040 h 1230133"/>
                    <a:gd name="connsiteX9" fmla="*/ 615066 w 1230132"/>
                    <a:gd name="connsiteY9" fmla="*/ 0 h 123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30132" h="1230133">
                      <a:moveTo>
                        <a:pt x="615066" y="0"/>
                      </a:moveTo>
                      <a:cubicBezTo>
                        <a:pt x="680635" y="0"/>
                        <a:pt x="746203" y="25014"/>
                        <a:pt x="796229" y="75040"/>
                      </a:cubicBezTo>
                      <a:lnTo>
                        <a:pt x="1155093" y="433904"/>
                      </a:lnTo>
                      <a:cubicBezTo>
                        <a:pt x="1255146" y="533958"/>
                        <a:pt x="1255146" y="696177"/>
                        <a:pt x="1155093" y="796230"/>
                      </a:cubicBezTo>
                      <a:lnTo>
                        <a:pt x="796229" y="1155094"/>
                      </a:lnTo>
                      <a:cubicBezTo>
                        <a:pt x="696176" y="1255147"/>
                        <a:pt x="533957" y="1255147"/>
                        <a:pt x="433903" y="1155094"/>
                      </a:cubicBezTo>
                      <a:lnTo>
                        <a:pt x="75039" y="796230"/>
                      </a:lnTo>
                      <a:cubicBezTo>
                        <a:pt x="-25014" y="696177"/>
                        <a:pt x="-25014" y="533958"/>
                        <a:pt x="75039" y="433904"/>
                      </a:cubicBezTo>
                      <a:lnTo>
                        <a:pt x="433903" y="75040"/>
                      </a:lnTo>
                      <a:cubicBezTo>
                        <a:pt x="483930" y="25014"/>
                        <a:pt x="549498" y="1"/>
                        <a:pt x="615066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E6E64FB9-C568-4508-87C1-5DF306A8D6D6}"/>
                    </a:ext>
                  </a:extLst>
                </p:cNvPr>
                <p:cNvSpPr/>
                <p:nvPr/>
              </p:nvSpPr>
              <p:spPr>
                <a:xfrm rot="19800000">
                  <a:off x="5125684" y="3636977"/>
                  <a:ext cx="356419" cy="795631"/>
                </a:xfrm>
                <a:custGeom>
                  <a:avLst/>
                  <a:gdLst>
                    <a:gd name="connsiteX0" fmla="*/ 55088 w 187133"/>
                    <a:gd name="connsiteY0" fmla="*/ 454678 h 602323"/>
                    <a:gd name="connsiteX1" fmla="*/ 38519 w 187133"/>
                    <a:gd name="connsiteY1" fmla="*/ 471247 h 602323"/>
                    <a:gd name="connsiteX2" fmla="*/ 38519 w 187133"/>
                    <a:gd name="connsiteY2" fmla="*/ 537519 h 602323"/>
                    <a:gd name="connsiteX3" fmla="*/ 55088 w 187133"/>
                    <a:gd name="connsiteY3" fmla="*/ 554088 h 602323"/>
                    <a:gd name="connsiteX4" fmla="*/ 132045 w 187133"/>
                    <a:gd name="connsiteY4" fmla="*/ 554088 h 602323"/>
                    <a:gd name="connsiteX5" fmla="*/ 148614 w 187133"/>
                    <a:gd name="connsiteY5" fmla="*/ 537519 h 602323"/>
                    <a:gd name="connsiteX6" fmla="*/ 148614 w 187133"/>
                    <a:gd name="connsiteY6" fmla="*/ 471247 h 602323"/>
                    <a:gd name="connsiteX7" fmla="*/ 132045 w 187133"/>
                    <a:gd name="connsiteY7" fmla="*/ 454678 h 602323"/>
                    <a:gd name="connsiteX8" fmla="*/ 47857 w 187133"/>
                    <a:gd name="connsiteY8" fmla="*/ 0 h 602323"/>
                    <a:gd name="connsiteX9" fmla="*/ 139276 w 187133"/>
                    <a:gd name="connsiteY9" fmla="*/ 0 h 602323"/>
                    <a:gd name="connsiteX10" fmla="*/ 187133 w 187133"/>
                    <a:gd name="connsiteY10" fmla="*/ 554466 h 602323"/>
                    <a:gd name="connsiteX11" fmla="*/ 139276 w 187133"/>
                    <a:gd name="connsiteY11" fmla="*/ 602323 h 602323"/>
                    <a:gd name="connsiteX12" fmla="*/ 47857 w 187133"/>
                    <a:gd name="connsiteY12" fmla="*/ 602323 h 602323"/>
                    <a:gd name="connsiteX13" fmla="*/ 0 w 187133"/>
                    <a:gd name="connsiteY13" fmla="*/ 554466 h 602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87133" h="602323">
                      <a:moveTo>
                        <a:pt x="55088" y="454678"/>
                      </a:moveTo>
                      <a:cubicBezTo>
                        <a:pt x="45937" y="454678"/>
                        <a:pt x="38519" y="462096"/>
                        <a:pt x="38519" y="471247"/>
                      </a:cubicBezTo>
                      <a:lnTo>
                        <a:pt x="38519" y="537519"/>
                      </a:lnTo>
                      <a:cubicBezTo>
                        <a:pt x="38519" y="546670"/>
                        <a:pt x="45937" y="554088"/>
                        <a:pt x="55088" y="554088"/>
                      </a:cubicBezTo>
                      <a:lnTo>
                        <a:pt x="132045" y="554088"/>
                      </a:lnTo>
                      <a:cubicBezTo>
                        <a:pt x="141196" y="554088"/>
                        <a:pt x="148614" y="546670"/>
                        <a:pt x="148614" y="537519"/>
                      </a:cubicBezTo>
                      <a:lnTo>
                        <a:pt x="148614" y="471247"/>
                      </a:lnTo>
                      <a:cubicBezTo>
                        <a:pt x="148614" y="462096"/>
                        <a:pt x="141196" y="454678"/>
                        <a:pt x="132045" y="454678"/>
                      </a:cubicBezTo>
                      <a:close/>
                      <a:moveTo>
                        <a:pt x="47857" y="0"/>
                      </a:moveTo>
                      <a:lnTo>
                        <a:pt x="139276" y="0"/>
                      </a:lnTo>
                      <a:lnTo>
                        <a:pt x="187133" y="554466"/>
                      </a:lnTo>
                      <a:cubicBezTo>
                        <a:pt x="187133" y="580897"/>
                        <a:pt x="165707" y="602323"/>
                        <a:pt x="139276" y="602323"/>
                      </a:cubicBezTo>
                      <a:lnTo>
                        <a:pt x="47857" y="602323"/>
                      </a:lnTo>
                      <a:cubicBezTo>
                        <a:pt x="21426" y="602323"/>
                        <a:pt x="0" y="580897"/>
                        <a:pt x="0" y="554466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四角形: 角を丸くする 80">
                  <a:extLst>
                    <a:ext uri="{FF2B5EF4-FFF2-40B4-BE49-F238E27FC236}">
                      <a16:creationId xmlns:a16="http://schemas.microsoft.com/office/drawing/2014/main" id="{4579B7E7-5B8B-4176-AD7B-73F627302A4A}"/>
                    </a:ext>
                  </a:extLst>
                </p:cNvPr>
                <p:cNvSpPr/>
                <p:nvPr/>
              </p:nvSpPr>
              <p:spPr>
                <a:xfrm>
                  <a:off x="4736537" y="3581400"/>
                  <a:ext cx="520831" cy="152691"/>
                </a:xfrm>
                <a:prstGeom prst="roundRect">
                  <a:avLst>
                    <a:gd name="adj" fmla="val 23462"/>
                  </a:avLst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5B85DDA5-3EBA-41A8-BD55-B3C8A6EABA9C}"/>
                  </a:ext>
                </a:extLst>
              </p:cNvPr>
              <p:cNvSpPr/>
              <p:nvPr/>
            </p:nvSpPr>
            <p:spPr>
              <a:xfrm rot="19800000">
                <a:off x="2325847" y="2234617"/>
                <a:ext cx="328779" cy="1167104"/>
              </a:xfrm>
              <a:custGeom>
                <a:avLst/>
                <a:gdLst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75049 w 277689"/>
                  <a:gd name="connsiteY28" fmla="*/ 74029 h 1462108"/>
                  <a:gd name="connsiteX29" fmla="*/ 188959 w 277689"/>
                  <a:gd name="connsiteY29" fmla="*/ 6619 h 1462108"/>
                  <a:gd name="connsiteX30" fmla="*/ 217798 w 277689"/>
                  <a:gd name="connsiteY30" fmla="*/ 1689 h 1462108"/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88959 w 277689"/>
                  <a:gd name="connsiteY28" fmla="*/ 6619 h 1462108"/>
                  <a:gd name="connsiteX29" fmla="*/ 217798 w 277689"/>
                  <a:gd name="connsiteY29" fmla="*/ 1689 h 1462108"/>
                  <a:gd name="connsiteX0" fmla="*/ 217798 w 277689"/>
                  <a:gd name="connsiteY0" fmla="*/ 0 h 1460419"/>
                  <a:gd name="connsiteX1" fmla="*/ 240874 w 277689"/>
                  <a:gd name="connsiteY1" fmla="*/ 22992 h 1460419"/>
                  <a:gd name="connsiteX2" fmla="*/ 262234 w 277689"/>
                  <a:gd name="connsiteY2" fmla="*/ 71034 h 1460419"/>
                  <a:gd name="connsiteX3" fmla="*/ 267044 w 277689"/>
                  <a:gd name="connsiteY3" fmla="*/ 89608 h 1460419"/>
                  <a:gd name="connsiteX4" fmla="*/ 266782 w 277689"/>
                  <a:gd name="connsiteY4" fmla="*/ 94494 h 1460419"/>
                  <a:gd name="connsiteX5" fmla="*/ 268479 w 277689"/>
                  <a:gd name="connsiteY5" fmla="*/ 105413 h 1460419"/>
                  <a:gd name="connsiteX6" fmla="*/ 268041 w 277689"/>
                  <a:gd name="connsiteY6" fmla="*/ 418881 h 1460419"/>
                  <a:gd name="connsiteX7" fmla="*/ 261662 w 277689"/>
                  <a:gd name="connsiteY7" fmla="*/ 459909 h 1460419"/>
                  <a:gd name="connsiteX8" fmla="*/ 244900 w 277689"/>
                  <a:gd name="connsiteY8" fmla="*/ 510353 h 1460419"/>
                  <a:gd name="connsiteX9" fmla="*/ 277689 w 277689"/>
                  <a:gd name="connsiteY9" fmla="*/ 1315284 h 1460419"/>
                  <a:gd name="connsiteX10" fmla="*/ 160064 w 277689"/>
                  <a:gd name="connsiteY10" fmla="*/ 1460419 h 1460419"/>
                  <a:gd name="connsiteX11" fmla="*/ 160065 w 277689"/>
                  <a:gd name="connsiteY11" fmla="*/ 1460418 h 1460419"/>
                  <a:gd name="connsiteX12" fmla="*/ 42440 w 277689"/>
                  <a:gd name="connsiteY12" fmla="*/ 1315283 h 1460419"/>
                  <a:gd name="connsiteX13" fmla="*/ 83670 w 277689"/>
                  <a:gd name="connsiteY13" fmla="*/ 523181 h 1460419"/>
                  <a:gd name="connsiteX14" fmla="*/ 81424 w 277689"/>
                  <a:gd name="connsiteY14" fmla="*/ 523258 h 1460419"/>
                  <a:gd name="connsiteX15" fmla="*/ 53741 w 277689"/>
                  <a:gd name="connsiteY15" fmla="*/ 516001 h 1460419"/>
                  <a:gd name="connsiteX16" fmla="*/ 4164 w 277689"/>
                  <a:gd name="connsiteY16" fmla="*/ 418881 h 1460419"/>
                  <a:gd name="connsiteX17" fmla="*/ 19380 w 277689"/>
                  <a:gd name="connsiteY17" fmla="*/ 248598 h 1460419"/>
                  <a:gd name="connsiteX18" fmla="*/ 55609 w 277689"/>
                  <a:gd name="connsiteY18" fmla="*/ 223751 h 1460419"/>
                  <a:gd name="connsiteX19" fmla="*/ 65455 w 277689"/>
                  <a:gd name="connsiteY19" fmla="*/ 220454 h 1460419"/>
                  <a:gd name="connsiteX20" fmla="*/ 72521 w 277689"/>
                  <a:gd name="connsiteY20" fmla="*/ 206924 h 1460419"/>
                  <a:gd name="connsiteX21" fmla="*/ 103810 w 277689"/>
                  <a:gd name="connsiteY21" fmla="*/ 190194 h 1460419"/>
                  <a:gd name="connsiteX22" fmla="*/ 122404 w 277689"/>
                  <a:gd name="connsiteY22" fmla="*/ 200137 h 1460419"/>
                  <a:gd name="connsiteX23" fmla="*/ 122528 w 277689"/>
                  <a:gd name="connsiteY23" fmla="*/ 199340 h 1460419"/>
                  <a:gd name="connsiteX24" fmla="*/ 163300 w 277689"/>
                  <a:gd name="connsiteY24" fmla="*/ 164454 h 1460419"/>
                  <a:gd name="connsiteX25" fmla="*/ 190208 w 277689"/>
                  <a:gd name="connsiteY25" fmla="*/ 178841 h 1460419"/>
                  <a:gd name="connsiteX26" fmla="*/ 192472 w 277689"/>
                  <a:gd name="connsiteY26" fmla="*/ 177592 h 1460419"/>
                  <a:gd name="connsiteX27" fmla="*/ 192472 w 277689"/>
                  <a:gd name="connsiteY27" fmla="*/ 111522 h 1460419"/>
                  <a:gd name="connsiteX28" fmla="*/ 217798 w 277689"/>
                  <a:gd name="connsiteY28" fmla="*/ 0 h 1460419"/>
                  <a:gd name="connsiteX0" fmla="*/ 192472 w 277689"/>
                  <a:gd name="connsiteY0" fmla="*/ 88530 h 1437427"/>
                  <a:gd name="connsiteX1" fmla="*/ 240874 w 277689"/>
                  <a:gd name="connsiteY1" fmla="*/ 0 h 1437427"/>
                  <a:gd name="connsiteX2" fmla="*/ 262234 w 277689"/>
                  <a:gd name="connsiteY2" fmla="*/ 48042 h 1437427"/>
                  <a:gd name="connsiteX3" fmla="*/ 267044 w 277689"/>
                  <a:gd name="connsiteY3" fmla="*/ 66616 h 1437427"/>
                  <a:gd name="connsiteX4" fmla="*/ 266782 w 277689"/>
                  <a:gd name="connsiteY4" fmla="*/ 71502 h 1437427"/>
                  <a:gd name="connsiteX5" fmla="*/ 268479 w 277689"/>
                  <a:gd name="connsiteY5" fmla="*/ 82421 h 1437427"/>
                  <a:gd name="connsiteX6" fmla="*/ 268041 w 277689"/>
                  <a:gd name="connsiteY6" fmla="*/ 395889 h 1437427"/>
                  <a:gd name="connsiteX7" fmla="*/ 261662 w 277689"/>
                  <a:gd name="connsiteY7" fmla="*/ 436917 h 1437427"/>
                  <a:gd name="connsiteX8" fmla="*/ 244900 w 277689"/>
                  <a:gd name="connsiteY8" fmla="*/ 487361 h 1437427"/>
                  <a:gd name="connsiteX9" fmla="*/ 277689 w 277689"/>
                  <a:gd name="connsiteY9" fmla="*/ 1292292 h 1437427"/>
                  <a:gd name="connsiteX10" fmla="*/ 160064 w 277689"/>
                  <a:gd name="connsiteY10" fmla="*/ 1437427 h 1437427"/>
                  <a:gd name="connsiteX11" fmla="*/ 160065 w 277689"/>
                  <a:gd name="connsiteY11" fmla="*/ 1437426 h 1437427"/>
                  <a:gd name="connsiteX12" fmla="*/ 42440 w 277689"/>
                  <a:gd name="connsiteY12" fmla="*/ 1292291 h 1437427"/>
                  <a:gd name="connsiteX13" fmla="*/ 83670 w 277689"/>
                  <a:gd name="connsiteY13" fmla="*/ 500189 h 1437427"/>
                  <a:gd name="connsiteX14" fmla="*/ 81424 w 277689"/>
                  <a:gd name="connsiteY14" fmla="*/ 500266 h 1437427"/>
                  <a:gd name="connsiteX15" fmla="*/ 53741 w 277689"/>
                  <a:gd name="connsiteY15" fmla="*/ 493009 h 1437427"/>
                  <a:gd name="connsiteX16" fmla="*/ 4164 w 277689"/>
                  <a:gd name="connsiteY16" fmla="*/ 395889 h 1437427"/>
                  <a:gd name="connsiteX17" fmla="*/ 19380 w 277689"/>
                  <a:gd name="connsiteY17" fmla="*/ 225606 h 1437427"/>
                  <a:gd name="connsiteX18" fmla="*/ 55609 w 277689"/>
                  <a:gd name="connsiteY18" fmla="*/ 200759 h 1437427"/>
                  <a:gd name="connsiteX19" fmla="*/ 65455 w 277689"/>
                  <a:gd name="connsiteY19" fmla="*/ 197462 h 1437427"/>
                  <a:gd name="connsiteX20" fmla="*/ 72521 w 277689"/>
                  <a:gd name="connsiteY20" fmla="*/ 183932 h 1437427"/>
                  <a:gd name="connsiteX21" fmla="*/ 103810 w 277689"/>
                  <a:gd name="connsiteY21" fmla="*/ 167202 h 1437427"/>
                  <a:gd name="connsiteX22" fmla="*/ 122404 w 277689"/>
                  <a:gd name="connsiteY22" fmla="*/ 177145 h 1437427"/>
                  <a:gd name="connsiteX23" fmla="*/ 122528 w 277689"/>
                  <a:gd name="connsiteY23" fmla="*/ 176348 h 1437427"/>
                  <a:gd name="connsiteX24" fmla="*/ 163300 w 277689"/>
                  <a:gd name="connsiteY24" fmla="*/ 141462 h 1437427"/>
                  <a:gd name="connsiteX25" fmla="*/ 190208 w 277689"/>
                  <a:gd name="connsiteY25" fmla="*/ 155849 h 1437427"/>
                  <a:gd name="connsiteX26" fmla="*/ 192472 w 277689"/>
                  <a:gd name="connsiteY26" fmla="*/ 154600 h 1437427"/>
                  <a:gd name="connsiteX27" fmla="*/ 192472 w 277689"/>
                  <a:gd name="connsiteY27" fmla="*/ 88530 h 1437427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6782 w 277689"/>
                  <a:gd name="connsiteY3" fmla="*/ 23460 h 1389385"/>
                  <a:gd name="connsiteX4" fmla="*/ 268479 w 277689"/>
                  <a:gd name="connsiteY4" fmla="*/ 34379 h 1389385"/>
                  <a:gd name="connsiteX5" fmla="*/ 268041 w 277689"/>
                  <a:gd name="connsiteY5" fmla="*/ 347847 h 1389385"/>
                  <a:gd name="connsiteX6" fmla="*/ 261662 w 277689"/>
                  <a:gd name="connsiteY6" fmla="*/ 388875 h 1389385"/>
                  <a:gd name="connsiteX7" fmla="*/ 244900 w 277689"/>
                  <a:gd name="connsiteY7" fmla="*/ 439319 h 1389385"/>
                  <a:gd name="connsiteX8" fmla="*/ 277689 w 277689"/>
                  <a:gd name="connsiteY8" fmla="*/ 1244250 h 1389385"/>
                  <a:gd name="connsiteX9" fmla="*/ 160064 w 277689"/>
                  <a:gd name="connsiteY9" fmla="*/ 1389385 h 1389385"/>
                  <a:gd name="connsiteX10" fmla="*/ 160065 w 277689"/>
                  <a:gd name="connsiteY10" fmla="*/ 1389384 h 1389385"/>
                  <a:gd name="connsiteX11" fmla="*/ 42440 w 277689"/>
                  <a:gd name="connsiteY11" fmla="*/ 1244249 h 1389385"/>
                  <a:gd name="connsiteX12" fmla="*/ 83670 w 277689"/>
                  <a:gd name="connsiteY12" fmla="*/ 452147 h 1389385"/>
                  <a:gd name="connsiteX13" fmla="*/ 81424 w 277689"/>
                  <a:gd name="connsiteY13" fmla="*/ 452224 h 1389385"/>
                  <a:gd name="connsiteX14" fmla="*/ 53741 w 277689"/>
                  <a:gd name="connsiteY14" fmla="*/ 444967 h 1389385"/>
                  <a:gd name="connsiteX15" fmla="*/ 4164 w 277689"/>
                  <a:gd name="connsiteY15" fmla="*/ 347847 h 1389385"/>
                  <a:gd name="connsiteX16" fmla="*/ 19380 w 277689"/>
                  <a:gd name="connsiteY16" fmla="*/ 177564 h 1389385"/>
                  <a:gd name="connsiteX17" fmla="*/ 55609 w 277689"/>
                  <a:gd name="connsiteY17" fmla="*/ 152717 h 1389385"/>
                  <a:gd name="connsiteX18" fmla="*/ 65455 w 277689"/>
                  <a:gd name="connsiteY18" fmla="*/ 149420 h 1389385"/>
                  <a:gd name="connsiteX19" fmla="*/ 72521 w 277689"/>
                  <a:gd name="connsiteY19" fmla="*/ 135890 h 1389385"/>
                  <a:gd name="connsiteX20" fmla="*/ 103810 w 277689"/>
                  <a:gd name="connsiteY20" fmla="*/ 119160 h 1389385"/>
                  <a:gd name="connsiteX21" fmla="*/ 122404 w 277689"/>
                  <a:gd name="connsiteY21" fmla="*/ 129103 h 1389385"/>
                  <a:gd name="connsiteX22" fmla="*/ 122528 w 277689"/>
                  <a:gd name="connsiteY22" fmla="*/ 128306 h 1389385"/>
                  <a:gd name="connsiteX23" fmla="*/ 163300 w 277689"/>
                  <a:gd name="connsiteY23" fmla="*/ 93420 h 1389385"/>
                  <a:gd name="connsiteX24" fmla="*/ 190208 w 277689"/>
                  <a:gd name="connsiteY24" fmla="*/ 107807 h 1389385"/>
                  <a:gd name="connsiteX25" fmla="*/ 192472 w 277689"/>
                  <a:gd name="connsiteY25" fmla="*/ 106558 h 1389385"/>
                  <a:gd name="connsiteX26" fmla="*/ 192472 w 277689"/>
                  <a:gd name="connsiteY26" fmla="*/ 40488 h 1389385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8479 w 277689"/>
                  <a:gd name="connsiteY3" fmla="*/ 34379 h 1389385"/>
                  <a:gd name="connsiteX4" fmla="*/ 268041 w 277689"/>
                  <a:gd name="connsiteY4" fmla="*/ 347847 h 1389385"/>
                  <a:gd name="connsiteX5" fmla="*/ 261662 w 277689"/>
                  <a:gd name="connsiteY5" fmla="*/ 388875 h 1389385"/>
                  <a:gd name="connsiteX6" fmla="*/ 244900 w 277689"/>
                  <a:gd name="connsiteY6" fmla="*/ 439319 h 1389385"/>
                  <a:gd name="connsiteX7" fmla="*/ 277689 w 277689"/>
                  <a:gd name="connsiteY7" fmla="*/ 1244250 h 1389385"/>
                  <a:gd name="connsiteX8" fmla="*/ 160064 w 277689"/>
                  <a:gd name="connsiteY8" fmla="*/ 1389385 h 1389385"/>
                  <a:gd name="connsiteX9" fmla="*/ 160065 w 277689"/>
                  <a:gd name="connsiteY9" fmla="*/ 1389384 h 1389385"/>
                  <a:gd name="connsiteX10" fmla="*/ 42440 w 277689"/>
                  <a:gd name="connsiteY10" fmla="*/ 1244249 h 1389385"/>
                  <a:gd name="connsiteX11" fmla="*/ 83670 w 277689"/>
                  <a:gd name="connsiteY11" fmla="*/ 452147 h 1389385"/>
                  <a:gd name="connsiteX12" fmla="*/ 81424 w 277689"/>
                  <a:gd name="connsiteY12" fmla="*/ 452224 h 1389385"/>
                  <a:gd name="connsiteX13" fmla="*/ 53741 w 277689"/>
                  <a:gd name="connsiteY13" fmla="*/ 444967 h 1389385"/>
                  <a:gd name="connsiteX14" fmla="*/ 4164 w 277689"/>
                  <a:gd name="connsiteY14" fmla="*/ 347847 h 1389385"/>
                  <a:gd name="connsiteX15" fmla="*/ 19380 w 277689"/>
                  <a:gd name="connsiteY15" fmla="*/ 177564 h 1389385"/>
                  <a:gd name="connsiteX16" fmla="*/ 55609 w 277689"/>
                  <a:gd name="connsiteY16" fmla="*/ 152717 h 1389385"/>
                  <a:gd name="connsiteX17" fmla="*/ 65455 w 277689"/>
                  <a:gd name="connsiteY17" fmla="*/ 149420 h 1389385"/>
                  <a:gd name="connsiteX18" fmla="*/ 72521 w 277689"/>
                  <a:gd name="connsiteY18" fmla="*/ 135890 h 1389385"/>
                  <a:gd name="connsiteX19" fmla="*/ 103810 w 277689"/>
                  <a:gd name="connsiteY19" fmla="*/ 119160 h 1389385"/>
                  <a:gd name="connsiteX20" fmla="*/ 122404 w 277689"/>
                  <a:gd name="connsiteY20" fmla="*/ 129103 h 1389385"/>
                  <a:gd name="connsiteX21" fmla="*/ 122528 w 277689"/>
                  <a:gd name="connsiteY21" fmla="*/ 128306 h 1389385"/>
                  <a:gd name="connsiteX22" fmla="*/ 163300 w 277689"/>
                  <a:gd name="connsiteY22" fmla="*/ 93420 h 1389385"/>
                  <a:gd name="connsiteX23" fmla="*/ 190208 w 277689"/>
                  <a:gd name="connsiteY23" fmla="*/ 107807 h 1389385"/>
                  <a:gd name="connsiteX24" fmla="*/ 192472 w 277689"/>
                  <a:gd name="connsiteY24" fmla="*/ 106558 h 1389385"/>
                  <a:gd name="connsiteX25" fmla="*/ 192472 w 277689"/>
                  <a:gd name="connsiteY25" fmla="*/ 40488 h 1389385"/>
                  <a:gd name="connsiteX0" fmla="*/ 192472 w 277689"/>
                  <a:gd name="connsiteY0" fmla="*/ 33743 h 1382640"/>
                  <a:gd name="connsiteX1" fmla="*/ 267044 w 277689"/>
                  <a:gd name="connsiteY1" fmla="*/ 11829 h 1382640"/>
                  <a:gd name="connsiteX2" fmla="*/ 268479 w 277689"/>
                  <a:gd name="connsiteY2" fmla="*/ 27634 h 1382640"/>
                  <a:gd name="connsiteX3" fmla="*/ 268041 w 277689"/>
                  <a:gd name="connsiteY3" fmla="*/ 341102 h 1382640"/>
                  <a:gd name="connsiteX4" fmla="*/ 261662 w 277689"/>
                  <a:gd name="connsiteY4" fmla="*/ 382130 h 1382640"/>
                  <a:gd name="connsiteX5" fmla="*/ 244900 w 277689"/>
                  <a:gd name="connsiteY5" fmla="*/ 432574 h 1382640"/>
                  <a:gd name="connsiteX6" fmla="*/ 277689 w 277689"/>
                  <a:gd name="connsiteY6" fmla="*/ 1237505 h 1382640"/>
                  <a:gd name="connsiteX7" fmla="*/ 160064 w 277689"/>
                  <a:gd name="connsiteY7" fmla="*/ 1382640 h 1382640"/>
                  <a:gd name="connsiteX8" fmla="*/ 160065 w 277689"/>
                  <a:gd name="connsiteY8" fmla="*/ 1382639 h 1382640"/>
                  <a:gd name="connsiteX9" fmla="*/ 42440 w 277689"/>
                  <a:gd name="connsiteY9" fmla="*/ 1237504 h 1382640"/>
                  <a:gd name="connsiteX10" fmla="*/ 83670 w 277689"/>
                  <a:gd name="connsiteY10" fmla="*/ 445402 h 1382640"/>
                  <a:gd name="connsiteX11" fmla="*/ 81424 w 277689"/>
                  <a:gd name="connsiteY11" fmla="*/ 445479 h 1382640"/>
                  <a:gd name="connsiteX12" fmla="*/ 53741 w 277689"/>
                  <a:gd name="connsiteY12" fmla="*/ 438222 h 1382640"/>
                  <a:gd name="connsiteX13" fmla="*/ 4164 w 277689"/>
                  <a:gd name="connsiteY13" fmla="*/ 341102 h 1382640"/>
                  <a:gd name="connsiteX14" fmla="*/ 19380 w 277689"/>
                  <a:gd name="connsiteY14" fmla="*/ 170819 h 1382640"/>
                  <a:gd name="connsiteX15" fmla="*/ 55609 w 277689"/>
                  <a:gd name="connsiteY15" fmla="*/ 145972 h 1382640"/>
                  <a:gd name="connsiteX16" fmla="*/ 65455 w 277689"/>
                  <a:gd name="connsiteY16" fmla="*/ 142675 h 1382640"/>
                  <a:gd name="connsiteX17" fmla="*/ 72521 w 277689"/>
                  <a:gd name="connsiteY17" fmla="*/ 129145 h 1382640"/>
                  <a:gd name="connsiteX18" fmla="*/ 103810 w 277689"/>
                  <a:gd name="connsiteY18" fmla="*/ 112415 h 1382640"/>
                  <a:gd name="connsiteX19" fmla="*/ 122404 w 277689"/>
                  <a:gd name="connsiteY19" fmla="*/ 122358 h 1382640"/>
                  <a:gd name="connsiteX20" fmla="*/ 122528 w 277689"/>
                  <a:gd name="connsiteY20" fmla="*/ 121561 h 1382640"/>
                  <a:gd name="connsiteX21" fmla="*/ 163300 w 277689"/>
                  <a:gd name="connsiteY21" fmla="*/ 86675 h 1382640"/>
                  <a:gd name="connsiteX22" fmla="*/ 190208 w 277689"/>
                  <a:gd name="connsiteY22" fmla="*/ 101062 h 1382640"/>
                  <a:gd name="connsiteX23" fmla="*/ 192472 w 277689"/>
                  <a:gd name="connsiteY23" fmla="*/ 99813 h 1382640"/>
                  <a:gd name="connsiteX24" fmla="*/ 192472 w 277689"/>
                  <a:gd name="connsiteY24" fmla="*/ 33743 h 1382640"/>
                  <a:gd name="connsiteX0" fmla="*/ 192472 w 277689"/>
                  <a:gd name="connsiteY0" fmla="*/ 6109 h 1355006"/>
                  <a:gd name="connsiteX1" fmla="*/ 268479 w 277689"/>
                  <a:gd name="connsiteY1" fmla="*/ 0 h 1355006"/>
                  <a:gd name="connsiteX2" fmla="*/ 268041 w 277689"/>
                  <a:gd name="connsiteY2" fmla="*/ 313468 h 1355006"/>
                  <a:gd name="connsiteX3" fmla="*/ 261662 w 277689"/>
                  <a:gd name="connsiteY3" fmla="*/ 354496 h 1355006"/>
                  <a:gd name="connsiteX4" fmla="*/ 244900 w 277689"/>
                  <a:gd name="connsiteY4" fmla="*/ 404940 h 1355006"/>
                  <a:gd name="connsiteX5" fmla="*/ 277689 w 277689"/>
                  <a:gd name="connsiteY5" fmla="*/ 1209871 h 1355006"/>
                  <a:gd name="connsiteX6" fmla="*/ 160064 w 277689"/>
                  <a:gd name="connsiteY6" fmla="*/ 1355006 h 1355006"/>
                  <a:gd name="connsiteX7" fmla="*/ 160065 w 277689"/>
                  <a:gd name="connsiteY7" fmla="*/ 1355005 h 1355006"/>
                  <a:gd name="connsiteX8" fmla="*/ 42440 w 277689"/>
                  <a:gd name="connsiteY8" fmla="*/ 1209870 h 1355006"/>
                  <a:gd name="connsiteX9" fmla="*/ 83670 w 277689"/>
                  <a:gd name="connsiteY9" fmla="*/ 417768 h 1355006"/>
                  <a:gd name="connsiteX10" fmla="*/ 81424 w 277689"/>
                  <a:gd name="connsiteY10" fmla="*/ 417845 h 1355006"/>
                  <a:gd name="connsiteX11" fmla="*/ 53741 w 277689"/>
                  <a:gd name="connsiteY11" fmla="*/ 410588 h 1355006"/>
                  <a:gd name="connsiteX12" fmla="*/ 4164 w 277689"/>
                  <a:gd name="connsiteY12" fmla="*/ 313468 h 1355006"/>
                  <a:gd name="connsiteX13" fmla="*/ 19380 w 277689"/>
                  <a:gd name="connsiteY13" fmla="*/ 143185 h 1355006"/>
                  <a:gd name="connsiteX14" fmla="*/ 55609 w 277689"/>
                  <a:gd name="connsiteY14" fmla="*/ 118338 h 1355006"/>
                  <a:gd name="connsiteX15" fmla="*/ 65455 w 277689"/>
                  <a:gd name="connsiteY15" fmla="*/ 115041 h 1355006"/>
                  <a:gd name="connsiteX16" fmla="*/ 72521 w 277689"/>
                  <a:gd name="connsiteY16" fmla="*/ 101511 h 1355006"/>
                  <a:gd name="connsiteX17" fmla="*/ 103810 w 277689"/>
                  <a:gd name="connsiteY17" fmla="*/ 84781 h 1355006"/>
                  <a:gd name="connsiteX18" fmla="*/ 122404 w 277689"/>
                  <a:gd name="connsiteY18" fmla="*/ 94724 h 1355006"/>
                  <a:gd name="connsiteX19" fmla="*/ 122528 w 277689"/>
                  <a:gd name="connsiteY19" fmla="*/ 93927 h 1355006"/>
                  <a:gd name="connsiteX20" fmla="*/ 163300 w 277689"/>
                  <a:gd name="connsiteY20" fmla="*/ 59041 h 1355006"/>
                  <a:gd name="connsiteX21" fmla="*/ 190208 w 277689"/>
                  <a:gd name="connsiteY21" fmla="*/ 73428 h 1355006"/>
                  <a:gd name="connsiteX22" fmla="*/ 192472 w 277689"/>
                  <a:gd name="connsiteY22" fmla="*/ 72179 h 1355006"/>
                  <a:gd name="connsiteX23" fmla="*/ 192472 w 277689"/>
                  <a:gd name="connsiteY23" fmla="*/ 6109 h 1355006"/>
                  <a:gd name="connsiteX0" fmla="*/ 192472 w 277689"/>
                  <a:gd name="connsiteY0" fmla="*/ 0 h 1348897"/>
                  <a:gd name="connsiteX1" fmla="*/ 266098 w 277689"/>
                  <a:gd name="connsiteY1" fmla="*/ 66213 h 1348897"/>
                  <a:gd name="connsiteX2" fmla="*/ 268041 w 277689"/>
                  <a:gd name="connsiteY2" fmla="*/ 307359 h 1348897"/>
                  <a:gd name="connsiteX3" fmla="*/ 261662 w 277689"/>
                  <a:gd name="connsiteY3" fmla="*/ 348387 h 1348897"/>
                  <a:gd name="connsiteX4" fmla="*/ 244900 w 277689"/>
                  <a:gd name="connsiteY4" fmla="*/ 398831 h 1348897"/>
                  <a:gd name="connsiteX5" fmla="*/ 277689 w 277689"/>
                  <a:gd name="connsiteY5" fmla="*/ 1203762 h 1348897"/>
                  <a:gd name="connsiteX6" fmla="*/ 160064 w 277689"/>
                  <a:gd name="connsiteY6" fmla="*/ 1348897 h 1348897"/>
                  <a:gd name="connsiteX7" fmla="*/ 160065 w 277689"/>
                  <a:gd name="connsiteY7" fmla="*/ 1348896 h 1348897"/>
                  <a:gd name="connsiteX8" fmla="*/ 42440 w 277689"/>
                  <a:gd name="connsiteY8" fmla="*/ 1203761 h 1348897"/>
                  <a:gd name="connsiteX9" fmla="*/ 83670 w 277689"/>
                  <a:gd name="connsiteY9" fmla="*/ 411659 h 1348897"/>
                  <a:gd name="connsiteX10" fmla="*/ 81424 w 277689"/>
                  <a:gd name="connsiteY10" fmla="*/ 411736 h 1348897"/>
                  <a:gd name="connsiteX11" fmla="*/ 53741 w 277689"/>
                  <a:gd name="connsiteY11" fmla="*/ 404479 h 1348897"/>
                  <a:gd name="connsiteX12" fmla="*/ 4164 w 277689"/>
                  <a:gd name="connsiteY12" fmla="*/ 307359 h 1348897"/>
                  <a:gd name="connsiteX13" fmla="*/ 19380 w 277689"/>
                  <a:gd name="connsiteY13" fmla="*/ 137076 h 1348897"/>
                  <a:gd name="connsiteX14" fmla="*/ 55609 w 277689"/>
                  <a:gd name="connsiteY14" fmla="*/ 112229 h 1348897"/>
                  <a:gd name="connsiteX15" fmla="*/ 65455 w 277689"/>
                  <a:gd name="connsiteY15" fmla="*/ 108932 h 1348897"/>
                  <a:gd name="connsiteX16" fmla="*/ 72521 w 277689"/>
                  <a:gd name="connsiteY16" fmla="*/ 95402 h 1348897"/>
                  <a:gd name="connsiteX17" fmla="*/ 103810 w 277689"/>
                  <a:gd name="connsiteY17" fmla="*/ 78672 h 1348897"/>
                  <a:gd name="connsiteX18" fmla="*/ 122404 w 277689"/>
                  <a:gd name="connsiteY18" fmla="*/ 88615 h 1348897"/>
                  <a:gd name="connsiteX19" fmla="*/ 122528 w 277689"/>
                  <a:gd name="connsiteY19" fmla="*/ 87818 h 1348897"/>
                  <a:gd name="connsiteX20" fmla="*/ 163300 w 277689"/>
                  <a:gd name="connsiteY20" fmla="*/ 52932 h 1348897"/>
                  <a:gd name="connsiteX21" fmla="*/ 190208 w 277689"/>
                  <a:gd name="connsiteY21" fmla="*/ 67319 h 1348897"/>
                  <a:gd name="connsiteX22" fmla="*/ 192472 w 277689"/>
                  <a:gd name="connsiteY22" fmla="*/ 66070 h 1348897"/>
                  <a:gd name="connsiteX23" fmla="*/ 192472 w 277689"/>
                  <a:gd name="connsiteY23" fmla="*/ 0 h 1348897"/>
                  <a:gd name="connsiteX0" fmla="*/ 223429 w 277689"/>
                  <a:gd name="connsiteY0" fmla="*/ 0 h 1326452"/>
                  <a:gd name="connsiteX1" fmla="*/ 266098 w 277689"/>
                  <a:gd name="connsiteY1" fmla="*/ 43768 h 1326452"/>
                  <a:gd name="connsiteX2" fmla="*/ 268041 w 277689"/>
                  <a:gd name="connsiteY2" fmla="*/ 284914 h 1326452"/>
                  <a:gd name="connsiteX3" fmla="*/ 261662 w 277689"/>
                  <a:gd name="connsiteY3" fmla="*/ 325942 h 1326452"/>
                  <a:gd name="connsiteX4" fmla="*/ 244900 w 277689"/>
                  <a:gd name="connsiteY4" fmla="*/ 376386 h 1326452"/>
                  <a:gd name="connsiteX5" fmla="*/ 277689 w 277689"/>
                  <a:gd name="connsiteY5" fmla="*/ 1181317 h 1326452"/>
                  <a:gd name="connsiteX6" fmla="*/ 160064 w 277689"/>
                  <a:gd name="connsiteY6" fmla="*/ 1326452 h 1326452"/>
                  <a:gd name="connsiteX7" fmla="*/ 160065 w 277689"/>
                  <a:gd name="connsiteY7" fmla="*/ 1326451 h 1326452"/>
                  <a:gd name="connsiteX8" fmla="*/ 42440 w 277689"/>
                  <a:gd name="connsiteY8" fmla="*/ 1181316 h 1326452"/>
                  <a:gd name="connsiteX9" fmla="*/ 83670 w 277689"/>
                  <a:gd name="connsiteY9" fmla="*/ 389214 h 1326452"/>
                  <a:gd name="connsiteX10" fmla="*/ 81424 w 277689"/>
                  <a:gd name="connsiteY10" fmla="*/ 389291 h 1326452"/>
                  <a:gd name="connsiteX11" fmla="*/ 53741 w 277689"/>
                  <a:gd name="connsiteY11" fmla="*/ 382034 h 1326452"/>
                  <a:gd name="connsiteX12" fmla="*/ 4164 w 277689"/>
                  <a:gd name="connsiteY12" fmla="*/ 284914 h 1326452"/>
                  <a:gd name="connsiteX13" fmla="*/ 19380 w 277689"/>
                  <a:gd name="connsiteY13" fmla="*/ 114631 h 1326452"/>
                  <a:gd name="connsiteX14" fmla="*/ 55609 w 277689"/>
                  <a:gd name="connsiteY14" fmla="*/ 89784 h 1326452"/>
                  <a:gd name="connsiteX15" fmla="*/ 65455 w 277689"/>
                  <a:gd name="connsiteY15" fmla="*/ 86487 h 1326452"/>
                  <a:gd name="connsiteX16" fmla="*/ 72521 w 277689"/>
                  <a:gd name="connsiteY16" fmla="*/ 72957 h 1326452"/>
                  <a:gd name="connsiteX17" fmla="*/ 103810 w 277689"/>
                  <a:gd name="connsiteY17" fmla="*/ 56227 h 1326452"/>
                  <a:gd name="connsiteX18" fmla="*/ 122404 w 277689"/>
                  <a:gd name="connsiteY18" fmla="*/ 66170 h 1326452"/>
                  <a:gd name="connsiteX19" fmla="*/ 122528 w 277689"/>
                  <a:gd name="connsiteY19" fmla="*/ 65373 h 1326452"/>
                  <a:gd name="connsiteX20" fmla="*/ 163300 w 277689"/>
                  <a:gd name="connsiteY20" fmla="*/ 30487 h 1326452"/>
                  <a:gd name="connsiteX21" fmla="*/ 190208 w 277689"/>
                  <a:gd name="connsiteY21" fmla="*/ 44874 h 1326452"/>
                  <a:gd name="connsiteX22" fmla="*/ 192472 w 277689"/>
                  <a:gd name="connsiteY22" fmla="*/ 43625 h 1326452"/>
                  <a:gd name="connsiteX23" fmla="*/ 223429 w 277689"/>
                  <a:gd name="connsiteY23" fmla="*/ 0 h 1326452"/>
                  <a:gd name="connsiteX0" fmla="*/ 223429 w 277689"/>
                  <a:gd name="connsiteY0" fmla="*/ 3 h 1326455"/>
                  <a:gd name="connsiteX1" fmla="*/ 266098 w 277689"/>
                  <a:gd name="connsiteY1" fmla="*/ 43771 h 1326455"/>
                  <a:gd name="connsiteX2" fmla="*/ 268041 w 277689"/>
                  <a:gd name="connsiteY2" fmla="*/ 284917 h 1326455"/>
                  <a:gd name="connsiteX3" fmla="*/ 261662 w 277689"/>
                  <a:gd name="connsiteY3" fmla="*/ 325945 h 1326455"/>
                  <a:gd name="connsiteX4" fmla="*/ 244900 w 277689"/>
                  <a:gd name="connsiteY4" fmla="*/ 376389 h 1326455"/>
                  <a:gd name="connsiteX5" fmla="*/ 277689 w 277689"/>
                  <a:gd name="connsiteY5" fmla="*/ 1181320 h 1326455"/>
                  <a:gd name="connsiteX6" fmla="*/ 160064 w 277689"/>
                  <a:gd name="connsiteY6" fmla="*/ 1326455 h 1326455"/>
                  <a:gd name="connsiteX7" fmla="*/ 160065 w 277689"/>
                  <a:gd name="connsiteY7" fmla="*/ 1326454 h 1326455"/>
                  <a:gd name="connsiteX8" fmla="*/ 42440 w 277689"/>
                  <a:gd name="connsiteY8" fmla="*/ 1181319 h 1326455"/>
                  <a:gd name="connsiteX9" fmla="*/ 83670 w 277689"/>
                  <a:gd name="connsiteY9" fmla="*/ 389217 h 1326455"/>
                  <a:gd name="connsiteX10" fmla="*/ 81424 w 277689"/>
                  <a:gd name="connsiteY10" fmla="*/ 389294 h 1326455"/>
                  <a:gd name="connsiteX11" fmla="*/ 53741 w 277689"/>
                  <a:gd name="connsiteY11" fmla="*/ 382037 h 1326455"/>
                  <a:gd name="connsiteX12" fmla="*/ 4164 w 277689"/>
                  <a:gd name="connsiteY12" fmla="*/ 284917 h 1326455"/>
                  <a:gd name="connsiteX13" fmla="*/ 19380 w 277689"/>
                  <a:gd name="connsiteY13" fmla="*/ 114634 h 1326455"/>
                  <a:gd name="connsiteX14" fmla="*/ 55609 w 277689"/>
                  <a:gd name="connsiteY14" fmla="*/ 89787 h 1326455"/>
                  <a:gd name="connsiteX15" fmla="*/ 65455 w 277689"/>
                  <a:gd name="connsiteY15" fmla="*/ 86490 h 1326455"/>
                  <a:gd name="connsiteX16" fmla="*/ 72521 w 277689"/>
                  <a:gd name="connsiteY16" fmla="*/ 72960 h 1326455"/>
                  <a:gd name="connsiteX17" fmla="*/ 103810 w 277689"/>
                  <a:gd name="connsiteY17" fmla="*/ 56230 h 1326455"/>
                  <a:gd name="connsiteX18" fmla="*/ 122404 w 277689"/>
                  <a:gd name="connsiteY18" fmla="*/ 66173 h 1326455"/>
                  <a:gd name="connsiteX19" fmla="*/ 122528 w 277689"/>
                  <a:gd name="connsiteY19" fmla="*/ 65376 h 1326455"/>
                  <a:gd name="connsiteX20" fmla="*/ 163300 w 277689"/>
                  <a:gd name="connsiteY20" fmla="*/ 30490 h 1326455"/>
                  <a:gd name="connsiteX21" fmla="*/ 190208 w 277689"/>
                  <a:gd name="connsiteY21" fmla="*/ 44877 h 1326455"/>
                  <a:gd name="connsiteX22" fmla="*/ 192472 w 277689"/>
                  <a:gd name="connsiteY22" fmla="*/ 43628 h 1326455"/>
                  <a:gd name="connsiteX23" fmla="*/ 223429 w 277689"/>
                  <a:gd name="connsiteY23" fmla="*/ 3 h 1326455"/>
                  <a:gd name="connsiteX0" fmla="*/ 223429 w 314414"/>
                  <a:gd name="connsiteY0" fmla="*/ 3 h 1326455"/>
                  <a:gd name="connsiteX1" fmla="*/ 266098 w 314414"/>
                  <a:gd name="connsiteY1" fmla="*/ 43771 h 1326455"/>
                  <a:gd name="connsiteX2" fmla="*/ 314413 w 314414"/>
                  <a:gd name="connsiteY2" fmla="*/ 185828 h 1326455"/>
                  <a:gd name="connsiteX3" fmla="*/ 268041 w 314414"/>
                  <a:gd name="connsiteY3" fmla="*/ 284917 h 1326455"/>
                  <a:gd name="connsiteX4" fmla="*/ 261662 w 314414"/>
                  <a:gd name="connsiteY4" fmla="*/ 325945 h 1326455"/>
                  <a:gd name="connsiteX5" fmla="*/ 244900 w 314414"/>
                  <a:gd name="connsiteY5" fmla="*/ 376389 h 1326455"/>
                  <a:gd name="connsiteX6" fmla="*/ 277689 w 314414"/>
                  <a:gd name="connsiteY6" fmla="*/ 1181320 h 1326455"/>
                  <a:gd name="connsiteX7" fmla="*/ 160064 w 314414"/>
                  <a:gd name="connsiteY7" fmla="*/ 1326455 h 1326455"/>
                  <a:gd name="connsiteX8" fmla="*/ 160065 w 314414"/>
                  <a:gd name="connsiteY8" fmla="*/ 1326454 h 1326455"/>
                  <a:gd name="connsiteX9" fmla="*/ 42440 w 314414"/>
                  <a:gd name="connsiteY9" fmla="*/ 1181319 h 1326455"/>
                  <a:gd name="connsiteX10" fmla="*/ 83670 w 314414"/>
                  <a:gd name="connsiteY10" fmla="*/ 389217 h 1326455"/>
                  <a:gd name="connsiteX11" fmla="*/ 81424 w 314414"/>
                  <a:gd name="connsiteY11" fmla="*/ 389294 h 1326455"/>
                  <a:gd name="connsiteX12" fmla="*/ 53741 w 314414"/>
                  <a:gd name="connsiteY12" fmla="*/ 382037 h 1326455"/>
                  <a:gd name="connsiteX13" fmla="*/ 4164 w 314414"/>
                  <a:gd name="connsiteY13" fmla="*/ 284917 h 1326455"/>
                  <a:gd name="connsiteX14" fmla="*/ 19380 w 314414"/>
                  <a:gd name="connsiteY14" fmla="*/ 114634 h 1326455"/>
                  <a:gd name="connsiteX15" fmla="*/ 55609 w 314414"/>
                  <a:gd name="connsiteY15" fmla="*/ 89787 h 1326455"/>
                  <a:gd name="connsiteX16" fmla="*/ 65455 w 314414"/>
                  <a:gd name="connsiteY16" fmla="*/ 86490 h 1326455"/>
                  <a:gd name="connsiteX17" fmla="*/ 72521 w 314414"/>
                  <a:gd name="connsiteY17" fmla="*/ 72960 h 1326455"/>
                  <a:gd name="connsiteX18" fmla="*/ 103810 w 314414"/>
                  <a:gd name="connsiteY18" fmla="*/ 56230 h 1326455"/>
                  <a:gd name="connsiteX19" fmla="*/ 122404 w 314414"/>
                  <a:gd name="connsiteY19" fmla="*/ 66173 h 1326455"/>
                  <a:gd name="connsiteX20" fmla="*/ 122528 w 314414"/>
                  <a:gd name="connsiteY20" fmla="*/ 65376 h 1326455"/>
                  <a:gd name="connsiteX21" fmla="*/ 163300 w 314414"/>
                  <a:gd name="connsiteY21" fmla="*/ 30490 h 1326455"/>
                  <a:gd name="connsiteX22" fmla="*/ 190208 w 314414"/>
                  <a:gd name="connsiteY22" fmla="*/ 44877 h 1326455"/>
                  <a:gd name="connsiteX23" fmla="*/ 192472 w 314414"/>
                  <a:gd name="connsiteY23" fmla="*/ 43628 h 1326455"/>
                  <a:gd name="connsiteX24" fmla="*/ 223429 w 314414"/>
                  <a:gd name="connsiteY24" fmla="*/ 3 h 1326455"/>
                  <a:gd name="connsiteX0" fmla="*/ 223429 w 319560"/>
                  <a:gd name="connsiteY0" fmla="*/ 3 h 1326455"/>
                  <a:gd name="connsiteX1" fmla="*/ 266098 w 319560"/>
                  <a:gd name="connsiteY1" fmla="*/ 43771 h 1326455"/>
                  <a:gd name="connsiteX2" fmla="*/ 314413 w 319560"/>
                  <a:gd name="connsiteY2" fmla="*/ 185828 h 1326455"/>
                  <a:gd name="connsiteX3" fmla="*/ 268041 w 319560"/>
                  <a:gd name="connsiteY3" fmla="*/ 284917 h 1326455"/>
                  <a:gd name="connsiteX4" fmla="*/ 261662 w 319560"/>
                  <a:gd name="connsiteY4" fmla="*/ 325945 h 1326455"/>
                  <a:gd name="connsiteX5" fmla="*/ 244900 w 319560"/>
                  <a:gd name="connsiteY5" fmla="*/ 376389 h 1326455"/>
                  <a:gd name="connsiteX6" fmla="*/ 277689 w 319560"/>
                  <a:gd name="connsiteY6" fmla="*/ 1181320 h 1326455"/>
                  <a:gd name="connsiteX7" fmla="*/ 160064 w 319560"/>
                  <a:gd name="connsiteY7" fmla="*/ 1326455 h 1326455"/>
                  <a:gd name="connsiteX8" fmla="*/ 160065 w 319560"/>
                  <a:gd name="connsiteY8" fmla="*/ 1326454 h 1326455"/>
                  <a:gd name="connsiteX9" fmla="*/ 42440 w 319560"/>
                  <a:gd name="connsiteY9" fmla="*/ 1181319 h 1326455"/>
                  <a:gd name="connsiteX10" fmla="*/ 83670 w 319560"/>
                  <a:gd name="connsiteY10" fmla="*/ 389217 h 1326455"/>
                  <a:gd name="connsiteX11" fmla="*/ 81424 w 319560"/>
                  <a:gd name="connsiteY11" fmla="*/ 389294 h 1326455"/>
                  <a:gd name="connsiteX12" fmla="*/ 53741 w 319560"/>
                  <a:gd name="connsiteY12" fmla="*/ 382037 h 1326455"/>
                  <a:gd name="connsiteX13" fmla="*/ 4164 w 319560"/>
                  <a:gd name="connsiteY13" fmla="*/ 284917 h 1326455"/>
                  <a:gd name="connsiteX14" fmla="*/ 19380 w 319560"/>
                  <a:gd name="connsiteY14" fmla="*/ 114634 h 1326455"/>
                  <a:gd name="connsiteX15" fmla="*/ 55609 w 319560"/>
                  <a:gd name="connsiteY15" fmla="*/ 89787 h 1326455"/>
                  <a:gd name="connsiteX16" fmla="*/ 65455 w 319560"/>
                  <a:gd name="connsiteY16" fmla="*/ 86490 h 1326455"/>
                  <a:gd name="connsiteX17" fmla="*/ 72521 w 319560"/>
                  <a:gd name="connsiteY17" fmla="*/ 72960 h 1326455"/>
                  <a:gd name="connsiteX18" fmla="*/ 103810 w 319560"/>
                  <a:gd name="connsiteY18" fmla="*/ 56230 h 1326455"/>
                  <a:gd name="connsiteX19" fmla="*/ 122404 w 319560"/>
                  <a:gd name="connsiteY19" fmla="*/ 66173 h 1326455"/>
                  <a:gd name="connsiteX20" fmla="*/ 122528 w 319560"/>
                  <a:gd name="connsiteY20" fmla="*/ 65376 h 1326455"/>
                  <a:gd name="connsiteX21" fmla="*/ 163300 w 319560"/>
                  <a:gd name="connsiteY21" fmla="*/ 30490 h 1326455"/>
                  <a:gd name="connsiteX22" fmla="*/ 190208 w 319560"/>
                  <a:gd name="connsiteY22" fmla="*/ 44877 h 1326455"/>
                  <a:gd name="connsiteX23" fmla="*/ 192472 w 319560"/>
                  <a:gd name="connsiteY23" fmla="*/ 43628 h 1326455"/>
                  <a:gd name="connsiteX24" fmla="*/ 223429 w 319560"/>
                  <a:gd name="connsiteY24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61662 w 314413"/>
                  <a:gd name="connsiteY3" fmla="*/ 325945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78330 w 314413"/>
                  <a:gd name="connsiteY3" fmla="*/ 328439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6"/>
                  <a:gd name="connsiteY0" fmla="*/ 3 h 1326455"/>
                  <a:gd name="connsiteX1" fmla="*/ 266098 w 333466"/>
                  <a:gd name="connsiteY1" fmla="*/ 43771 h 1326455"/>
                  <a:gd name="connsiteX2" fmla="*/ 281076 w 333466"/>
                  <a:gd name="connsiteY2" fmla="*/ 133457 h 1326455"/>
                  <a:gd name="connsiteX3" fmla="*/ 333463 w 333466"/>
                  <a:gd name="connsiteY3" fmla="*/ 220742 h 1326455"/>
                  <a:gd name="connsiteX4" fmla="*/ 278330 w 333466"/>
                  <a:gd name="connsiteY4" fmla="*/ 328439 h 1326455"/>
                  <a:gd name="connsiteX5" fmla="*/ 244900 w 333466"/>
                  <a:gd name="connsiteY5" fmla="*/ 376389 h 1326455"/>
                  <a:gd name="connsiteX6" fmla="*/ 277689 w 333466"/>
                  <a:gd name="connsiteY6" fmla="*/ 1181320 h 1326455"/>
                  <a:gd name="connsiteX7" fmla="*/ 160064 w 333466"/>
                  <a:gd name="connsiteY7" fmla="*/ 1326455 h 1326455"/>
                  <a:gd name="connsiteX8" fmla="*/ 160065 w 333466"/>
                  <a:gd name="connsiteY8" fmla="*/ 1326454 h 1326455"/>
                  <a:gd name="connsiteX9" fmla="*/ 42440 w 333466"/>
                  <a:gd name="connsiteY9" fmla="*/ 1181319 h 1326455"/>
                  <a:gd name="connsiteX10" fmla="*/ 83670 w 333466"/>
                  <a:gd name="connsiteY10" fmla="*/ 389217 h 1326455"/>
                  <a:gd name="connsiteX11" fmla="*/ 81424 w 333466"/>
                  <a:gd name="connsiteY11" fmla="*/ 389294 h 1326455"/>
                  <a:gd name="connsiteX12" fmla="*/ 53741 w 333466"/>
                  <a:gd name="connsiteY12" fmla="*/ 382037 h 1326455"/>
                  <a:gd name="connsiteX13" fmla="*/ 4164 w 333466"/>
                  <a:gd name="connsiteY13" fmla="*/ 284917 h 1326455"/>
                  <a:gd name="connsiteX14" fmla="*/ 19380 w 333466"/>
                  <a:gd name="connsiteY14" fmla="*/ 114634 h 1326455"/>
                  <a:gd name="connsiteX15" fmla="*/ 55609 w 333466"/>
                  <a:gd name="connsiteY15" fmla="*/ 89787 h 1326455"/>
                  <a:gd name="connsiteX16" fmla="*/ 65455 w 333466"/>
                  <a:gd name="connsiteY16" fmla="*/ 86490 h 1326455"/>
                  <a:gd name="connsiteX17" fmla="*/ 72521 w 333466"/>
                  <a:gd name="connsiteY17" fmla="*/ 72960 h 1326455"/>
                  <a:gd name="connsiteX18" fmla="*/ 103810 w 333466"/>
                  <a:gd name="connsiteY18" fmla="*/ 56230 h 1326455"/>
                  <a:gd name="connsiteX19" fmla="*/ 122404 w 333466"/>
                  <a:gd name="connsiteY19" fmla="*/ 66173 h 1326455"/>
                  <a:gd name="connsiteX20" fmla="*/ 122528 w 333466"/>
                  <a:gd name="connsiteY20" fmla="*/ 65376 h 1326455"/>
                  <a:gd name="connsiteX21" fmla="*/ 163300 w 333466"/>
                  <a:gd name="connsiteY21" fmla="*/ 30490 h 1326455"/>
                  <a:gd name="connsiteX22" fmla="*/ 190208 w 333466"/>
                  <a:gd name="connsiteY22" fmla="*/ 44877 h 1326455"/>
                  <a:gd name="connsiteX23" fmla="*/ 192472 w 333466"/>
                  <a:gd name="connsiteY23" fmla="*/ 43628 h 1326455"/>
                  <a:gd name="connsiteX24" fmla="*/ 223429 w 333466"/>
                  <a:gd name="connsiteY24" fmla="*/ 3 h 1326455"/>
                  <a:gd name="connsiteX0" fmla="*/ 223429 w 334093"/>
                  <a:gd name="connsiteY0" fmla="*/ 3 h 1326455"/>
                  <a:gd name="connsiteX1" fmla="*/ 266098 w 334093"/>
                  <a:gd name="connsiteY1" fmla="*/ 43771 h 1326455"/>
                  <a:gd name="connsiteX2" fmla="*/ 281076 w 334093"/>
                  <a:gd name="connsiteY2" fmla="*/ 133457 h 1326455"/>
                  <a:gd name="connsiteX3" fmla="*/ 333463 w 334093"/>
                  <a:gd name="connsiteY3" fmla="*/ 220742 h 1326455"/>
                  <a:gd name="connsiteX4" fmla="*/ 278330 w 334093"/>
                  <a:gd name="connsiteY4" fmla="*/ 328439 h 1326455"/>
                  <a:gd name="connsiteX5" fmla="*/ 244900 w 334093"/>
                  <a:gd name="connsiteY5" fmla="*/ 376389 h 1326455"/>
                  <a:gd name="connsiteX6" fmla="*/ 277689 w 334093"/>
                  <a:gd name="connsiteY6" fmla="*/ 1181320 h 1326455"/>
                  <a:gd name="connsiteX7" fmla="*/ 160064 w 334093"/>
                  <a:gd name="connsiteY7" fmla="*/ 1326455 h 1326455"/>
                  <a:gd name="connsiteX8" fmla="*/ 160065 w 334093"/>
                  <a:gd name="connsiteY8" fmla="*/ 1326454 h 1326455"/>
                  <a:gd name="connsiteX9" fmla="*/ 42440 w 334093"/>
                  <a:gd name="connsiteY9" fmla="*/ 1181319 h 1326455"/>
                  <a:gd name="connsiteX10" fmla="*/ 83670 w 334093"/>
                  <a:gd name="connsiteY10" fmla="*/ 389217 h 1326455"/>
                  <a:gd name="connsiteX11" fmla="*/ 81424 w 334093"/>
                  <a:gd name="connsiteY11" fmla="*/ 389294 h 1326455"/>
                  <a:gd name="connsiteX12" fmla="*/ 53741 w 334093"/>
                  <a:gd name="connsiteY12" fmla="*/ 382037 h 1326455"/>
                  <a:gd name="connsiteX13" fmla="*/ 4164 w 334093"/>
                  <a:gd name="connsiteY13" fmla="*/ 284917 h 1326455"/>
                  <a:gd name="connsiteX14" fmla="*/ 19380 w 334093"/>
                  <a:gd name="connsiteY14" fmla="*/ 114634 h 1326455"/>
                  <a:gd name="connsiteX15" fmla="*/ 55609 w 334093"/>
                  <a:gd name="connsiteY15" fmla="*/ 89787 h 1326455"/>
                  <a:gd name="connsiteX16" fmla="*/ 65455 w 334093"/>
                  <a:gd name="connsiteY16" fmla="*/ 86490 h 1326455"/>
                  <a:gd name="connsiteX17" fmla="*/ 72521 w 334093"/>
                  <a:gd name="connsiteY17" fmla="*/ 72960 h 1326455"/>
                  <a:gd name="connsiteX18" fmla="*/ 103810 w 334093"/>
                  <a:gd name="connsiteY18" fmla="*/ 56230 h 1326455"/>
                  <a:gd name="connsiteX19" fmla="*/ 122404 w 334093"/>
                  <a:gd name="connsiteY19" fmla="*/ 66173 h 1326455"/>
                  <a:gd name="connsiteX20" fmla="*/ 122528 w 334093"/>
                  <a:gd name="connsiteY20" fmla="*/ 65376 h 1326455"/>
                  <a:gd name="connsiteX21" fmla="*/ 163300 w 334093"/>
                  <a:gd name="connsiteY21" fmla="*/ 30490 h 1326455"/>
                  <a:gd name="connsiteX22" fmla="*/ 190208 w 334093"/>
                  <a:gd name="connsiteY22" fmla="*/ 44877 h 1326455"/>
                  <a:gd name="connsiteX23" fmla="*/ 192472 w 334093"/>
                  <a:gd name="connsiteY23" fmla="*/ 43628 h 1326455"/>
                  <a:gd name="connsiteX24" fmla="*/ 223429 w 334093"/>
                  <a:gd name="connsiteY24" fmla="*/ 3 h 1326455"/>
                  <a:gd name="connsiteX0" fmla="*/ 223429 w 337658"/>
                  <a:gd name="connsiteY0" fmla="*/ 3 h 1326455"/>
                  <a:gd name="connsiteX1" fmla="*/ 266098 w 337658"/>
                  <a:gd name="connsiteY1" fmla="*/ 43771 h 1326455"/>
                  <a:gd name="connsiteX2" fmla="*/ 281076 w 337658"/>
                  <a:gd name="connsiteY2" fmla="*/ 133457 h 1326455"/>
                  <a:gd name="connsiteX3" fmla="*/ 333463 w 337658"/>
                  <a:gd name="connsiteY3" fmla="*/ 220742 h 1326455"/>
                  <a:gd name="connsiteX4" fmla="*/ 278330 w 337658"/>
                  <a:gd name="connsiteY4" fmla="*/ 328439 h 1326455"/>
                  <a:gd name="connsiteX5" fmla="*/ 244900 w 337658"/>
                  <a:gd name="connsiteY5" fmla="*/ 376389 h 1326455"/>
                  <a:gd name="connsiteX6" fmla="*/ 277689 w 337658"/>
                  <a:gd name="connsiteY6" fmla="*/ 1181320 h 1326455"/>
                  <a:gd name="connsiteX7" fmla="*/ 160064 w 337658"/>
                  <a:gd name="connsiteY7" fmla="*/ 1326455 h 1326455"/>
                  <a:gd name="connsiteX8" fmla="*/ 160065 w 337658"/>
                  <a:gd name="connsiteY8" fmla="*/ 1326454 h 1326455"/>
                  <a:gd name="connsiteX9" fmla="*/ 42440 w 337658"/>
                  <a:gd name="connsiteY9" fmla="*/ 1181319 h 1326455"/>
                  <a:gd name="connsiteX10" fmla="*/ 83670 w 337658"/>
                  <a:gd name="connsiteY10" fmla="*/ 389217 h 1326455"/>
                  <a:gd name="connsiteX11" fmla="*/ 81424 w 337658"/>
                  <a:gd name="connsiteY11" fmla="*/ 389294 h 1326455"/>
                  <a:gd name="connsiteX12" fmla="*/ 53741 w 337658"/>
                  <a:gd name="connsiteY12" fmla="*/ 382037 h 1326455"/>
                  <a:gd name="connsiteX13" fmla="*/ 4164 w 337658"/>
                  <a:gd name="connsiteY13" fmla="*/ 284917 h 1326455"/>
                  <a:gd name="connsiteX14" fmla="*/ 19380 w 337658"/>
                  <a:gd name="connsiteY14" fmla="*/ 114634 h 1326455"/>
                  <a:gd name="connsiteX15" fmla="*/ 55609 w 337658"/>
                  <a:gd name="connsiteY15" fmla="*/ 89787 h 1326455"/>
                  <a:gd name="connsiteX16" fmla="*/ 65455 w 337658"/>
                  <a:gd name="connsiteY16" fmla="*/ 86490 h 1326455"/>
                  <a:gd name="connsiteX17" fmla="*/ 72521 w 337658"/>
                  <a:gd name="connsiteY17" fmla="*/ 72960 h 1326455"/>
                  <a:gd name="connsiteX18" fmla="*/ 103810 w 337658"/>
                  <a:gd name="connsiteY18" fmla="*/ 56230 h 1326455"/>
                  <a:gd name="connsiteX19" fmla="*/ 122404 w 337658"/>
                  <a:gd name="connsiteY19" fmla="*/ 66173 h 1326455"/>
                  <a:gd name="connsiteX20" fmla="*/ 122528 w 337658"/>
                  <a:gd name="connsiteY20" fmla="*/ 65376 h 1326455"/>
                  <a:gd name="connsiteX21" fmla="*/ 163300 w 337658"/>
                  <a:gd name="connsiteY21" fmla="*/ 30490 h 1326455"/>
                  <a:gd name="connsiteX22" fmla="*/ 190208 w 337658"/>
                  <a:gd name="connsiteY22" fmla="*/ 44877 h 1326455"/>
                  <a:gd name="connsiteX23" fmla="*/ 192472 w 337658"/>
                  <a:gd name="connsiteY23" fmla="*/ 43628 h 1326455"/>
                  <a:gd name="connsiteX24" fmla="*/ 223429 w 337658"/>
                  <a:gd name="connsiteY24" fmla="*/ 3 h 1326455"/>
                  <a:gd name="connsiteX0" fmla="*/ 223429 w 346005"/>
                  <a:gd name="connsiteY0" fmla="*/ 3 h 1326455"/>
                  <a:gd name="connsiteX1" fmla="*/ 266098 w 346005"/>
                  <a:gd name="connsiteY1" fmla="*/ 43771 h 1326455"/>
                  <a:gd name="connsiteX2" fmla="*/ 281076 w 346005"/>
                  <a:gd name="connsiteY2" fmla="*/ 133457 h 1326455"/>
                  <a:gd name="connsiteX3" fmla="*/ 333463 w 346005"/>
                  <a:gd name="connsiteY3" fmla="*/ 220742 h 1326455"/>
                  <a:gd name="connsiteX4" fmla="*/ 278330 w 346005"/>
                  <a:gd name="connsiteY4" fmla="*/ 328439 h 1326455"/>
                  <a:gd name="connsiteX5" fmla="*/ 244900 w 346005"/>
                  <a:gd name="connsiteY5" fmla="*/ 376389 h 1326455"/>
                  <a:gd name="connsiteX6" fmla="*/ 277689 w 346005"/>
                  <a:gd name="connsiteY6" fmla="*/ 1181320 h 1326455"/>
                  <a:gd name="connsiteX7" fmla="*/ 160064 w 346005"/>
                  <a:gd name="connsiteY7" fmla="*/ 1326455 h 1326455"/>
                  <a:gd name="connsiteX8" fmla="*/ 160065 w 346005"/>
                  <a:gd name="connsiteY8" fmla="*/ 1326454 h 1326455"/>
                  <a:gd name="connsiteX9" fmla="*/ 42440 w 346005"/>
                  <a:gd name="connsiteY9" fmla="*/ 1181319 h 1326455"/>
                  <a:gd name="connsiteX10" fmla="*/ 83670 w 346005"/>
                  <a:gd name="connsiteY10" fmla="*/ 389217 h 1326455"/>
                  <a:gd name="connsiteX11" fmla="*/ 81424 w 346005"/>
                  <a:gd name="connsiteY11" fmla="*/ 389294 h 1326455"/>
                  <a:gd name="connsiteX12" fmla="*/ 53741 w 346005"/>
                  <a:gd name="connsiteY12" fmla="*/ 382037 h 1326455"/>
                  <a:gd name="connsiteX13" fmla="*/ 4164 w 346005"/>
                  <a:gd name="connsiteY13" fmla="*/ 284917 h 1326455"/>
                  <a:gd name="connsiteX14" fmla="*/ 19380 w 346005"/>
                  <a:gd name="connsiteY14" fmla="*/ 114634 h 1326455"/>
                  <a:gd name="connsiteX15" fmla="*/ 55609 w 346005"/>
                  <a:gd name="connsiteY15" fmla="*/ 89787 h 1326455"/>
                  <a:gd name="connsiteX16" fmla="*/ 65455 w 346005"/>
                  <a:gd name="connsiteY16" fmla="*/ 86490 h 1326455"/>
                  <a:gd name="connsiteX17" fmla="*/ 72521 w 346005"/>
                  <a:gd name="connsiteY17" fmla="*/ 72960 h 1326455"/>
                  <a:gd name="connsiteX18" fmla="*/ 103810 w 346005"/>
                  <a:gd name="connsiteY18" fmla="*/ 56230 h 1326455"/>
                  <a:gd name="connsiteX19" fmla="*/ 122404 w 346005"/>
                  <a:gd name="connsiteY19" fmla="*/ 66173 h 1326455"/>
                  <a:gd name="connsiteX20" fmla="*/ 122528 w 346005"/>
                  <a:gd name="connsiteY20" fmla="*/ 65376 h 1326455"/>
                  <a:gd name="connsiteX21" fmla="*/ 163300 w 346005"/>
                  <a:gd name="connsiteY21" fmla="*/ 30490 h 1326455"/>
                  <a:gd name="connsiteX22" fmla="*/ 190208 w 346005"/>
                  <a:gd name="connsiteY22" fmla="*/ 44877 h 1326455"/>
                  <a:gd name="connsiteX23" fmla="*/ 192472 w 346005"/>
                  <a:gd name="connsiteY23" fmla="*/ 43628 h 1326455"/>
                  <a:gd name="connsiteX24" fmla="*/ 223429 w 346005"/>
                  <a:gd name="connsiteY24" fmla="*/ 3 h 1326455"/>
                  <a:gd name="connsiteX0" fmla="*/ 223429 w 335821"/>
                  <a:gd name="connsiteY0" fmla="*/ 3 h 1326455"/>
                  <a:gd name="connsiteX1" fmla="*/ 266098 w 335821"/>
                  <a:gd name="connsiteY1" fmla="*/ 43771 h 1326455"/>
                  <a:gd name="connsiteX2" fmla="*/ 276314 w 335821"/>
                  <a:gd name="connsiteY2" fmla="*/ 140937 h 1326455"/>
                  <a:gd name="connsiteX3" fmla="*/ 333463 w 335821"/>
                  <a:gd name="connsiteY3" fmla="*/ 220742 h 1326455"/>
                  <a:gd name="connsiteX4" fmla="*/ 278330 w 335821"/>
                  <a:gd name="connsiteY4" fmla="*/ 328439 h 1326455"/>
                  <a:gd name="connsiteX5" fmla="*/ 244900 w 335821"/>
                  <a:gd name="connsiteY5" fmla="*/ 376389 h 1326455"/>
                  <a:gd name="connsiteX6" fmla="*/ 277689 w 335821"/>
                  <a:gd name="connsiteY6" fmla="*/ 1181320 h 1326455"/>
                  <a:gd name="connsiteX7" fmla="*/ 160064 w 335821"/>
                  <a:gd name="connsiteY7" fmla="*/ 1326455 h 1326455"/>
                  <a:gd name="connsiteX8" fmla="*/ 160065 w 335821"/>
                  <a:gd name="connsiteY8" fmla="*/ 1326454 h 1326455"/>
                  <a:gd name="connsiteX9" fmla="*/ 42440 w 335821"/>
                  <a:gd name="connsiteY9" fmla="*/ 1181319 h 1326455"/>
                  <a:gd name="connsiteX10" fmla="*/ 83670 w 335821"/>
                  <a:gd name="connsiteY10" fmla="*/ 389217 h 1326455"/>
                  <a:gd name="connsiteX11" fmla="*/ 81424 w 335821"/>
                  <a:gd name="connsiteY11" fmla="*/ 389294 h 1326455"/>
                  <a:gd name="connsiteX12" fmla="*/ 53741 w 335821"/>
                  <a:gd name="connsiteY12" fmla="*/ 382037 h 1326455"/>
                  <a:gd name="connsiteX13" fmla="*/ 4164 w 335821"/>
                  <a:gd name="connsiteY13" fmla="*/ 284917 h 1326455"/>
                  <a:gd name="connsiteX14" fmla="*/ 19380 w 335821"/>
                  <a:gd name="connsiteY14" fmla="*/ 114634 h 1326455"/>
                  <a:gd name="connsiteX15" fmla="*/ 55609 w 335821"/>
                  <a:gd name="connsiteY15" fmla="*/ 89787 h 1326455"/>
                  <a:gd name="connsiteX16" fmla="*/ 65455 w 335821"/>
                  <a:gd name="connsiteY16" fmla="*/ 86490 h 1326455"/>
                  <a:gd name="connsiteX17" fmla="*/ 72521 w 335821"/>
                  <a:gd name="connsiteY17" fmla="*/ 72960 h 1326455"/>
                  <a:gd name="connsiteX18" fmla="*/ 103810 w 335821"/>
                  <a:gd name="connsiteY18" fmla="*/ 56230 h 1326455"/>
                  <a:gd name="connsiteX19" fmla="*/ 122404 w 335821"/>
                  <a:gd name="connsiteY19" fmla="*/ 66173 h 1326455"/>
                  <a:gd name="connsiteX20" fmla="*/ 122528 w 335821"/>
                  <a:gd name="connsiteY20" fmla="*/ 65376 h 1326455"/>
                  <a:gd name="connsiteX21" fmla="*/ 163300 w 335821"/>
                  <a:gd name="connsiteY21" fmla="*/ 30490 h 1326455"/>
                  <a:gd name="connsiteX22" fmla="*/ 190208 w 335821"/>
                  <a:gd name="connsiteY22" fmla="*/ 44877 h 1326455"/>
                  <a:gd name="connsiteX23" fmla="*/ 192472 w 335821"/>
                  <a:gd name="connsiteY23" fmla="*/ 43628 h 1326455"/>
                  <a:gd name="connsiteX24" fmla="*/ 223429 w 335821"/>
                  <a:gd name="connsiteY24" fmla="*/ 3 h 1326455"/>
                  <a:gd name="connsiteX0" fmla="*/ 223429 w 333532"/>
                  <a:gd name="connsiteY0" fmla="*/ 3 h 1326455"/>
                  <a:gd name="connsiteX1" fmla="*/ 266098 w 333532"/>
                  <a:gd name="connsiteY1" fmla="*/ 43771 h 1326455"/>
                  <a:gd name="connsiteX2" fmla="*/ 276314 w 333532"/>
                  <a:gd name="connsiteY2" fmla="*/ 140937 h 1326455"/>
                  <a:gd name="connsiteX3" fmla="*/ 333463 w 333532"/>
                  <a:gd name="connsiteY3" fmla="*/ 220742 h 1326455"/>
                  <a:gd name="connsiteX4" fmla="*/ 278330 w 333532"/>
                  <a:gd name="connsiteY4" fmla="*/ 328439 h 1326455"/>
                  <a:gd name="connsiteX5" fmla="*/ 244900 w 333532"/>
                  <a:gd name="connsiteY5" fmla="*/ 376389 h 1326455"/>
                  <a:gd name="connsiteX6" fmla="*/ 277689 w 333532"/>
                  <a:gd name="connsiteY6" fmla="*/ 1181320 h 1326455"/>
                  <a:gd name="connsiteX7" fmla="*/ 160064 w 333532"/>
                  <a:gd name="connsiteY7" fmla="*/ 1326455 h 1326455"/>
                  <a:gd name="connsiteX8" fmla="*/ 160065 w 333532"/>
                  <a:gd name="connsiteY8" fmla="*/ 1326454 h 1326455"/>
                  <a:gd name="connsiteX9" fmla="*/ 42440 w 333532"/>
                  <a:gd name="connsiteY9" fmla="*/ 1181319 h 1326455"/>
                  <a:gd name="connsiteX10" fmla="*/ 83670 w 333532"/>
                  <a:gd name="connsiteY10" fmla="*/ 389217 h 1326455"/>
                  <a:gd name="connsiteX11" fmla="*/ 81424 w 333532"/>
                  <a:gd name="connsiteY11" fmla="*/ 389294 h 1326455"/>
                  <a:gd name="connsiteX12" fmla="*/ 53741 w 333532"/>
                  <a:gd name="connsiteY12" fmla="*/ 382037 h 1326455"/>
                  <a:gd name="connsiteX13" fmla="*/ 4164 w 333532"/>
                  <a:gd name="connsiteY13" fmla="*/ 284917 h 1326455"/>
                  <a:gd name="connsiteX14" fmla="*/ 19380 w 333532"/>
                  <a:gd name="connsiteY14" fmla="*/ 114634 h 1326455"/>
                  <a:gd name="connsiteX15" fmla="*/ 55609 w 333532"/>
                  <a:gd name="connsiteY15" fmla="*/ 89787 h 1326455"/>
                  <a:gd name="connsiteX16" fmla="*/ 65455 w 333532"/>
                  <a:gd name="connsiteY16" fmla="*/ 86490 h 1326455"/>
                  <a:gd name="connsiteX17" fmla="*/ 72521 w 333532"/>
                  <a:gd name="connsiteY17" fmla="*/ 72960 h 1326455"/>
                  <a:gd name="connsiteX18" fmla="*/ 103810 w 333532"/>
                  <a:gd name="connsiteY18" fmla="*/ 56230 h 1326455"/>
                  <a:gd name="connsiteX19" fmla="*/ 122404 w 333532"/>
                  <a:gd name="connsiteY19" fmla="*/ 66173 h 1326455"/>
                  <a:gd name="connsiteX20" fmla="*/ 122528 w 333532"/>
                  <a:gd name="connsiteY20" fmla="*/ 65376 h 1326455"/>
                  <a:gd name="connsiteX21" fmla="*/ 163300 w 333532"/>
                  <a:gd name="connsiteY21" fmla="*/ 30490 h 1326455"/>
                  <a:gd name="connsiteX22" fmla="*/ 190208 w 333532"/>
                  <a:gd name="connsiteY22" fmla="*/ 44877 h 1326455"/>
                  <a:gd name="connsiteX23" fmla="*/ 192472 w 333532"/>
                  <a:gd name="connsiteY23" fmla="*/ 43628 h 1326455"/>
                  <a:gd name="connsiteX24" fmla="*/ 223429 w 333532"/>
                  <a:gd name="connsiteY24" fmla="*/ 3 h 1326455"/>
                  <a:gd name="connsiteX0" fmla="*/ 223429 w 333484"/>
                  <a:gd name="connsiteY0" fmla="*/ 3 h 1326455"/>
                  <a:gd name="connsiteX1" fmla="*/ 266098 w 333484"/>
                  <a:gd name="connsiteY1" fmla="*/ 43771 h 1326455"/>
                  <a:gd name="connsiteX2" fmla="*/ 271551 w 333484"/>
                  <a:gd name="connsiteY2" fmla="*/ 111011 h 1326455"/>
                  <a:gd name="connsiteX3" fmla="*/ 333463 w 333484"/>
                  <a:gd name="connsiteY3" fmla="*/ 220742 h 1326455"/>
                  <a:gd name="connsiteX4" fmla="*/ 278330 w 333484"/>
                  <a:gd name="connsiteY4" fmla="*/ 328439 h 1326455"/>
                  <a:gd name="connsiteX5" fmla="*/ 244900 w 333484"/>
                  <a:gd name="connsiteY5" fmla="*/ 376389 h 1326455"/>
                  <a:gd name="connsiteX6" fmla="*/ 277689 w 333484"/>
                  <a:gd name="connsiteY6" fmla="*/ 1181320 h 1326455"/>
                  <a:gd name="connsiteX7" fmla="*/ 160064 w 333484"/>
                  <a:gd name="connsiteY7" fmla="*/ 1326455 h 1326455"/>
                  <a:gd name="connsiteX8" fmla="*/ 160065 w 333484"/>
                  <a:gd name="connsiteY8" fmla="*/ 1326454 h 1326455"/>
                  <a:gd name="connsiteX9" fmla="*/ 42440 w 333484"/>
                  <a:gd name="connsiteY9" fmla="*/ 1181319 h 1326455"/>
                  <a:gd name="connsiteX10" fmla="*/ 83670 w 333484"/>
                  <a:gd name="connsiteY10" fmla="*/ 389217 h 1326455"/>
                  <a:gd name="connsiteX11" fmla="*/ 81424 w 333484"/>
                  <a:gd name="connsiteY11" fmla="*/ 389294 h 1326455"/>
                  <a:gd name="connsiteX12" fmla="*/ 53741 w 333484"/>
                  <a:gd name="connsiteY12" fmla="*/ 382037 h 1326455"/>
                  <a:gd name="connsiteX13" fmla="*/ 4164 w 333484"/>
                  <a:gd name="connsiteY13" fmla="*/ 284917 h 1326455"/>
                  <a:gd name="connsiteX14" fmla="*/ 19380 w 333484"/>
                  <a:gd name="connsiteY14" fmla="*/ 114634 h 1326455"/>
                  <a:gd name="connsiteX15" fmla="*/ 55609 w 333484"/>
                  <a:gd name="connsiteY15" fmla="*/ 89787 h 1326455"/>
                  <a:gd name="connsiteX16" fmla="*/ 65455 w 333484"/>
                  <a:gd name="connsiteY16" fmla="*/ 86490 h 1326455"/>
                  <a:gd name="connsiteX17" fmla="*/ 72521 w 333484"/>
                  <a:gd name="connsiteY17" fmla="*/ 72960 h 1326455"/>
                  <a:gd name="connsiteX18" fmla="*/ 103810 w 333484"/>
                  <a:gd name="connsiteY18" fmla="*/ 56230 h 1326455"/>
                  <a:gd name="connsiteX19" fmla="*/ 122404 w 333484"/>
                  <a:gd name="connsiteY19" fmla="*/ 66173 h 1326455"/>
                  <a:gd name="connsiteX20" fmla="*/ 122528 w 333484"/>
                  <a:gd name="connsiteY20" fmla="*/ 65376 h 1326455"/>
                  <a:gd name="connsiteX21" fmla="*/ 163300 w 333484"/>
                  <a:gd name="connsiteY21" fmla="*/ 30490 h 1326455"/>
                  <a:gd name="connsiteX22" fmla="*/ 190208 w 333484"/>
                  <a:gd name="connsiteY22" fmla="*/ 44877 h 1326455"/>
                  <a:gd name="connsiteX23" fmla="*/ 192472 w 333484"/>
                  <a:gd name="connsiteY23" fmla="*/ 43628 h 1326455"/>
                  <a:gd name="connsiteX24" fmla="*/ 223429 w 333484"/>
                  <a:gd name="connsiteY24" fmla="*/ 3 h 1326455"/>
                  <a:gd name="connsiteX0" fmla="*/ 223429 w 344761"/>
                  <a:gd name="connsiteY0" fmla="*/ 3 h 1326455"/>
                  <a:gd name="connsiteX1" fmla="*/ 266098 w 344761"/>
                  <a:gd name="connsiteY1" fmla="*/ 43771 h 1326455"/>
                  <a:gd name="connsiteX2" fmla="*/ 271551 w 344761"/>
                  <a:gd name="connsiteY2" fmla="*/ 111011 h 1326455"/>
                  <a:gd name="connsiteX3" fmla="*/ 333463 w 344761"/>
                  <a:gd name="connsiteY3" fmla="*/ 220742 h 1326455"/>
                  <a:gd name="connsiteX4" fmla="*/ 278330 w 344761"/>
                  <a:gd name="connsiteY4" fmla="*/ 328439 h 1326455"/>
                  <a:gd name="connsiteX5" fmla="*/ 244900 w 344761"/>
                  <a:gd name="connsiteY5" fmla="*/ 376389 h 1326455"/>
                  <a:gd name="connsiteX6" fmla="*/ 277689 w 344761"/>
                  <a:gd name="connsiteY6" fmla="*/ 1181320 h 1326455"/>
                  <a:gd name="connsiteX7" fmla="*/ 160064 w 344761"/>
                  <a:gd name="connsiteY7" fmla="*/ 1326455 h 1326455"/>
                  <a:gd name="connsiteX8" fmla="*/ 160065 w 344761"/>
                  <a:gd name="connsiteY8" fmla="*/ 1326454 h 1326455"/>
                  <a:gd name="connsiteX9" fmla="*/ 42440 w 344761"/>
                  <a:gd name="connsiteY9" fmla="*/ 1181319 h 1326455"/>
                  <a:gd name="connsiteX10" fmla="*/ 83670 w 344761"/>
                  <a:gd name="connsiteY10" fmla="*/ 389217 h 1326455"/>
                  <a:gd name="connsiteX11" fmla="*/ 81424 w 344761"/>
                  <a:gd name="connsiteY11" fmla="*/ 389294 h 1326455"/>
                  <a:gd name="connsiteX12" fmla="*/ 53741 w 344761"/>
                  <a:gd name="connsiteY12" fmla="*/ 382037 h 1326455"/>
                  <a:gd name="connsiteX13" fmla="*/ 4164 w 344761"/>
                  <a:gd name="connsiteY13" fmla="*/ 284917 h 1326455"/>
                  <a:gd name="connsiteX14" fmla="*/ 19380 w 344761"/>
                  <a:gd name="connsiteY14" fmla="*/ 114634 h 1326455"/>
                  <a:gd name="connsiteX15" fmla="*/ 55609 w 344761"/>
                  <a:gd name="connsiteY15" fmla="*/ 89787 h 1326455"/>
                  <a:gd name="connsiteX16" fmla="*/ 65455 w 344761"/>
                  <a:gd name="connsiteY16" fmla="*/ 86490 h 1326455"/>
                  <a:gd name="connsiteX17" fmla="*/ 72521 w 344761"/>
                  <a:gd name="connsiteY17" fmla="*/ 72960 h 1326455"/>
                  <a:gd name="connsiteX18" fmla="*/ 103810 w 344761"/>
                  <a:gd name="connsiteY18" fmla="*/ 56230 h 1326455"/>
                  <a:gd name="connsiteX19" fmla="*/ 122404 w 344761"/>
                  <a:gd name="connsiteY19" fmla="*/ 66173 h 1326455"/>
                  <a:gd name="connsiteX20" fmla="*/ 122528 w 344761"/>
                  <a:gd name="connsiteY20" fmla="*/ 65376 h 1326455"/>
                  <a:gd name="connsiteX21" fmla="*/ 163300 w 344761"/>
                  <a:gd name="connsiteY21" fmla="*/ 30490 h 1326455"/>
                  <a:gd name="connsiteX22" fmla="*/ 190208 w 344761"/>
                  <a:gd name="connsiteY22" fmla="*/ 44877 h 1326455"/>
                  <a:gd name="connsiteX23" fmla="*/ 192472 w 344761"/>
                  <a:gd name="connsiteY23" fmla="*/ 43628 h 1326455"/>
                  <a:gd name="connsiteX24" fmla="*/ 223429 w 344761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192472 w 356393"/>
                  <a:gd name="connsiteY23" fmla="*/ 43628 h 1326455"/>
                  <a:gd name="connsiteX24" fmla="*/ 223429 w 356393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223429 w 356393"/>
                  <a:gd name="connsiteY23" fmla="*/ 3 h 1326455"/>
                  <a:gd name="connsiteX0" fmla="*/ 223429 w 356393"/>
                  <a:gd name="connsiteY0" fmla="*/ 138 h 1326590"/>
                  <a:gd name="connsiteX1" fmla="*/ 266098 w 356393"/>
                  <a:gd name="connsiteY1" fmla="*/ 43906 h 1326590"/>
                  <a:gd name="connsiteX2" fmla="*/ 271551 w 356393"/>
                  <a:gd name="connsiteY2" fmla="*/ 111146 h 1326590"/>
                  <a:gd name="connsiteX3" fmla="*/ 333463 w 356393"/>
                  <a:gd name="connsiteY3" fmla="*/ 220877 h 1326590"/>
                  <a:gd name="connsiteX4" fmla="*/ 278330 w 356393"/>
                  <a:gd name="connsiteY4" fmla="*/ 328574 h 1326590"/>
                  <a:gd name="connsiteX5" fmla="*/ 244900 w 356393"/>
                  <a:gd name="connsiteY5" fmla="*/ 376524 h 1326590"/>
                  <a:gd name="connsiteX6" fmla="*/ 277689 w 356393"/>
                  <a:gd name="connsiteY6" fmla="*/ 1181455 h 1326590"/>
                  <a:gd name="connsiteX7" fmla="*/ 160064 w 356393"/>
                  <a:gd name="connsiteY7" fmla="*/ 1326590 h 1326590"/>
                  <a:gd name="connsiteX8" fmla="*/ 160065 w 356393"/>
                  <a:gd name="connsiteY8" fmla="*/ 1326589 h 1326590"/>
                  <a:gd name="connsiteX9" fmla="*/ 42440 w 356393"/>
                  <a:gd name="connsiteY9" fmla="*/ 1181454 h 1326590"/>
                  <a:gd name="connsiteX10" fmla="*/ 83670 w 356393"/>
                  <a:gd name="connsiteY10" fmla="*/ 389352 h 1326590"/>
                  <a:gd name="connsiteX11" fmla="*/ 81424 w 356393"/>
                  <a:gd name="connsiteY11" fmla="*/ 389429 h 1326590"/>
                  <a:gd name="connsiteX12" fmla="*/ 53741 w 356393"/>
                  <a:gd name="connsiteY12" fmla="*/ 382172 h 1326590"/>
                  <a:gd name="connsiteX13" fmla="*/ 4164 w 356393"/>
                  <a:gd name="connsiteY13" fmla="*/ 285052 h 1326590"/>
                  <a:gd name="connsiteX14" fmla="*/ 19380 w 356393"/>
                  <a:gd name="connsiteY14" fmla="*/ 114769 h 1326590"/>
                  <a:gd name="connsiteX15" fmla="*/ 55609 w 356393"/>
                  <a:gd name="connsiteY15" fmla="*/ 89922 h 1326590"/>
                  <a:gd name="connsiteX16" fmla="*/ 65455 w 356393"/>
                  <a:gd name="connsiteY16" fmla="*/ 86625 h 1326590"/>
                  <a:gd name="connsiteX17" fmla="*/ 72521 w 356393"/>
                  <a:gd name="connsiteY17" fmla="*/ 73095 h 1326590"/>
                  <a:gd name="connsiteX18" fmla="*/ 103810 w 356393"/>
                  <a:gd name="connsiteY18" fmla="*/ 56365 h 1326590"/>
                  <a:gd name="connsiteX19" fmla="*/ 122404 w 356393"/>
                  <a:gd name="connsiteY19" fmla="*/ 66308 h 1326590"/>
                  <a:gd name="connsiteX20" fmla="*/ 122528 w 356393"/>
                  <a:gd name="connsiteY20" fmla="*/ 65511 h 1326590"/>
                  <a:gd name="connsiteX21" fmla="*/ 163300 w 356393"/>
                  <a:gd name="connsiteY21" fmla="*/ 30625 h 1326590"/>
                  <a:gd name="connsiteX22" fmla="*/ 190208 w 356393"/>
                  <a:gd name="connsiteY22" fmla="*/ 45012 h 1326590"/>
                  <a:gd name="connsiteX23" fmla="*/ 223429 w 356393"/>
                  <a:gd name="connsiteY23" fmla="*/ 138 h 1326590"/>
                  <a:gd name="connsiteX0" fmla="*/ 223429 w 347369"/>
                  <a:gd name="connsiteY0" fmla="*/ 138 h 1326590"/>
                  <a:gd name="connsiteX1" fmla="*/ 266098 w 347369"/>
                  <a:gd name="connsiteY1" fmla="*/ 43906 h 1326590"/>
                  <a:gd name="connsiteX2" fmla="*/ 276313 w 347369"/>
                  <a:gd name="connsiteY2" fmla="*/ 121122 h 1326590"/>
                  <a:gd name="connsiteX3" fmla="*/ 333463 w 347369"/>
                  <a:gd name="connsiteY3" fmla="*/ 220877 h 1326590"/>
                  <a:gd name="connsiteX4" fmla="*/ 278330 w 347369"/>
                  <a:gd name="connsiteY4" fmla="*/ 328574 h 1326590"/>
                  <a:gd name="connsiteX5" fmla="*/ 244900 w 347369"/>
                  <a:gd name="connsiteY5" fmla="*/ 376524 h 1326590"/>
                  <a:gd name="connsiteX6" fmla="*/ 277689 w 347369"/>
                  <a:gd name="connsiteY6" fmla="*/ 1181455 h 1326590"/>
                  <a:gd name="connsiteX7" fmla="*/ 160064 w 347369"/>
                  <a:gd name="connsiteY7" fmla="*/ 1326590 h 1326590"/>
                  <a:gd name="connsiteX8" fmla="*/ 160065 w 347369"/>
                  <a:gd name="connsiteY8" fmla="*/ 1326589 h 1326590"/>
                  <a:gd name="connsiteX9" fmla="*/ 42440 w 347369"/>
                  <a:gd name="connsiteY9" fmla="*/ 1181454 h 1326590"/>
                  <a:gd name="connsiteX10" fmla="*/ 83670 w 347369"/>
                  <a:gd name="connsiteY10" fmla="*/ 389352 h 1326590"/>
                  <a:gd name="connsiteX11" fmla="*/ 81424 w 347369"/>
                  <a:gd name="connsiteY11" fmla="*/ 389429 h 1326590"/>
                  <a:gd name="connsiteX12" fmla="*/ 53741 w 347369"/>
                  <a:gd name="connsiteY12" fmla="*/ 382172 h 1326590"/>
                  <a:gd name="connsiteX13" fmla="*/ 4164 w 347369"/>
                  <a:gd name="connsiteY13" fmla="*/ 285052 h 1326590"/>
                  <a:gd name="connsiteX14" fmla="*/ 19380 w 347369"/>
                  <a:gd name="connsiteY14" fmla="*/ 114769 h 1326590"/>
                  <a:gd name="connsiteX15" fmla="*/ 55609 w 347369"/>
                  <a:gd name="connsiteY15" fmla="*/ 89922 h 1326590"/>
                  <a:gd name="connsiteX16" fmla="*/ 65455 w 347369"/>
                  <a:gd name="connsiteY16" fmla="*/ 86625 h 1326590"/>
                  <a:gd name="connsiteX17" fmla="*/ 72521 w 347369"/>
                  <a:gd name="connsiteY17" fmla="*/ 73095 h 1326590"/>
                  <a:gd name="connsiteX18" fmla="*/ 103810 w 347369"/>
                  <a:gd name="connsiteY18" fmla="*/ 56365 h 1326590"/>
                  <a:gd name="connsiteX19" fmla="*/ 122404 w 347369"/>
                  <a:gd name="connsiteY19" fmla="*/ 66308 h 1326590"/>
                  <a:gd name="connsiteX20" fmla="*/ 122528 w 347369"/>
                  <a:gd name="connsiteY20" fmla="*/ 65511 h 1326590"/>
                  <a:gd name="connsiteX21" fmla="*/ 163300 w 347369"/>
                  <a:gd name="connsiteY21" fmla="*/ 30625 h 1326590"/>
                  <a:gd name="connsiteX22" fmla="*/ 190208 w 347369"/>
                  <a:gd name="connsiteY22" fmla="*/ 45012 h 1326590"/>
                  <a:gd name="connsiteX23" fmla="*/ 223429 w 347369"/>
                  <a:gd name="connsiteY23" fmla="*/ 138 h 1326590"/>
                  <a:gd name="connsiteX0" fmla="*/ 223429 w 351931"/>
                  <a:gd name="connsiteY0" fmla="*/ 138 h 1326590"/>
                  <a:gd name="connsiteX1" fmla="*/ 266098 w 351931"/>
                  <a:gd name="connsiteY1" fmla="*/ 43906 h 1326590"/>
                  <a:gd name="connsiteX2" fmla="*/ 276313 w 351931"/>
                  <a:gd name="connsiteY2" fmla="*/ 121122 h 1326590"/>
                  <a:gd name="connsiteX3" fmla="*/ 333463 w 351931"/>
                  <a:gd name="connsiteY3" fmla="*/ 220877 h 1326590"/>
                  <a:gd name="connsiteX4" fmla="*/ 278330 w 351931"/>
                  <a:gd name="connsiteY4" fmla="*/ 328574 h 1326590"/>
                  <a:gd name="connsiteX5" fmla="*/ 244900 w 351931"/>
                  <a:gd name="connsiteY5" fmla="*/ 376524 h 1326590"/>
                  <a:gd name="connsiteX6" fmla="*/ 277689 w 351931"/>
                  <a:gd name="connsiteY6" fmla="*/ 1181455 h 1326590"/>
                  <a:gd name="connsiteX7" fmla="*/ 160064 w 351931"/>
                  <a:gd name="connsiteY7" fmla="*/ 1326590 h 1326590"/>
                  <a:gd name="connsiteX8" fmla="*/ 160065 w 351931"/>
                  <a:gd name="connsiteY8" fmla="*/ 1326589 h 1326590"/>
                  <a:gd name="connsiteX9" fmla="*/ 42440 w 351931"/>
                  <a:gd name="connsiteY9" fmla="*/ 1181454 h 1326590"/>
                  <a:gd name="connsiteX10" fmla="*/ 83670 w 351931"/>
                  <a:gd name="connsiteY10" fmla="*/ 389352 h 1326590"/>
                  <a:gd name="connsiteX11" fmla="*/ 81424 w 351931"/>
                  <a:gd name="connsiteY11" fmla="*/ 389429 h 1326590"/>
                  <a:gd name="connsiteX12" fmla="*/ 53741 w 351931"/>
                  <a:gd name="connsiteY12" fmla="*/ 382172 h 1326590"/>
                  <a:gd name="connsiteX13" fmla="*/ 4164 w 351931"/>
                  <a:gd name="connsiteY13" fmla="*/ 285052 h 1326590"/>
                  <a:gd name="connsiteX14" fmla="*/ 19380 w 351931"/>
                  <a:gd name="connsiteY14" fmla="*/ 114769 h 1326590"/>
                  <a:gd name="connsiteX15" fmla="*/ 55609 w 351931"/>
                  <a:gd name="connsiteY15" fmla="*/ 89922 h 1326590"/>
                  <a:gd name="connsiteX16" fmla="*/ 65455 w 351931"/>
                  <a:gd name="connsiteY16" fmla="*/ 86625 h 1326590"/>
                  <a:gd name="connsiteX17" fmla="*/ 72521 w 351931"/>
                  <a:gd name="connsiteY17" fmla="*/ 73095 h 1326590"/>
                  <a:gd name="connsiteX18" fmla="*/ 103810 w 351931"/>
                  <a:gd name="connsiteY18" fmla="*/ 56365 h 1326590"/>
                  <a:gd name="connsiteX19" fmla="*/ 122404 w 351931"/>
                  <a:gd name="connsiteY19" fmla="*/ 66308 h 1326590"/>
                  <a:gd name="connsiteX20" fmla="*/ 122528 w 351931"/>
                  <a:gd name="connsiteY20" fmla="*/ 65511 h 1326590"/>
                  <a:gd name="connsiteX21" fmla="*/ 163300 w 351931"/>
                  <a:gd name="connsiteY21" fmla="*/ 30625 h 1326590"/>
                  <a:gd name="connsiteX22" fmla="*/ 190208 w 351931"/>
                  <a:gd name="connsiteY22" fmla="*/ 45012 h 1326590"/>
                  <a:gd name="connsiteX23" fmla="*/ 223429 w 351931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65455 w 357197"/>
                  <a:gd name="connsiteY16" fmla="*/ 86625 h 1326590"/>
                  <a:gd name="connsiteX17" fmla="*/ 72521 w 357197"/>
                  <a:gd name="connsiteY17" fmla="*/ 73095 h 1326590"/>
                  <a:gd name="connsiteX18" fmla="*/ 103810 w 357197"/>
                  <a:gd name="connsiteY18" fmla="*/ 56365 h 1326590"/>
                  <a:gd name="connsiteX19" fmla="*/ 122404 w 357197"/>
                  <a:gd name="connsiteY19" fmla="*/ 66308 h 1326590"/>
                  <a:gd name="connsiteX20" fmla="*/ 122528 w 357197"/>
                  <a:gd name="connsiteY20" fmla="*/ 65511 h 1326590"/>
                  <a:gd name="connsiteX21" fmla="*/ 163300 w 357197"/>
                  <a:gd name="connsiteY21" fmla="*/ 30625 h 1326590"/>
                  <a:gd name="connsiteX22" fmla="*/ 190208 w 357197"/>
                  <a:gd name="connsiteY22" fmla="*/ 45012 h 1326590"/>
                  <a:gd name="connsiteX23" fmla="*/ 223429 w 357197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2521 w 357197"/>
                  <a:gd name="connsiteY16" fmla="*/ 73095 h 1326590"/>
                  <a:gd name="connsiteX17" fmla="*/ 103810 w 357197"/>
                  <a:gd name="connsiteY17" fmla="*/ 56365 h 1326590"/>
                  <a:gd name="connsiteX18" fmla="*/ 122404 w 357197"/>
                  <a:gd name="connsiteY18" fmla="*/ 66308 h 1326590"/>
                  <a:gd name="connsiteX19" fmla="*/ 122528 w 357197"/>
                  <a:gd name="connsiteY19" fmla="*/ 65511 h 1326590"/>
                  <a:gd name="connsiteX20" fmla="*/ 163300 w 357197"/>
                  <a:gd name="connsiteY20" fmla="*/ 30625 h 1326590"/>
                  <a:gd name="connsiteX21" fmla="*/ 190208 w 357197"/>
                  <a:gd name="connsiteY21" fmla="*/ 45012 h 1326590"/>
                  <a:gd name="connsiteX22" fmla="*/ 223429 w 357197"/>
                  <a:gd name="connsiteY22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103810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63300 w 357197"/>
                  <a:gd name="connsiteY18" fmla="*/ 30625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7872 w 357197"/>
                  <a:gd name="connsiteY18" fmla="*/ 31780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66 h 1326618"/>
                  <a:gd name="connsiteX1" fmla="*/ 266098 w 357197"/>
                  <a:gd name="connsiteY1" fmla="*/ 43934 h 1326618"/>
                  <a:gd name="connsiteX2" fmla="*/ 276313 w 357197"/>
                  <a:gd name="connsiteY2" fmla="*/ 121150 h 1326618"/>
                  <a:gd name="connsiteX3" fmla="*/ 333463 w 357197"/>
                  <a:gd name="connsiteY3" fmla="*/ 220905 h 1326618"/>
                  <a:gd name="connsiteX4" fmla="*/ 278330 w 357197"/>
                  <a:gd name="connsiteY4" fmla="*/ 328602 h 1326618"/>
                  <a:gd name="connsiteX5" fmla="*/ 244900 w 357197"/>
                  <a:gd name="connsiteY5" fmla="*/ 376552 h 1326618"/>
                  <a:gd name="connsiteX6" fmla="*/ 277689 w 357197"/>
                  <a:gd name="connsiteY6" fmla="*/ 1181483 h 1326618"/>
                  <a:gd name="connsiteX7" fmla="*/ 160064 w 357197"/>
                  <a:gd name="connsiteY7" fmla="*/ 1326618 h 1326618"/>
                  <a:gd name="connsiteX8" fmla="*/ 160065 w 357197"/>
                  <a:gd name="connsiteY8" fmla="*/ 1326617 h 1326618"/>
                  <a:gd name="connsiteX9" fmla="*/ 42440 w 357197"/>
                  <a:gd name="connsiteY9" fmla="*/ 1181482 h 1326618"/>
                  <a:gd name="connsiteX10" fmla="*/ 83670 w 357197"/>
                  <a:gd name="connsiteY10" fmla="*/ 389380 h 1326618"/>
                  <a:gd name="connsiteX11" fmla="*/ 81424 w 357197"/>
                  <a:gd name="connsiteY11" fmla="*/ 389457 h 1326618"/>
                  <a:gd name="connsiteX12" fmla="*/ 53741 w 357197"/>
                  <a:gd name="connsiteY12" fmla="*/ 382200 h 1326618"/>
                  <a:gd name="connsiteX13" fmla="*/ 4164 w 357197"/>
                  <a:gd name="connsiteY13" fmla="*/ 285080 h 1326618"/>
                  <a:gd name="connsiteX14" fmla="*/ 19380 w 357197"/>
                  <a:gd name="connsiteY14" fmla="*/ 114797 h 1326618"/>
                  <a:gd name="connsiteX15" fmla="*/ 55609 w 357197"/>
                  <a:gd name="connsiteY15" fmla="*/ 89950 h 1326618"/>
                  <a:gd name="connsiteX16" fmla="*/ 82873 w 357197"/>
                  <a:gd name="connsiteY16" fmla="*/ 57547 h 1326618"/>
                  <a:gd name="connsiteX17" fmla="*/ 122404 w 357197"/>
                  <a:gd name="connsiteY17" fmla="*/ 66336 h 1326618"/>
                  <a:gd name="connsiteX18" fmla="*/ 147872 w 357197"/>
                  <a:gd name="connsiteY18" fmla="*/ 31808 h 1326618"/>
                  <a:gd name="connsiteX19" fmla="*/ 190208 w 357197"/>
                  <a:gd name="connsiteY19" fmla="*/ 45040 h 1326618"/>
                  <a:gd name="connsiteX20" fmla="*/ 223429 w 357197"/>
                  <a:gd name="connsiteY20" fmla="*/ 166 h 1326618"/>
                  <a:gd name="connsiteX0" fmla="*/ 223429 w 357197"/>
                  <a:gd name="connsiteY0" fmla="*/ 2 h 1326454"/>
                  <a:gd name="connsiteX1" fmla="*/ 259486 w 357197"/>
                  <a:gd name="connsiteY1" fmla="*/ 43770 h 1326454"/>
                  <a:gd name="connsiteX2" fmla="*/ 276313 w 357197"/>
                  <a:gd name="connsiteY2" fmla="*/ 120986 h 1326454"/>
                  <a:gd name="connsiteX3" fmla="*/ 333463 w 357197"/>
                  <a:gd name="connsiteY3" fmla="*/ 220741 h 1326454"/>
                  <a:gd name="connsiteX4" fmla="*/ 278330 w 357197"/>
                  <a:gd name="connsiteY4" fmla="*/ 328438 h 1326454"/>
                  <a:gd name="connsiteX5" fmla="*/ 244900 w 357197"/>
                  <a:gd name="connsiteY5" fmla="*/ 376388 h 1326454"/>
                  <a:gd name="connsiteX6" fmla="*/ 277689 w 357197"/>
                  <a:gd name="connsiteY6" fmla="*/ 1181319 h 1326454"/>
                  <a:gd name="connsiteX7" fmla="*/ 160064 w 357197"/>
                  <a:gd name="connsiteY7" fmla="*/ 1326454 h 1326454"/>
                  <a:gd name="connsiteX8" fmla="*/ 160065 w 357197"/>
                  <a:gd name="connsiteY8" fmla="*/ 1326453 h 1326454"/>
                  <a:gd name="connsiteX9" fmla="*/ 42440 w 357197"/>
                  <a:gd name="connsiteY9" fmla="*/ 1181318 h 1326454"/>
                  <a:gd name="connsiteX10" fmla="*/ 83670 w 357197"/>
                  <a:gd name="connsiteY10" fmla="*/ 389216 h 1326454"/>
                  <a:gd name="connsiteX11" fmla="*/ 81424 w 357197"/>
                  <a:gd name="connsiteY11" fmla="*/ 389293 h 1326454"/>
                  <a:gd name="connsiteX12" fmla="*/ 53741 w 357197"/>
                  <a:gd name="connsiteY12" fmla="*/ 382036 h 1326454"/>
                  <a:gd name="connsiteX13" fmla="*/ 4164 w 357197"/>
                  <a:gd name="connsiteY13" fmla="*/ 284916 h 1326454"/>
                  <a:gd name="connsiteX14" fmla="*/ 19380 w 357197"/>
                  <a:gd name="connsiteY14" fmla="*/ 114633 h 1326454"/>
                  <a:gd name="connsiteX15" fmla="*/ 55609 w 357197"/>
                  <a:gd name="connsiteY15" fmla="*/ 89786 h 1326454"/>
                  <a:gd name="connsiteX16" fmla="*/ 82873 w 357197"/>
                  <a:gd name="connsiteY16" fmla="*/ 57383 h 1326454"/>
                  <a:gd name="connsiteX17" fmla="*/ 122404 w 357197"/>
                  <a:gd name="connsiteY17" fmla="*/ 66172 h 1326454"/>
                  <a:gd name="connsiteX18" fmla="*/ 147872 w 357197"/>
                  <a:gd name="connsiteY18" fmla="*/ 31644 h 1326454"/>
                  <a:gd name="connsiteX19" fmla="*/ 190208 w 357197"/>
                  <a:gd name="connsiteY19" fmla="*/ 44876 h 1326454"/>
                  <a:gd name="connsiteX20" fmla="*/ 223429 w 357197"/>
                  <a:gd name="connsiteY20" fmla="*/ 2 h 1326454"/>
                  <a:gd name="connsiteX0" fmla="*/ 220123 w 357197"/>
                  <a:gd name="connsiteY0" fmla="*/ 2 h 1317221"/>
                  <a:gd name="connsiteX1" fmla="*/ 259486 w 357197"/>
                  <a:gd name="connsiteY1" fmla="*/ 34537 h 1317221"/>
                  <a:gd name="connsiteX2" fmla="*/ 276313 w 357197"/>
                  <a:gd name="connsiteY2" fmla="*/ 111753 h 1317221"/>
                  <a:gd name="connsiteX3" fmla="*/ 333463 w 357197"/>
                  <a:gd name="connsiteY3" fmla="*/ 211508 h 1317221"/>
                  <a:gd name="connsiteX4" fmla="*/ 278330 w 357197"/>
                  <a:gd name="connsiteY4" fmla="*/ 319205 h 1317221"/>
                  <a:gd name="connsiteX5" fmla="*/ 244900 w 357197"/>
                  <a:gd name="connsiteY5" fmla="*/ 367155 h 1317221"/>
                  <a:gd name="connsiteX6" fmla="*/ 277689 w 357197"/>
                  <a:gd name="connsiteY6" fmla="*/ 1172086 h 1317221"/>
                  <a:gd name="connsiteX7" fmla="*/ 160064 w 357197"/>
                  <a:gd name="connsiteY7" fmla="*/ 1317221 h 1317221"/>
                  <a:gd name="connsiteX8" fmla="*/ 160065 w 357197"/>
                  <a:gd name="connsiteY8" fmla="*/ 1317220 h 1317221"/>
                  <a:gd name="connsiteX9" fmla="*/ 42440 w 357197"/>
                  <a:gd name="connsiteY9" fmla="*/ 1172085 h 1317221"/>
                  <a:gd name="connsiteX10" fmla="*/ 83670 w 357197"/>
                  <a:gd name="connsiteY10" fmla="*/ 379983 h 1317221"/>
                  <a:gd name="connsiteX11" fmla="*/ 81424 w 357197"/>
                  <a:gd name="connsiteY11" fmla="*/ 380060 h 1317221"/>
                  <a:gd name="connsiteX12" fmla="*/ 53741 w 357197"/>
                  <a:gd name="connsiteY12" fmla="*/ 372803 h 1317221"/>
                  <a:gd name="connsiteX13" fmla="*/ 4164 w 357197"/>
                  <a:gd name="connsiteY13" fmla="*/ 275683 h 1317221"/>
                  <a:gd name="connsiteX14" fmla="*/ 19380 w 357197"/>
                  <a:gd name="connsiteY14" fmla="*/ 105400 h 1317221"/>
                  <a:gd name="connsiteX15" fmla="*/ 55609 w 357197"/>
                  <a:gd name="connsiteY15" fmla="*/ 80553 h 1317221"/>
                  <a:gd name="connsiteX16" fmla="*/ 82873 w 357197"/>
                  <a:gd name="connsiteY16" fmla="*/ 48150 h 1317221"/>
                  <a:gd name="connsiteX17" fmla="*/ 122404 w 357197"/>
                  <a:gd name="connsiteY17" fmla="*/ 56939 h 1317221"/>
                  <a:gd name="connsiteX18" fmla="*/ 147872 w 357197"/>
                  <a:gd name="connsiteY18" fmla="*/ 22411 h 1317221"/>
                  <a:gd name="connsiteX19" fmla="*/ 190208 w 357197"/>
                  <a:gd name="connsiteY19" fmla="*/ 35643 h 1317221"/>
                  <a:gd name="connsiteX20" fmla="*/ 220123 w 357197"/>
                  <a:gd name="connsiteY20" fmla="*/ 2 h 131722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41481"/>
                  <a:gd name="connsiteY0" fmla="*/ 442 h 1317661"/>
                  <a:gd name="connsiteX1" fmla="*/ 259486 w 341481"/>
                  <a:gd name="connsiteY1" fmla="*/ 34977 h 1317661"/>
                  <a:gd name="connsiteX2" fmla="*/ 276313 w 341481"/>
                  <a:gd name="connsiteY2" fmla="*/ 112193 h 1317661"/>
                  <a:gd name="connsiteX3" fmla="*/ 333463 w 341481"/>
                  <a:gd name="connsiteY3" fmla="*/ 211948 h 1317661"/>
                  <a:gd name="connsiteX4" fmla="*/ 278330 w 341481"/>
                  <a:gd name="connsiteY4" fmla="*/ 319645 h 1317661"/>
                  <a:gd name="connsiteX5" fmla="*/ 244900 w 341481"/>
                  <a:gd name="connsiteY5" fmla="*/ 367595 h 1317661"/>
                  <a:gd name="connsiteX6" fmla="*/ 277689 w 341481"/>
                  <a:gd name="connsiteY6" fmla="*/ 1172526 h 1317661"/>
                  <a:gd name="connsiteX7" fmla="*/ 160064 w 341481"/>
                  <a:gd name="connsiteY7" fmla="*/ 1317661 h 1317661"/>
                  <a:gd name="connsiteX8" fmla="*/ 160065 w 341481"/>
                  <a:gd name="connsiteY8" fmla="*/ 1317660 h 1317661"/>
                  <a:gd name="connsiteX9" fmla="*/ 42440 w 341481"/>
                  <a:gd name="connsiteY9" fmla="*/ 1172525 h 1317661"/>
                  <a:gd name="connsiteX10" fmla="*/ 83670 w 341481"/>
                  <a:gd name="connsiteY10" fmla="*/ 380423 h 1317661"/>
                  <a:gd name="connsiteX11" fmla="*/ 81424 w 341481"/>
                  <a:gd name="connsiteY11" fmla="*/ 380500 h 1317661"/>
                  <a:gd name="connsiteX12" fmla="*/ 53741 w 341481"/>
                  <a:gd name="connsiteY12" fmla="*/ 373243 h 1317661"/>
                  <a:gd name="connsiteX13" fmla="*/ 4164 w 341481"/>
                  <a:gd name="connsiteY13" fmla="*/ 276123 h 1317661"/>
                  <a:gd name="connsiteX14" fmla="*/ 19380 w 341481"/>
                  <a:gd name="connsiteY14" fmla="*/ 105840 h 1317661"/>
                  <a:gd name="connsiteX15" fmla="*/ 55609 w 341481"/>
                  <a:gd name="connsiteY15" fmla="*/ 80993 h 1317661"/>
                  <a:gd name="connsiteX16" fmla="*/ 82873 w 341481"/>
                  <a:gd name="connsiteY16" fmla="*/ 48590 h 1317661"/>
                  <a:gd name="connsiteX17" fmla="*/ 122404 w 341481"/>
                  <a:gd name="connsiteY17" fmla="*/ 57379 h 1317661"/>
                  <a:gd name="connsiteX18" fmla="*/ 147872 w 341481"/>
                  <a:gd name="connsiteY18" fmla="*/ 22851 h 1317661"/>
                  <a:gd name="connsiteX19" fmla="*/ 190208 w 341481"/>
                  <a:gd name="connsiteY19" fmla="*/ 36083 h 1317661"/>
                  <a:gd name="connsiteX20" fmla="*/ 220123 w 341481"/>
                  <a:gd name="connsiteY20" fmla="*/ 442 h 1317661"/>
                  <a:gd name="connsiteX0" fmla="*/ 220123 w 339522"/>
                  <a:gd name="connsiteY0" fmla="*/ 442 h 1317661"/>
                  <a:gd name="connsiteX1" fmla="*/ 259486 w 339522"/>
                  <a:gd name="connsiteY1" fmla="*/ 34977 h 1317661"/>
                  <a:gd name="connsiteX2" fmla="*/ 276313 w 339522"/>
                  <a:gd name="connsiteY2" fmla="*/ 112193 h 1317661"/>
                  <a:gd name="connsiteX3" fmla="*/ 331682 w 339522"/>
                  <a:gd name="connsiteY3" fmla="*/ 92803 h 1317661"/>
                  <a:gd name="connsiteX4" fmla="*/ 333463 w 339522"/>
                  <a:gd name="connsiteY4" fmla="*/ 211948 h 1317661"/>
                  <a:gd name="connsiteX5" fmla="*/ 278330 w 339522"/>
                  <a:gd name="connsiteY5" fmla="*/ 319645 h 1317661"/>
                  <a:gd name="connsiteX6" fmla="*/ 244900 w 339522"/>
                  <a:gd name="connsiteY6" fmla="*/ 367595 h 1317661"/>
                  <a:gd name="connsiteX7" fmla="*/ 277689 w 339522"/>
                  <a:gd name="connsiteY7" fmla="*/ 1172526 h 1317661"/>
                  <a:gd name="connsiteX8" fmla="*/ 160064 w 339522"/>
                  <a:gd name="connsiteY8" fmla="*/ 1317661 h 1317661"/>
                  <a:gd name="connsiteX9" fmla="*/ 160065 w 339522"/>
                  <a:gd name="connsiteY9" fmla="*/ 1317660 h 1317661"/>
                  <a:gd name="connsiteX10" fmla="*/ 42440 w 339522"/>
                  <a:gd name="connsiteY10" fmla="*/ 1172525 h 1317661"/>
                  <a:gd name="connsiteX11" fmla="*/ 83670 w 339522"/>
                  <a:gd name="connsiteY11" fmla="*/ 380423 h 1317661"/>
                  <a:gd name="connsiteX12" fmla="*/ 81424 w 339522"/>
                  <a:gd name="connsiteY12" fmla="*/ 380500 h 1317661"/>
                  <a:gd name="connsiteX13" fmla="*/ 53741 w 339522"/>
                  <a:gd name="connsiteY13" fmla="*/ 373243 h 1317661"/>
                  <a:gd name="connsiteX14" fmla="*/ 4164 w 339522"/>
                  <a:gd name="connsiteY14" fmla="*/ 276123 h 1317661"/>
                  <a:gd name="connsiteX15" fmla="*/ 19380 w 339522"/>
                  <a:gd name="connsiteY15" fmla="*/ 105840 h 1317661"/>
                  <a:gd name="connsiteX16" fmla="*/ 55609 w 339522"/>
                  <a:gd name="connsiteY16" fmla="*/ 80993 h 1317661"/>
                  <a:gd name="connsiteX17" fmla="*/ 82873 w 339522"/>
                  <a:gd name="connsiteY17" fmla="*/ 48590 h 1317661"/>
                  <a:gd name="connsiteX18" fmla="*/ 122404 w 339522"/>
                  <a:gd name="connsiteY18" fmla="*/ 57379 h 1317661"/>
                  <a:gd name="connsiteX19" fmla="*/ 147872 w 339522"/>
                  <a:gd name="connsiteY19" fmla="*/ 22851 h 1317661"/>
                  <a:gd name="connsiteX20" fmla="*/ 190208 w 339522"/>
                  <a:gd name="connsiteY20" fmla="*/ 36083 h 1317661"/>
                  <a:gd name="connsiteX21" fmla="*/ 220123 w 339522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52133"/>
                  <a:gd name="connsiteY0" fmla="*/ 442 h 1317661"/>
                  <a:gd name="connsiteX1" fmla="*/ 259486 w 352133"/>
                  <a:gd name="connsiteY1" fmla="*/ 34977 h 1317661"/>
                  <a:gd name="connsiteX2" fmla="*/ 276313 w 352133"/>
                  <a:gd name="connsiteY2" fmla="*/ 112193 h 1317661"/>
                  <a:gd name="connsiteX3" fmla="*/ 344905 w 352133"/>
                  <a:gd name="connsiteY3" fmla="*/ 77800 h 1317661"/>
                  <a:gd name="connsiteX4" fmla="*/ 333463 w 352133"/>
                  <a:gd name="connsiteY4" fmla="*/ 211948 h 1317661"/>
                  <a:gd name="connsiteX5" fmla="*/ 278330 w 352133"/>
                  <a:gd name="connsiteY5" fmla="*/ 319645 h 1317661"/>
                  <a:gd name="connsiteX6" fmla="*/ 244900 w 352133"/>
                  <a:gd name="connsiteY6" fmla="*/ 367595 h 1317661"/>
                  <a:gd name="connsiteX7" fmla="*/ 277689 w 352133"/>
                  <a:gd name="connsiteY7" fmla="*/ 1172526 h 1317661"/>
                  <a:gd name="connsiteX8" fmla="*/ 160064 w 352133"/>
                  <a:gd name="connsiteY8" fmla="*/ 1317661 h 1317661"/>
                  <a:gd name="connsiteX9" fmla="*/ 160065 w 352133"/>
                  <a:gd name="connsiteY9" fmla="*/ 1317660 h 1317661"/>
                  <a:gd name="connsiteX10" fmla="*/ 42440 w 352133"/>
                  <a:gd name="connsiteY10" fmla="*/ 1172525 h 1317661"/>
                  <a:gd name="connsiteX11" fmla="*/ 83670 w 352133"/>
                  <a:gd name="connsiteY11" fmla="*/ 380423 h 1317661"/>
                  <a:gd name="connsiteX12" fmla="*/ 81424 w 352133"/>
                  <a:gd name="connsiteY12" fmla="*/ 380500 h 1317661"/>
                  <a:gd name="connsiteX13" fmla="*/ 53741 w 352133"/>
                  <a:gd name="connsiteY13" fmla="*/ 373243 h 1317661"/>
                  <a:gd name="connsiteX14" fmla="*/ 4164 w 352133"/>
                  <a:gd name="connsiteY14" fmla="*/ 276123 h 1317661"/>
                  <a:gd name="connsiteX15" fmla="*/ 19380 w 352133"/>
                  <a:gd name="connsiteY15" fmla="*/ 105840 h 1317661"/>
                  <a:gd name="connsiteX16" fmla="*/ 55609 w 352133"/>
                  <a:gd name="connsiteY16" fmla="*/ 80993 h 1317661"/>
                  <a:gd name="connsiteX17" fmla="*/ 82873 w 352133"/>
                  <a:gd name="connsiteY17" fmla="*/ 48590 h 1317661"/>
                  <a:gd name="connsiteX18" fmla="*/ 122404 w 352133"/>
                  <a:gd name="connsiteY18" fmla="*/ 57379 h 1317661"/>
                  <a:gd name="connsiteX19" fmla="*/ 147872 w 352133"/>
                  <a:gd name="connsiteY19" fmla="*/ 22851 h 1317661"/>
                  <a:gd name="connsiteX20" fmla="*/ 190208 w 352133"/>
                  <a:gd name="connsiteY20" fmla="*/ 36083 h 1317661"/>
                  <a:gd name="connsiteX21" fmla="*/ 220123 w 352133"/>
                  <a:gd name="connsiteY21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18900 w 352089"/>
                  <a:gd name="connsiteY0" fmla="*/ 442 h 1317661"/>
                  <a:gd name="connsiteX1" fmla="*/ 258263 w 352089"/>
                  <a:gd name="connsiteY1" fmla="*/ 34977 h 1317661"/>
                  <a:gd name="connsiteX2" fmla="*/ 275090 w 352089"/>
                  <a:gd name="connsiteY2" fmla="*/ 112193 h 1317661"/>
                  <a:gd name="connsiteX3" fmla="*/ 343682 w 352089"/>
                  <a:gd name="connsiteY3" fmla="*/ 77800 h 1317661"/>
                  <a:gd name="connsiteX4" fmla="*/ 332240 w 352089"/>
                  <a:gd name="connsiteY4" fmla="*/ 211948 h 1317661"/>
                  <a:gd name="connsiteX5" fmla="*/ 243677 w 352089"/>
                  <a:gd name="connsiteY5" fmla="*/ 367595 h 1317661"/>
                  <a:gd name="connsiteX6" fmla="*/ 276466 w 352089"/>
                  <a:gd name="connsiteY6" fmla="*/ 1172526 h 1317661"/>
                  <a:gd name="connsiteX7" fmla="*/ 158841 w 352089"/>
                  <a:gd name="connsiteY7" fmla="*/ 1317661 h 1317661"/>
                  <a:gd name="connsiteX8" fmla="*/ 158842 w 352089"/>
                  <a:gd name="connsiteY8" fmla="*/ 1317660 h 1317661"/>
                  <a:gd name="connsiteX9" fmla="*/ 41217 w 352089"/>
                  <a:gd name="connsiteY9" fmla="*/ 1172525 h 1317661"/>
                  <a:gd name="connsiteX10" fmla="*/ 80201 w 352089"/>
                  <a:gd name="connsiteY10" fmla="*/ 380500 h 1317661"/>
                  <a:gd name="connsiteX11" fmla="*/ 41498 w 352089"/>
                  <a:gd name="connsiteY11" fmla="*/ 353624 h 1317661"/>
                  <a:gd name="connsiteX12" fmla="*/ 737 w 352089"/>
                  <a:gd name="connsiteY12" fmla="*/ 236884 h 1317661"/>
                  <a:gd name="connsiteX13" fmla="*/ 18157 w 352089"/>
                  <a:gd name="connsiteY13" fmla="*/ 105840 h 1317661"/>
                  <a:gd name="connsiteX14" fmla="*/ 54386 w 352089"/>
                  <a:gd name="connsiteY14" fmla="*/ 80993 h 1317661"/>
                  <a:gd name="connsiteX15" fmla="*/ 81650 w 352089"/>
                  <a:gd name="connsiteY15" fmla="*/ 48590 h 1317661"/>
                  <a:gd name="connsiteX16" fmla="*/ 121181 w 352089"/>
                  <a:gd name="connsiteY16" fmla="*/ 57379 h 1317661"/>
                  <a:gd name="connsiteX17" fmla="*/ 146649 w 352089"/>
                  <a:gd name="connsiteY17" fmla="*/ 22851 h 1317661"/>
                  <a:gd name="connsiteX18" fmla="*/ 188985 w 352089"/>
                  <a:gd name="connsiteY18" fmla="*/ 36083 h 1317661"/>
                  <a:gd name="connsiteX19" fmla="*/ 218900 w 352089"/>
                  <a:gd name="connsiteY19" fmla="*/ 442 h 1317661"/>
                  <a:gd name="connsiteX0" fmla="*/ 220365 w 353554"/>
                  <a:gd name="connsiteY0" fmla="*/ 442 h 1317661"/>
                  <a:gd name="connsiteX1" fmla="*/ 259728 w 353554"/>
                  <a:gd name="connsiteY1" fmla="*/ 34977 h 1317661"/>
                  <a:gd name="connsiteX2" fmla="*/ 276555 w 353554"/>
                  <a:gd name="connsiteY2" fmla="*/ 112193 h 1317661"/>
                  <a:gd name="connsiteX3" fmla="*/ 345147 w 353554"/>
                  <a:gd name="connsiteY3" fmla="*/ 77800 h 1317661"/>
                  <a:gd name="connsiteX4" fmla="*/ 333705 w 353554"/>
                  <a:gd name="connsiteY4" fmla="*/ 211948 h 1317661"/>
                  <a:gd name="connsiteX5" fmla="*/ 245142 w 353554"/>
                  <a:gd name="connsiteY5" fmla="*/ 367595 h 1317661"/>
                  <a:gd name="connsiteX6" fmla="*/ 277931 w 353554"/>
                  <a:gd name="connsiteY6" fmla="*/ 1172526 h 1317661"/>
                  <a:gd name="connsiteX7" fmla="*/ 160306 w 353554"/>
                  <a:gd name="connsiteY7" fmla="*/ 1317661 h 1317661"/>
                  <a:gd name="connsiteX8" fmla="*/ 160307 w 353554"/>
                  <a:gd name="connsiteY8" fmla="*/ 1317660 h 1317661"/>
                  <a:gd name="connsiteX9" fmla="*/ 42682 w 353554"/>
                  <a:gd name="connsiteY9" fmla="*/ 1172525 h 1317661"/>
                  <a:gd name="connsiteX10" fmla="*/ 81666 w 353554"/>
                  <a:gd name="connsiteY10" fmla="*/ 380500 h 1317661"/>
                  <a:gd name="connsiteX11" fmla="*/ 42963 w 353554"/>
                  <a:gd name="connsiteY11" fmla="*/ 353624 h 1317661"/>
                  <a:gd name="connsiteX12" fmla="*/ 2202 w 353554"/>
                  <a:gd name="connsiteY12" fmla="*/ 236884 h 1317661"/>
                  <a:gd name="connsiteX13" fmla="*/ 10806 w 353554"/>
                  <a:gd name="connsiteY13" fmla="*/ 101224 h 1317661"/>
                  <a:gd name="connsiteX14" fmla="*/ 55851 w 353554"/>
                  <a:gd name="connsiteY14" fmla="*/ 80993 h 1317661"/>
                  <a:gd name="connsiteX15" fmla="*/ 83115 w 353554"/>
                  <a:gd name="connsiteY15" fmla="*/ 48590 h 1317661"/>
                  <a:gd name="connsiteX16" fmla="*/ 122646 w 353554"/>
                  <a:gd name="connsiteY16" fmla="*/ 57379 h 1317661"/>
                  <a:gd name="connsiteX17" fmla="*/ 148114 w 353554"/>
                  <a:gd name="connsiteY17" fmla="*/ 22851 h 1317661"/>
                  <a:gd name="connsiteX18" fmla="*/ 190450 w 353554"/>
                  <a:gd name="connsiteY18" fmla="*/ 36083 h 1317661"/>
                  <a:gd name="connsiteX19" fmla="*/ 220365 w 353554"/>
                  <a:gd name="connsiteY19" fmla="*/ 442 h 1317661"/>
                  <a:gd name="connsiteX0" fmla="*/ 222626 w 355815"/>
                  <a:gd name="connsiteY0" fmla="*/ 442 h 1317661"/>
                  <a:gd name="connsiteX1" fmla="*/ 261989 w 355815"/>
                  <a:gd name="connsiteY1" fmla="*/ 34977 h 1317661"/>
                  <a:gd name="connsiteX2" fmla="*/ 278816 w 355815"/>
                  <a:gd name="connsiteY2" fmla="*/ 112193 h 1317661"/>
                  <a:gd name="connsiteX3" fmla="*/ 347408 w 355815"/>
                  <a:gd name="connsiteY3" fmla="*/ 77800 h 1317661"/>
                  <a:gd name="connsiteX4" fmla="*/ 335966 w 355815"/>
                  <a:gd name="connsiteY4" fmla="*/ 211948 h 1317661"/>
                  <a:gd name="connsiteX5" fmla="*/ 247403 w 355815"/>
                  <a:gd name="connsiteY5" fmla="*/ 367595 h 1317661"/>
                  <a:gd name="connsiteX6" fmla="*/ 280192 w 355815"/>
                  <a:gd name="connsiteY6" fmla="*/ 1172526 h 1317661"/>
                  <a:gd name="connsiteX7" fmla="*/ 162567 w 355815"/>
                  <a:gd name="connsiteY7" fmla="*/ 1317661 h 1317661"/>
                  <a:gd name="connsiteX8" fmla="*/ 162568 w 355815"/>
                  <a:gd name="connsiteY8" fmla="*/ 1317660 h 1317661"/>
                  <a:gd name="connsiteX9" fmla="*/ 44943 w 355815"/>
                  <a:gd name="connsiteY9" fmla="*/ 1172525 h 1317661"/>
                  <a:gd name="connsiteX10" fmla="*/ 83927 w 355815"/>
                  <a:gd name="connsiteY10" fmla="*/ 380500 h 1317661"/>
                  <a:gd name="connsiteX11" fmla="*/ 45224 w 355815"/>
                  <a:gd name="connsiteY11" fmla="*/ 353624 h 1317661"/>
                  <a:gd name="connsiteX12" fmla="*/ 4463 w 355815"/>
                  <a:gd name="connsiteY12" fmla="*/ 236884 h 1317661"/>
                  <a:gd name="connsiteX13" fmla="*/ 13067 w 355815"/>
                  <a:gd name="connsiteY13" fmla="*/ 101224 h 1317661"/>
                  <a:gd name="connsiteX14" fmla="*/ 58112 w 355815"/>
                  <a:gd name="connsiteY14" fmla="*/ 80993 h 1317661"/>
                  <a:gd name="connsiteX15" fmla="*/ 85376 w 355815"/>
                  <a:gd name="connsiteY15" fmla="*/ 48590 h 1317661"/>
                  <a:gd name="connsiteX16" fmla="*/ 124907 w 355815"/>
                  <a:gd name="connsiteY16" fmla="*/ 57379 h 1317661"/>
                  <a:gd name="connsiteX17" fmla="*/ 150375 w 355815"/>
                  <a:gd name="connsiteY17" fmla="*/ 22851 h 1317661"/>
                  <a:gd name="connsiteX18" fmla="*/ 192711 w 355815"/>
                  <a:gd name="connsiteY18" fmla="*/ 36083 h 1317661"/>
                  <a:gd name="connsiteX19" fmla="*/ 222626 w 355815"/>
                  <a:gd name="connsiteY19" fmla="*/ 442 h 1317661"/>
                  <a:gd name="connsiteX0" fmla="*/ 220434 w 353623"/>
                  <a:gd name="connsiteY0" fmla="*/ 442 h 1317661"/>
                  <a:gd name="connsiteX1" fmla="*/ 259797 w 353623"/>
                  <a:gd name="connsiteY1" fmla="*/ 34977 h 1317661"/>
                  <a:gd name="connsiteX2" fmla="*/ 276624 w 353623"/>
                  <a:gd name="connsiteY2" fmla="*/ 112193 h 1317661"/>
                  <a:gd name="connsiteX3" fmla="*/ 345216 w 353623"/>
                  <a:gd name="connsiteY3" fmla="*/ 77800 h 1317661"/>
                  <a:gd name="connsiteX4" fmla="*/ 333774 w 353623"/>
                  <a:gd name="connsiteY4" fmla="*/ 211948 h 1317661"/>
                  <a:gd name="connsiteX5" fmla="*/ 245211 w 353623"/>
                  <a:gd name="connsiteY5" fmla="*/ 367595 h 1317661"/>
                  <a:gd name="connsiteX6" fmla="*/ 278000 w 353623"/>
                  <a:gd name="connsiteY6" fmla="*/ 1172526 h 1317661"/>
                  <a:gd name="connsiteX7" fmla="*/ 160375 w 353623"/>
                  <a:gd name="connsiteY7" fmla="*/ 1317661 h 1317661"/>
                  <a:gd name="connsiteX8" fmla="*/ 160376 w 353623"/>
                  <a:gd name="connsiteY8" fmla="*/ 1317660 h 1317661"/>
                  <a:gd name="connsiteX9" fmla="*/ 42751 w 353623"/>
                  <a:gd name="connsiteY9" fmla="*/ 1172525 h 1317661"/>
                  <a:gd name="connsiteX10" fmla="*/ 81735 w 353623"/>
                  <a:gd name="connsiteY10" fmla="*/ 380500 h 1317661"/>
                  <a:gd name="connsiteX11" fmla="*/ 43032 w 353623"/>
                  <a:gd name="connsiteY11" fmla="*/ 353624 h 1317661"/>
                  <a:gd name="connsiteX12" fmla="*/ 2271 w 353623"/>
                  <a:gd name="connsiteY12" fmla="*/ 236884 h 1317661"/>
                  <a:gd name="connsiteX13" fmla="*/ 16385 w 353623"/>
                  <a:gd name="connsiteY13" fmla="*/ 89683 h 1317661"/>
                  <a:gd name="connsiteX14" fmla="*/ 55920 w 353623"/>
                  <a:gd name="connsiteY14" fmla="*/ 80993 h 1317661"/>
                  <a:gd name="connsiteX15" fmla="*/ 83184 w 353623"/>
                  <a:gd name="connsiteY15" fmla="*/ 48590 h 1317661"/>
                  <a:gd name="connsiteX16" fmla="*/ 122715 w 353623"/>
                  <a:gd name="connsiteY16" fmla="*/ 57379 h 1317661"/>
                  <a:gd name="connsiteX17" fmla="*/ 148183 w 353623"/>
                  <a:gd name="connsiteY17" fmla="*/ 22851 h 1317661"/>
                  <a:gd name="connsiteX18" fmla="*/ 190519 w 353623"/>
                  <a:gd name="connsiteY18" fmla="*/ 36083 h 1317661"/>
                  <a:gd name="connsiteX19" fmla="*/ 220434 w 353623"/>
                  <a:gd name="connsiteY19" fmla="*/ 442 h 1317661"/>
                  <a:gd name="connsiteX0" fmla="*/ 219340 w 352529"/>
                  <a:gd name="connsiteY0" fmla="*/ 442 h 1317661"/>
                  <a:gd name="connsiteX1" fmla="*/ 258703 w 352529"/>
                  <a:gd name="connsiteY1" fmla="*/ 34977 h 1317661"/>
                  <a:gd name="connsiteX2" fmla="*/ 275530 w 352529"/>
                  <a:gd name="connsiteY2" fmla="*/ 112193 h 1317661"/>
                  <a:gd name="connsiteX3" fmla="*/ 344122 w 352529"/>
                  <a:gd name="connsiteY3" fmla="*/ 77800 h 1317661"/>
                  <a:gd name="connsiteX4" fmla="*/ 332680 w 352529"/>
                  <a:gd name="connsiteY4" fmla="*/ 211948 h 1317661"/>
                  <a:gd name="connsiteX5" fmla="*/ 244117 w 352529"/>
                  <a:gd name="connsiteY5" fmla="*/ 367595 h 1317661"/>
                  <a:gd name="connsiteX6" fmla="*/ 276906 w 352529"/>
                  <a:gd name="connsiteY6" fmla="*/ 1172526 h 1317661"/>
                  <a:gd name="connsiteX7" fmla="*/ 159281 w 352529"/>
                  <a:gd name="connsiteY7" fmla="*/ 1317661 h 1317661"/>
                  <a:gd name="connsiteX8" fmla="*/ 159282 w 352529"/>
                  <a:gd name="connsiteY8" fmla="*/ 1317660 h 1317661"/>
                  <a:gd name="connsiteX9" fmla="*/ 41657 w 352529"/>
                  <a:gd name="connsiteY9" fmla="*/ 1172525 h 1317661"/>
                  <a:gd name="connsiteX10" fmla="*/ 80641 w 352529"/>
                  <a:gd name="connsiteY10" fmla="*/ 380500 h 1317661"/>
                  <a:gd name="connsiteX11" fmla="*/ 41938 w 352529"/>
                  <a:gd name="connsiteY11" fmla="*/ 353624 h 1317661"/>
                  <a:gd name="connsiteX12" fmla="*/ 1177 w 352529"/>
                  <a:gd name="connsiteY12" fmla="*/ 236884 h 1317661"/>
                  <a:gd name="connsiteX13" fmla="*/ 15291 w 352529"/>
                  <a:gd name="connsiteY13" fmla="*/ 89683 h 1317661"/>
                  <a:gd name="connsiteX14" fmla="*/ 59234 w 352529"/>
                  <a:gd name="connsiteY14" fmla="*/ 79838 h 1317661"/>
                  <a:gd name="connsiteX15" fmla="*/ 82090 w 352529"/>
                  <a:gd name="connsiteY15" fmla="*/ 48590 h 1317661"/>
                  <a:gd name="connsiteX16" fmla="*/ 121621 w 352529"/>
                  <a:gd name="connsiteY16" fmla="*/ 57379 h 1317661"/>
                  <a:gd name="connsiteX17" fmla="*/ 147089 w 352529"/>
                  <a:gd name="connsiteY17" fmla="*/ 22851 h 1317661"/>
                  <a:gd name="connsiteX18" fmla="*/ 189425 w 352529"/>
                  <a:gd name="connsiteY18" fmla="*/ 36083 h 1317661"/>
                  <a:gd name="connsiteX19" fmla="*/ 219340 w 352529"/>
                  <a:gd name="connsiteY19" fmla="*/ 442 h 1317661"/>
                  <a:gd name="connsiteX0" fmla="*/ 221398 w 354587"/>
                  <a:gd name="connsiteY0" fmla="*/ 442 h 1317661"/>
                  <a:gd name="connsiteX1" fmla="*/ 260761 w 354587"/>
                  <a:gd name="connsiteY1" fmla="*/ 34977 h 1317661"/>
                  <a:gd name="connsiteX2" fmla="*/ 277588 w 354587"/>
                  <a:gd name="connsiteY2" fmla="*/ 112193 h 1317661"/>
                  <a:gd name="connsiteX3" fmla="*/ 346180 w 354587"/>
                  <a:gd name="connsiteY3" fmla="*/ 77800 h 1317661"/>
                  <a:gd name="connsiteX4" fmla="*/ 334738 w 354587"/>
                  <a:gd name="connsiteY4" fmla="*/ 211948 h 1317661"/>
                  <a:gd name="connsiteX5" fmla="*/ 246175 w 354587"/>
                  <a:gd name="connsiteY5" fmla="*/ 367595 h 1317661"/>
                  <a:gd name="connsiteX6" fmla="*/ 278964 w 354587"/>
                  <a:gd name="connsiteY6" fmla="*/ 1172526 h 1317661"/>
                  <a:gd name="connsiteX7" fmla="*/ 161339 w 354587"/>
                  <a:gd name="connsiteY7" fmla="*/ 1317661 h 1317661"/>
                  <a:gd name="connsiteX8" fmla="*/ 161340 w 354587"/>
                  <a:gd name="connsiteY8" fmla="*/ 1317660 h 1317661"/>
                  <a:gd name="connsiteX9" fmla="*/ 43715 w 354587"/>
                  <a:gd name="connsiteY9" fmla="*/ 1172525 h 1317661"/>
                  <a:gd name="connsiteX10" fmla="*/ 82699 w 354587"/>
                  <a:gd name="connsiteY10" fmla="*/ 380500 h 1317661"/>
                  <a:gd name="connsiteX11" fmla="*/ 43996 w 354587"/>
                  <a:gd name="connsiteY11" fmla="*/ 353624 h 1317661"/>
                  <a:gd name="connsiteX12" fmla="*/ 3235 w 354587"/>
                  <a:gd name="connsiteY12" fmla="*/ 236884 h 1317661"/>
                  <a:gd name="connsiteX13" fmla="*/ 17349 w 354587"/>
                  <a:gd name="connsiteY13" fmla="*/ 89683 h 1317661"/>
                  <a:gd name="connsiteX14" fmla="*/ 61292 w 354587"/>
                  <a:gd name="connsiteY14" fmla="*/ 79838 h 1317661"/>
                  <a:gd name="connsiteX15" fmla="*/ 84148 w 354587"/>
                  <a:gd name="connsiteY15" fmla="*/ 48590 h 1317661"/>
                  <a:gd name="connsiteX16" fmla="*/ 123679 w 354587"/>
                  <a:gd name="connsiteY16" fmla="*/ 57379 h 1317661"/>
                  <a:gd name="connsiteX17" fmla="*/ 149147 w 354587"/>
                  <a:gd name="connsiteY17" fmla="*/ 22851 h 1317661"/>
                  <a:gd name="connsiteX18" fmla="*/ 191483 w 354587"/>
                  <a:gd name="connsiteY18" fmla="*/ 36083 h 1317661"/>
                  <a:gd name="connsiteX19" fmla="*/ 221398 w 354587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54428" h="1317661">
                    <a:moveTo>
                      <a:pt x="221239" y="442"/>
                    </a:moveTo>
                    <a:cubicBezTo>
                      <a:pt x="240499" y="-3204"/>
                      <a:pt x="251237" y="16352"/>
                      <a:pt x="260602" y="34977"/>
                    </a:cubicBezTo>
                    <a:cubicBezTo>
                      <a:pt x="269967" y="53602"/>
                      <a:pt x="265396" y="102555"/>
                      <a:pt x="277429" y="112193"/>
                    </a:cubicBezTo>
                    <a:cubicBezTo>
                      <a:pt x="300481" y="95288"/>
                      <a:pt x="307845" y="58865"/>
                      <a:pt x="346021" y="77800"/>
                    </a:cubicBezTo>
                    <a:cubicBezTo>
                      <a:pt x="363260" y="99042"/>
                      <a:pt x="351246" y="163649"/>
                      <a:pt x="334579" y="211948"/>
                    </a:cubicBezTo>
                    <a:cubicBezTo>
                      <a:pt x="317912" y="260247"/>
                      <a:pt x="298289" y="313674"/>
                      <a:pt x="246016" y="367595"/>
                    </a:cubicBezTo>
                    <a:lnTo>
                      <a:pt x="278805" y="1172526"/>
                    </a:lnTo>
                    <a:cubicBezTo>
                      <a:pt x="278805" y="1252683"/>
                      <a:pt x="226143" y="1317661"/>
                      <a:pt x="161180" y="1317661"/>
                    </a:cubicBezTo>
                    <a:lnTo>
                      <a:pt x="161181" y="1317660"/>
                    </a:lnTo>
                    <a:cubicBezTo>
                      <a:pt x="96218" y="1317660"/>
                      <a:pt x="43556" y="1252682"/>
                      <a:pt x="43556" y="1172525"/>
                    </a:cubicBezTo>
                    <a:lnTo>
                      <a:pt x="82540" y="380500"/>
                    </a:lnTo>
                    <a:cubicBezTo>
                      <a:pt x="64496" y="371156"/>
                      <a:pt x="57081" y="361402"/>
                      <a:pt x="41633" y="342083"/>
                    </a:cubicBezTo>
                    <a:cubicBezTo>
                      <a:pt x="26185" y="322764"/>
                      <a:pt x="7150" y="278951"/>
                      <a:pt x="3076" y="236884"/>
                    </a:cubicBezTo>
                    <a:cubicBezTo>
                      <a:pt x="-998" y="194817"/>
                      <a:pt x="-4607" y="114703"/>
                      <a:pt x="17190" y="89683"/>
                    </a:cubicBezTo>
                    <a:cubicBezTo>
                      <a:pt x="38987" y="64663"/>
                      <a:pt x="45688" y="86595"/>
                      <a:pt x="61133" y="79838"/>
                    </a:cubicBezTo>
                    <a:cubicBezTo>
                      <a:pt x="69119" y="68652"/>
                      <a:pt x="73591" y="52333"/>
                      <a:pt x="83989" y="48590"/>
                    </a:cubicBezTo>
                    <a:cubicBezTo>
                      <a:pt x="94387" y="44847"/>
                      <a:pt x="109241" y="54065"/>
                      <a:pt x="123520" y="57379"/>
                    </a:cubicBezTo>
                    <a:cubicBezTo>
                      <a:pt x="136925" y="52897"/>
                      <a:pt x="125565" y="32170"/>
                      <a:pt x="148988" y="22851"/>
                    </a:cubicBezTo>
                    <a:cubicBezTo>
                      <a:pt x="172411" y="13532"/>
                      <a:pt x="176845" y="33211"/>
                      <a:pt x="191324" y="36083"/>
                    </a:cubicBezTo>
                    <a:cubicBezTo>
                      <a:pt x="202398" y="21125"/>
                      <a:pt x="201979" y="4088"/>
                      <a:pt x="221239" y="442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8C40A665-9C56-4D23-A55F-5578F0F0D051}"/>
                </a:ext>
              </a:extLst>
            </p:cNvPr>
            <p:cNvSpPr/>
            <p:nvPr/>
          </p:nvSpPr>
          <p:spPr>
            <a:xfrm rot="9000000">
              <a:off x="5426915" y="2347546"/>
              <a:ext cx="334946" cy="911954"/>
            </a:xfrm>
            <a:custGeom>
              <a:avLst/>
              <a:gdLst>
                <a:gd name="connsiteX0" fmla="*/ 61979 w 393261"/>
                <a:gd name="connsiteY0" fmla="*/ 958385 h 958385"/>
                <a:gd name="connsiteX1" fmla="*/ 61979 w 393261"/>
                <a:gd name="connsiteY1" fmla="*/ 885509 h 958385"/>
                <a:gd name="connsiteX2" fmla="*/ 0 w 393261"/>
                <a:gd name="connsiteY2" fmla="*/ 885509 h 958385"/>
                <a:gd name="connsiteX3" fmla="*/ 0 w 393261"/>
                <a:gd name="connsiteY3" fmla="*/ 193752 h 958385"/>
                <a:gd name="connsiteX4" fmla="*/ 193752 w 393261"/>
                <a:gd name="connsiteY4" fmla="*/ 0 h 958385"/>
                <a:gd name="connsiteX5" fmla="*/ 199509 w 393261"/>
                <a:gd name="connsiteY5" fmla="*/ 0 h 958385"/>
                <a:gd name="connsiteX6" fmla="*/ 393261 w 393261"/>
                <a:gd name="connsiteY6" fmla="*/ 193752 h 958385"/>
                <a:gd name="connsiteX7" fmla="*/ 393261 w 393261"/>
                <a:gd name="connsiteY7" fmla="*/ 885509 h 958385"/>
                <a:gd name="connsiteX8" fmla="*/ 348337 w 393261"/>
                <a:gd name="connsiteY8" fmla="*/ 885509 h 958385"/>
                <a:gd name="connsiteX9" fmla="*/ 348337 w 393261"/>
                <a:gd name="connsiteY9" fmla="*/ 958385 h 958385"/>
                <a:gd name="connsiteX0" fmla="*/ 61979 w 393261"/>
                <a:gd name="connsiteY0" fmla="*/ 958385 h 958385"/>
                <a:gd name="connsiteX1" fmla="*/ 61979 w 393261"/>
                <a:gd name="connsiteY1" fmla="*/ 885509 h 958385"/>
                <a:gd name="connsiteX2" fmla="*/ 0 w 393261"/>
                <a:gd name="connsiteY2" fmla="*/ 885509 h 958385"/>
                <a:gd name="connsiteX3" fmla="*/ 0 w 393261"/>
                <a:gd name="connsiteY3" fmla="*/ 193752 h 958385"/>
                <a:gd name="connsiteX4" fmla="*/ 193752 w 393261"/>
                <a:gd name="connsiteY4" fmla="*/ 0 h 958385"/>
                <a:gd name="connsiteX5" fmla="*/ 199509 w 393261"/>
                <a:gd name="connsiteY5" fmla="*/ 0 h 958385"/>
                <a:gd name="connsiteX6" fmla="*/ 393261 w 393261"/>
                <a:gd name="connsiteY6" fmla="*/ 193752 h 958385"/>
                <a:gd name="connsiteX7" fmla="*/ 348337 w 393261"/>
                <a:gd name="connsiteY7" fmla="*/ 885509 h 958385"/>
                <a:gd name="connsiteX8" fmla="*/ 348337 w 393261"/>
                <a:gd name="connsiteY8" fmla="*/ 958385 h 958385"/>
                <a:gd name="connsiteX9" fmla="*/ 61979 w 393261"/>
                <a:gd name="connsiteY9" fmla="*/ 958385 h 958385"/>
                <a:gd name="connsiteX0" fmla="*/ 61979 w 393261"/>
                <a:gd name="connsiteY0" fmla="*/ 958385 h 958385"/>
                <a:gd name="connsiteX1" fmla="*/ 61979 w 393261"/>
                <a:gd name="connsiteY1" fmla="*/ 885509 h 958385"/>
                <a:gd name="connsiteX2" fmla="*/ 0 w 393261"/>
                <a:gd name="connsiteY2" fmla="*/ 885509 h 958385"/>
                <a:gd name="connsiteX3" fmla="*/ 0 w 393261"/>
                <a:gd name="connsiteY3" fmla="*/ 193752 h 958385"/>
                <a:gd name="connsiteX4" fmla="*/ 193752 w 393261"/>
                <a:gd name="connsiteY4" fmla="*/ 0 h 958385"/>
                <a:gd name="connsiteX5" fmla="*/ 199509 w 393261"/>
                <a:gd name="connsiteY5" fmla="*/ 0 h 958385"/>
                <a:gd name="connsiteX6" fmla="*/ 393261 w 393261"/>
                <a:gd name="connsiteY6" fmla="*/ 193752 h 958385"/>
                <a:gd name="connsiteX7" fmla="*/ 348337 w 393261"/>
                <a:gd name="connsiteY7" fmla="*/ 958385 h 958385"/>
                <a:gd name="connsiteX8" fmla="*/ 61979 w 393261"/>
                <a:gd name="connsiteY8" fmla="*/ 958385 h 958385"/>
                <a:gd name="connsiteX0" fmla="*/ 61979 w 393261"/>
                <a:gd name="connsiteY0" fmla="*/ 958385 h 958385"/>
                <a:gd name="connsiteX1" fmla="*/ 0 w 393261"/>
                <a:gd name="connsiteY1" fmla="*/ 885509 h 958385"/>
                <a:gd name="connsiteX2" fmla="*/ 0 w 393261"/>
                <a:gd name="connsiteY2" fmla="*/ 193752 h 958385"/>
                <a:gd name="connsiteX3" fmla="*/ 193752 w 393261"/>
                <a:gd name="connsiteY3" fmla="*/ 0 h 958385"/>
                <a:gd name="connsiteX4" fmla="*/ 199509 w 393261"/>
                <a:gd name="connsiteY4" fmla="*/ 0 h 958385"/>
                <a:gd name="connsiteX5" fmla="*/ 393261 w 393261"/>
                <a:gd name="connsiteY5" fmla="*/ 193752 h 958385"/>
                <a:gd name="connsiteX6" fmla="*/ 348337 w 393261"/>
                <a:gd name="connsiteY6" fmla="*/ 958385 h 958385"/>
                <a:gd name="connsiteX7" fmla="*/ 61979 w 393261"/>
                <a:gd name="connsiteY7" fmla="*/ 958385 h 958385"/>
                <a:gd name="connsiteX0" fmla="*/ 61979 w 393261"/>
                <a:gd name="connsiteY0" fmla="*/ 958385 h 958385"/>
                <a:gd name="connsiteX1" fmla="*/ 0 w 393261"/>
                <a:gd name="connsiteY1" fmla="*/ 193752 h 958385"/>
                <a:gd name="connsiteX2" fmla="*/ 193752 w 393261"/>
                <a:gd name="connsiteY2" fmla="*/ 0 h 958385"/>
                <a:gd name="connsiteX3" fmla="*/ 199509 w 393261"/>
                <a:gd name="connsiteY3" fmla="*/ 0 h 958385"/>
                <a:gd name="connsiteX4" fmla="*/ 393261 w 393261"/>
                <a:gd name="connsiteY4" fmla="*/ 193752 h 958385"/>
                <a:gd name="connsiteX5" fmla="*/ 348337 w 393261"/>
                <a:gd name="connsiteY5" fmla="*/ 958385 h 958385"/>
                <a:gd name="connsiteX6" fmla="*/ 61979 w 393261"/>
                <a:gd name="connsiteY6" fmla="*/ 958385 h 958385"/>
                <a:gd name="connsiteX0" fmla="*/ 61979 w 393261"/>
                <a:gd name="connsiteY0" fmla="*/ 958385 h 958385"/>
                <a:gd name="connsiteX1" fmla="*/ 0 w 393261"/>
                <a:gd name="connsiteY1" fmla="*/ 193752 h 958385"/>
                <a:gd name="connsiteX2" fmla="*/ 193752 w 393261"/>
                <a:gd name="connsiteY2" fmla="*/ 0 h 958385"/>
                <a:gd name="connsiteX3" fmla="*/ 199509 w 393261"/>
                <a:gd name="connsiteY3" fmla="*/ 0 h 958385"/>
                <a:gd name="connsiteX4" fmla="*/ 393261 w 393261"/>
                <a:gd name="connsiteY4" fmla="*/ 193752 h 958385"/>
                <a:gd name="connsiteX5" fmla="*/ 358685 w 393261"/>
                <a:gd name="connsiteY5" fmla="*/ 936318 h 958385"/>
                <a:gd name="connsiteX6" fmla="*/ 61979 w 393261"/>
                <a:gd name="connsiteY6" fmla="*/ 958385 h 958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3261" h="958385">
                  <a:moveTo>
                    <a:pt x="61979" y="958385"/>
                  </a:moveTo>
                  <a:lnTo>
                    <a:pt x="0" y="193752"/>
                  </a:lnTo>
                  <a:cubicBezTo>
                    <a:pt x="0" y="86746"/>
                    <a:pt x="86746" y="0"/>
                    <a:pt x="193752" y="0"/>
                  </a:cubicBezTo>
                  <a:lnTo>
                    <a:pt x="199509" y="0"/>
                  </a:lnTo>
                  <a:cubicBezTo>
                    <a:pt x="306515" y="0"/>
                    <a:pt x="393261" y="86746"/>
                    <a:pt x="393261" y="193752"/>
                  </a:cubicBezTo>
                  <a:lnTo>
                    <a:pt x="358685" y="936318"/>
                  </a:lnTo>
                  <a:lnTo>
                    <a:pt x="61979" y="958385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3DB4FD40-CFE7-4F9E-914F-7222C9BB9F45}"/>
              </a:ext>
            </a:extLst>
          </p:cNvPr>
          <p:cNvGrpSpPr/>
          <p:nvPr/>
        </p:nvGrpSpPr>
        <p:grpSpPr>
          <a:xfrm>
            <a:off x="7179246" y="838200"/>
            <a:ext cx="1634123" cy="2701569"/>
            <a:chOff x="7179246" y="838200"/>
            <a:chExt cx="1634123" cy="2701569"/>
          </a:xfrm>
        </p:grpSpPr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4444B821-902C-4D06-A782-C1457F203DD4}"/>
                </a:ext>
              </a:extLst>
            </p:cNvPr>
            <p:cNvSpPr/>
            <p:nvPr/>
          </p:nvSpPr>
          <p:spPr>
            <a:xfrm flipH="1">
              <a:off x="8476624" y="2278831"/>
              <a:ext cx="336745" cy="778809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  <a:gd name="connsiteX0" fmla="*/ 251627 w 251627"/>
                <a:gd name="connsiteY0" fmla="*/ 0 h 916908"/>
                <a:gd name="connsiteX1" fmla="*/ 251627 w 251627"/>
                <a:gd name="connsiteY1" fmla="*/ 916908 h 916908"/>
                <a:gd name="connsiteX2" fmla="*/ 0 w 251627"/>
                <a:gd name="connsiteY2" fmla="*/ 832102 h 916908"/>
                <a:gd name="connsiteX3" fmla="*/ 112567 w 251627"/>
                <a:gd name="connsiteY3" fmla="*/ 297535 h 916908"/>
                <a:gd name="connsiteX4" fmla="*/ 227598 w 251627"/>
                <a:gd name="connsiteY4" fmla="*/ 19826 h 916908"/>
                <a:gd name="connsiteX5" fmla="*/ 251627 w 251627"/>
                <a:gd name="connsiteY5" fmla="*/ 0 h 916908"/>
                <a:gd name="connsiteX0" fmla="*/ 251627 w 251627"/>
                <a:gd name="connsiteY0" fmla="*/ 0 h 916908"/>
                <a:gd name="connsiteX1" fmla="*/ 251627 w 251627"/>
                <a:gd name="connsiteY1" fmla="*/ 916908 h 916908"/>
                <a:gd name="connsiteX2" fmla="*/ 0 w 251627"/>
                <a:gd name="connsiteY2" fmla="*/ 832102 h 916908"/>
                <a:gd name="connsiteX3" fmla="*/ 112567 w 251627"/>
                <a:gd name="connsiteY3" fmla="*/ 297535 h 916908"/>
                <a:gd name="connsiteX4" fmla="*/ 227598 w 251627"/>
                <a:gd name="connsiteY4" fmla="*/ 19826 h 916908"/>
                <a:gd name="connsiteX5" fmla="*/ 251627 w 251627"/>
                <a:gd name="connsiteY5" fmla="*/ 0 h 916908"/>
                <a:gd name="connsiteX0" fmla="*/ 251627 w 254022"/>
                <a:gd name="connsiteY0" fmla="*/ 0 h 832102"/>
                <a:gd name="connsiteX1" fmla="*/ 254022 w 254022"/>
                <a:gd name="connsiteY1" fmla="*/ 587859 h 832102"/>
                <a:gd name="connsiteX2" fmla="*/ 0 w 254022"/>
                <a:gd name="connsiteY2" fmla="*/ 832102 h 832102"/>
                <a:gd name="connsiteX3" fmla="*/ 112567 w 254022"/>
                <a:gd name="connsiteY3" fmla="*/ 297535 h 832102"/>
                <a:gd name="connsiteX4" fmla="*/ 227598 w 254022"/>
                <a:gd name="connsiteY4" fmla="*/ 19826 h 832102"/>
                <a:gd name="connsiteX5" fmla="*/ 251627 w 254022"/>
                <a:gd name="connsiteY5" fmla="*/ 0 h 832102"/>
                <a:gd name="connsiteX0" fmla="*/ 251627 w 254022"/>
                <a:gd name="connsiteY0" fmla="*/ 0 h 832102"/>
                <a:gd name="connsiteX1" fmla="*/ 254022 w 254022"/>
                <a:gd name="connsiteY1" fmla="*/ 587859 h 832102"/>
                <a:gd name="connsiteX2" fmla="*/ 0 w 254022"/>
                <a:gd name="connsiteY2" fmla="*/ 832102 h 832102"/>
                <a:gd name="connsiteX3" fmla="*/ 112567 w 254022"/>
                <a:gd name="connsiteY3" fmla="*/ 297535 h 832102"/>
                <a:gd name="connsiteX4" fmla="*/ 227598 w 254022"/>
                <a:gd name="connsiteY4" fmla="*/ 19826 h 832102"/>
                <a:gd name="connsiteX5" fmla="*/ 251627 w 254022"/>
                <a:gd name="connsiteY5" fmla="*/ 0 h 832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4022" h="832102">
                  <a:moveTo>
                    <a:pt x="251627" y="0"/>
                  </a:moveTo>
                  <a:cubicBezTo>
                    <a:pt x="252425" y="195953"/>
                    <a:pt x="253224" y="391906"/>
                    <a:pt x="254022" y="587859"/>
                  </a:cubicBezTo>
                  <a:lnTo>
                    <a:pt x="0" y="832102"/>
                  </a:lnTo>
                  <a:cubicBezTo>
                    <a:pt x="37522" y="653913"/>
                    <a:pt x="86221" y="405987"/>
                    <a:pt x="112567" y="297535"/>
                  </a:cubicBezTo>
                  <a:cubicBezTo>
                    <a:pt x="138913" y="189083"/>
                    <a:pt x="156526" y="90898"/>
                    <a:pt x="227598" y="19826"/>
                  </a:cubicBezTo>
                  <a:lnTo>
                    <a:pt x="251627" y="0"/>
                  </a:lnTo>
                  <a:close/>
                </a:path>
              </a:pathLst>
            </a:custGeom>
            <a:pattFill prst="lgConfetti">
              <a:fgClr>
                <a:schemeClr val="accent3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38" name="グループ化 137">
              <a:extLst>
                <a:ext uri="{FF2B5EF4-FFF2-40B4-BE49-F238E27FC236}">
                  <a16:creationId xmlns:a16="http://schemas.microsoft.com/office/drawing/2014/main" id="{05D5AE97-3B6D-47A0-B7B2-8B90EBDC8E7A}"/>
                </a:ext>
              </a:extLst>
            </p:cNvPr>
            <p:cNvGrpSpPr/>
            <p:nvPr/>
          </p:nvGrpSpPr>
          <p:grpSpPr>
            <a:xfrm>
              <a:off x="7179246" y="838200"/>
              <a:ext cx="1388545" cy="2701569"/>
              <a:chOff x="7179246" y="838200"/>
              <a:chExt cx="1388545" cy="2701569"/>
            </a:xfrm>
          </p:grpSpPr>
          <p:grpSp>
            <p:nvGrpSpPr>
              <p:cNvPr id="174" name="グループ化 173">
                <a:extLst>
                  <a:ext uri="{FF2B5EF4-FFF2-40B4-BE49-F238E27FC236}">
                    <a16:creationId xmlns:a16="http://schemas.microsoft.com/office/drawing/2014/main" id="{436C1D87-FF96-4BFC-B43A-CC0F73F34D6D}"/>
                  </a:ext>
                </a:extLst>
              </p:cNvPr>
              <p:cNvGrpSpPr/>
              <p:nvPr/>
            </p:nvGrpSpPr>
            <p:grpSpPr>
              <a:xfrm>
                <a:off x="7179246" y="1929996"/>
                <a:ext cx="1356726" cy="1609773"/>
                <a:chOff x="7179246" y="1929996"/>
                <a:chExt cx="1356726" cy="1609773"/>
              </a:xfrm>
            </p:grpSpPr>
            <p:sp>
              <p:nvSpPr>
                <p:cNvPr id="195" name="フリーフォーム: 図形 194">
                  <a:extLst>
                    <a:ext uri="{FF2B5EF4-FFF2-40B4-BE49-F238E27FC236}">
                      <a16:creationId xmlns:a16="http://schemas.microsoft.com/office/drawing/2014/main" id="{EB2A3449-1A03-4827-94B8-DAB47439D8F8}"/>
                    </a:ext>
                  </a:extLst>
                </p:cNvPr>
                <p:cNvSpPr/>
                <p:nvPr/>
              </p:nvSpPr>
              <p:spPr>
                <a:xfrm>
                  <a:off x="7606586" y="1929996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26BE080A-4913-48B0-943B-52A763049198}"/>
                    </a:ext>
                  </a:extLst>
                </p:cNvPr>
                <p:cNvSpPr/>
                <p:nvPr/>
              </p:nvSpPr>
              <p:spPr>
                <a:xfrm>
                  <a:off x="7179246" y="2278831"/>
                  <a:ext cx="184345" cy="1260937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pattFill prst="lgConfetti">
                  <a:fgClr>
                    <a:schemeClr val="accent3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7" name="片側の 2 つの角を丸めた四角形 144">
                  <a:extLst>
                    <a:ext uri="{FF2B5EF4-FFF2-40B4-BE49-F238E27FC236}">
                      <a16:creationId xmlns:a16="http://schemas.microsoft.com/office/drawing/2014/main" id="{4C0E0285-2677-4EAC-A3A6-57EAA75C644C}"/>
                    </a:ext>
                  </a:extLst>
                </p:cNvPr>
                <p:cNvSpPr/>
                <p:nvPr/>
              </p:nvSpPr>
              <p:spPr>
                <a:xfrm>
                  <a:off x="7285006" y="2228546"/>
                  <a:ext cx="1250966" cy="1311223"/>
                </a:xfrm>
                <a:prstGeom prst="round2SameRect">
                  <a:avLst>
                    <a:gd name="adj1" fmla="val 14323"/>
                    <a:gd name="adj2" fmla="val 0"/>
                  </a:avLst>
                </a:prstGeom>
                <a:pattFill prst="lgConfetti">
                  <a:fgClr>
                    <a:schemeClr val="accent3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8" name="台形 197">
                  <a:extLst>
                    <a:ext uri="{FF2B5EF4-FFF2-40B4-BE49-F238E27FC236}">
                      <a16:creationId xmlns:a16="http://schemas.microsoft.com/office/drawing/2014/main" id="{CAFE8454-5218-4E73-A21A-45251FEB4CCD}"/>
                    </a:ext>
                  </a:extLst>
                </p:cNvPr>
                <p:cNvSpPr/>
                <p:nvPr/>
              </p:nvSpPr>
              <p:spPr>
                <a:xfrm rot="10800000">
                  <a:off x="7629200" y="2237754"/>
                  <a:ext cx="572056" cy="792372"/>
                </a:xfrm>
                <a:prstGeom prst="trapezoid">
                  <a:avLst>
                    <a:gd name="adj" fmla="val 32076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9" name="楕円 198">
                  <a:extLst>
                    <a:ext uri="{FF2B5EF4-FFF2-40B4-BE49-F238E27FC236}">
                      <a16:creationId xmlns:a16="http://schemas.microsoft.com/office/drawing/2014/main" id="{01DD3E77-2961-4BB8-9E28-9E714575ADBE}"/>
                    </a:ext>
                  </a:extLst>
                </p:cNvPr>
                <p:cNvSpPr/>
                <p:nvPr/>
              </p:nvSpPr>
              <p:spPr>
                <a:xfrm>
                  <a:off x="7876904" y="3351530"/>
                  <a:ext cx="88900" cy="88900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0" name="台形 731">
                  <a:extLst>
                    <a:ext uri="{FF2B5EF4-FFF2-40B4-BE49-F238E27FC236}">
                      <a16:creationId xmlns:a16="http://schemas.microsoft.com/office/drawing/2014/main" id="{3D12BECD-0B14-4C46-A7EB-DD6138B79E9D}"/>
                    </a:ext>
                  </a:extLst>
                </p:cNvPr>
                <p:cNvSpPr/>
                <p:nvPr/>
              </p:nvSpPr>
              <p:spPr>
                <a:xfrm rot="10800000" flipV="1">
                  <a:off x="7809668" y="2361457"/>
                  <a:ext cx="201644" cy="828151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4781" h="685660">
                      <a:moveTo>
                        <a:pt x="0" y="551112"/>
                      </a:moveTo>
                      <a:lnTo>
                        <a:pt x="50098" y="0"/>
                      </a:lnTo>
                      <a:lnTo>
                        <a:pt x="134683" y="0"/>
                      </a:lnTo>
                      <a:lnTo>
                        <a:pt x="184781" y="551112"/>
                      </a:lnTo>
                      <a:lnTo>
                        <a:pt x="89962" y="685660"/>
                      </a:lnTo>
                      <a:lnTo>
                        <a:pt x="0" y="551112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01" name="グループ化 200">
                  <a:extLst>
                    <a:ext uri="{FF2B5EF4-FFF2-40B4-BE49-F238E27FC236}">
                      <a16:creationId xmlns:a16="http://schemas.microsoft.com/office/drawing/2014/main" id="{D02B8454-FB3C-40AB-867D-5E1A6F5570FD}"/>
                    </a:ext>
                  </a:extLst>
                </p:cNvPr>
                <p:cNvGrpSpPr/>
                <p:nvPr/>
              </p:nvGrpSpPr>
              <p:grpSpPr>
                <a:xfrm>
                  <a:off x="7557545" y="2256985"/>
                  <a:ext cx="714918" cy="202452"/>
                  <a:chOff x="3151980" y="2770920"/>
                  <a:chExt cx="423862" cy="112796"/>
                </a:xfrm>
                <a:solidFill>
                  <a:srgbClr val="000000">
                    <a:alpha val="50196"/>
                  </a:srgbClr>
                </a:solidFill>
              </p:grpSpPr>
              <p:sp>
                <p:nvSpPr>
                  <p:cNvPr id="208" name="平行四辺形 207">
                    <a:extLst>
                      <a:ext uri="{FF2B5EF4-FFF2-40B4-BE49-F238E27FC236}">
                        <a16:creationId xmlns:a16="http://schemas.microsoft.com/office/drawing/2014/main" id="{033FC5AD-0BBF-4586-813E-206C96CC7F26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9" name="平行四辺形 208">
                    <a:extLst>
                      <a:ext uri="{FF2B5EF4-FFF2-40B4-BE49-F238E27FC236}">
                        <a16:creationId xmlns:a16="http://schemas.microsoft.com/office/drawing/2014/main" id="{A7C0F54C-65B3-484D-8775-81053DE030C8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02" name="台形 201">
                  <a:extLst>
                    <a:ext uri="{FF2B5EF4-FFF2-40B4-BE49-F238E27FC236}">
                      <a16:creationId xmlns:a16="http://schemas.microsoft.com/office/drawing/2014/main" id="{5232D706-8FBC-4A1A-9807-924003B9CFC1}"/>
                    </a:ext>
                  </a:extLst>
                </p:cNvPr>
                <p:cNvSpPr/>
                <p:nvPr/>
              </p:nvSpPr>
              <p:spPr>
                <a:xfrm rot="10800000">
                  <a:off x="7786831" y="2228546"/>
                  <a:ext cx="247318" cy="202452"/>
                </a:xfrm>
                <a:prstGeom prst="trapezoid">
                  <a:avLst>
                    <a:gd name="adj" fmla="val 27112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03" name="グループ化 202">
                  <a:extLst>
                    <a:ext uri="{FF2B5EF4-FFF2-40B4-BE49-F238E27FC236}">
                      <a16:creationId xmlns:a16="http://schemas.microsoft.com/office/drawing/2014/main" id="{2C3C8015-C012-48DF-8250-E7636360CD50}"/>
                    </a:ext>
                  </a:extLst>
                </p:cNvPr>
                <p:cNvGrpSpPr/>
                <p:nvPr/>
              </p:nvGrpSpPr>
              <p:grpSpPr>
                <a:xfrm>
                  <a:off x="7539823" y="2228548"/>
                  <a:ext cx="750362" cy="202452"/>
                  <a:chOff x="3151980" y="2770920"/>
                  <a:chExt cx="423862" cy="112796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206" name="平行四辺形 205">
                    <a:extLst>
                      <a:ext uri="{FF2B5EF4-FFF2-40B4-BE49-F238E27FC236}">
                        <a16:creationId xmlns:a16="http://schemas.microsoft.com/office/drawing/2014/main" id="{DE994491-4F9D-420A-ACE3-DD0B8DA8B503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7" name="平行四辺形 206">
                    <a:extLst>
                      <a:ext uri="{FF2B5EF4-FFF2-40B4-BE49-F238E27FC236}">
                        <a16:creationId xmlns:a16="http://schemas.microsoft.com/office/drawing/2014/main" id="{A6C99615-387D-47C9-AD00-3C834EB5CDD3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05185F61-1F1F-4B0A-A989-66B7364517BC}"/>
                    </a:ext>
                  </a:extLst>
                </p:cNvPr>
                <p:cNvSpPr/>
                <p:nvPr/>
              </p:nvSpPr>
              <p:spPr>
                <a:xfrm>
                  <a:off x="7489455" y="2247478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5ED63B1A-E3C9-47C2-8AB5-1CA953756CB7}"/>
                    </a:ext>
                  </a:extLst>
                </p:cNvPr>
                <p:cNvSpPr/>
                <p:nvPr/>
              </p:nvSpPr>
              <p:spPr>
                <a:xfrm>
                  <a:off x="7489455" y="2228545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pattFill prst="lgConfetti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tx1">
                      <a:lumMod val="95000"/>
                      <a:lumOff val="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3C95F3B9-3991-4627-A5E1-971189B9D945}"/>
                  </a:ext>
                </a:extLst>
              </p:cNvPr>
              <p:cNvGrpSpPr/>
              <p:nvPr/>
            </p:nvGrpSpPr>
            <p:grpSpPr>
              <a:xfrm>
                <a:off x="7238074" y="838200"/>
                <a:ext cx="1329717" cy="1288749"/>
                <a:chOff x="3303076" y="141961"/>
                <a:chExt cx="1277659" cy="1238295"/>
              </a:xfrm>
            </p:grpSpPr>
            <p:sp>
              <p:nvSpPr>
                <p:cNvPr id="176" name="フリーフォーム 540">
                  <a:extLst>
                    <a:ext uri="{FF2B5EF4-FFF2-40B4-BE49-F238E27FC236}">
                      <a16:creationId xmlns:a16="http://schemas.microsoft.com/office/drawing/2014/main" id="{46C8DB5D-0AF0-4343-8368-6AE78ECFFCE2}"/>
                    </a:ext>
                  </a:extLst>
                </p:cNvPr>
                <p:cNvSpPr/>
                <p:nvPr/>
              </p:nvSpPr>
              <p:spPr>
                <a:xfrm>
                  <a:off x="3353447" y="141961"/>
                  <a:ext cx="1169884" cy="940235"/>
                </a:xfrm>
                <a:custGeom>
                  <a:avLst/>
                  <a:gdLst>
                    <a:gd name="connsiteX0" fmla="*/ 328111 w 816502"/>
                    <a:gd name="connsiteY0" fmla="*/ 0 h 656222"/>
                    <a:gd name="connsiteX1" fmla="*/ 455827 w 816502"/>
                    <a:gd name="connsiteY1" fmla="*/ 25785 h 656222"/>
                    <a:gd name="connsiteX2" fmla="*/ 492925 w 816502"/>
                    <a:gd name="connsiteY2" fmla="*/ 45920 h 656222"/>
                    <a:gd name="connsiteX3" fmla="*/ 510467 w 816502"/>
                    <a:gd name="connsiteY3" fmla="*/ 44152 h 656222"/>
                    <a:gd name="connsiteX4" fmla="*/ 816502 w 816502"/>
                    <a:gd name="connsiteY4" fmla="*/ 350187 h 656222"/>
                    <a:gd name="connsiteX5" fmla="*/ 510467 w 816502"/>
                    <a:gd name="connsiteY5" fmla="*/ 656222 h 656222"/>
                    <a:gd name="connsiteX6" fmla="*/ 448791 w 816502"/>
                    <a:gd name="connsiteY6" fmla="*/ 650005 h 656222"/>
                    <a:gd name="connsiteX7" fmla="*/ 420791 w 816502"/>
                    <a:gd name="connsiteY7" fmla="*/ 641313 h 656222"/>
                    <a:gd name="connsiteX8" fmla="*/ 394237 w 816502"/>
                    <a:gd name="connsiteY8" fmla="*/ 649556 h 656222"/>
                    <a:gd name="connsiteX9" fmla="*/ 328111 w 816502"/>
                    <a:gd name="connsiteY9" fmla="*/ 656222 h 656222"/>
                    <a:gd name="connsiteX10" fmla="*/ 0 w 816502"/>
                    <a:gd name="connsiteY10" fmla="*/ 328111 h 656222"/>
                    <a:gd name="connsiteX11" fmla="*/ 328111 w 816502"/>
                    <a:gd name="connsiteY11" fmla="*/ 0 h 656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16502" h="656222">
                      <a:moveTo>
                        <a:pt x="328111" y="0"/>
                      </a:moveTo>
                      <a:cubicBezTo>
                        <a:pt x="373414" y="0"/>
                        <a:pt x="416572" y="9181"/>
                        <a:pt x="455827" y="25785"/>
                      </a:cubicBezTo>
                      <a:lnTo>
                        <a:pt x="492925" y="45920"/>
                      </a:lnTo>
                      <a:lnTo>
                        <a:pt x="510467" y="44152"/>
                      </a:lnTo>
                      <a:cubicBezTo>
                        <a:pt x="679485" y="44152"/>
                        <a:pt x="816502" y="181169"/>
                        <a:pt x="816502" y="350187"/>
                      </a:cubicBezTo>
                      <a:cubicBezTo>
                        <a:pt x="816502" y="519205"/>
                        <a:pt x="679485" y="656222"/>
                        <a:pt x="510467" y="656222"/>
                      </a:cubicBezTo>
                      <a:cubicBezTo>
                        <a:pt x="489340" y="656222"/>
                        <a:pt x="468713" y="654081"/>
                        <a:pt x="448791" y="650005"/>
                      </a:cubicBezTo>
                      <a:lnTo>
                        <a:pt x="420791" y="641313"/>
                      </a:lnTo>
                      <a:lnTo>
                        <a:pt x="394237" y="649556"/>
                      </a:lnTo>
                      <a:cubicBezTo>
                        <a:pt x="372878" y="653927"/>
                        <a:pt x="350763" y="656222"/>
                        <a:pt x="328111" y="656222"/>
                      </a:cubicBezTo>
                      <a:cubicBezTo>
                        <a:pt x="146900" y="656222"/>
                        <a:pt x="0" y="509322"/>
                        <a:pt x="0" y="328111"/>
                      </a:cubicBezTo>
                      <a:cubicBezTo>
                        <a:pt x="0" y="146900"/>
                        <a:pt x="146900" y="0"/>
                        <a:pt x="32811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77" name="グループ化 176">
                  <a:extLst>
                    <a:ext uri="{FF2B5EF4-FFF2-40B4-BE49-F238E27FC236}">
                      <a16:creationId xmlns:a16="http://schemas.microsoft.com/office/drawing/2014/main" id="{1CC5F0BE-D841-498F-BA97-509E87BE32ED}"/>
                    </a:ext>
                  </a:extLst>
                </p:cNvPr>
                <p:cNvGrpSpPr/>
                <p:nvPr/>
              </p:nvGrpSpPr>
              <p:grpSpPr>
                <a:xfrm rot="20700000">
                  <a:off x="3303076" y="710618"/>
                  <a:ext cx="246453" cy="369679"/>
                  <a:chOff x="2680607" y="2825750"/>
                  <a:chExt cx="157843" cy="236764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193" name="円/楕円 564">
                    <a:extLst>
                      <a:ext uri="{FF2B5EF4-FFF2-40B4-BE49-F238E27FC236}">
                        <a16:creationId xmlns:a16="http://schemas.microsoft.com/office/drawing/2014/main" id="{62DE74BB-5814-46FF-9CF1-75CAD72EA432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4" name="円/楕円 565">
                    <a:extLst>
                      <a:ext uri="{FF2B5EF4-FFF2-40B4-BE49-F238E27FC236}">
                        <a16:creationId xmlns:a16="http://schemas.microsoft.com/office/drawing/2014/main" id="{1F47402F-9434-4C29-8DD9-E4E5B781DDD9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78" name="グループ化 177">
                  <a:extLst>
                    <a:ext uri="{FF2B5EF4-FFF2-40B4-BE49-F238E27FC236}">
                      <a16:creationId xmlns:a16="http://schemas.microsoft.com/office/drawing/2014/main" id="{4D2926B2-FDB4-4E00-AC4F-53BFA33C8615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4334282" y="710618"/>
                  <a:ext cx="246453" cy="369679"/>
                  <a:chOff x="2680607" y="2825750"/>
                  <a:chExt cx="157843" cy="236764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191" name="円/楕円 562">
                    <a:extLst>
                      <a:ext uri="{FF2B5EF4-FFF2-40B4-BE49-F238E27FC236}">
                        <a16:creationId xmlns:a16="http://schemas.microsoft.com/office/drawing/2014/main" id="{21A85F3E-F0B4-4E92-8DEC-102C6F9C4636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2" name="円/楕円 563">
                    <a:extLst>
                      <a:ext uri="{FF2B5EF4-FFF2-40B4-BE49-F238E27FC236}">
                        <a16:creationId xmlns:a16="http://schemas.microsoft.com/office/drawing/2014/main" id="{47A2C473-B296-48F2-8B87-C37018E1B037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79" name="円/楕円 561">
                  <a:extLst>
                    <a:ext uri="{FF2B5EF4-FFF2-40B4-BE49-F238E27FC236}">
                      <a16:creationId xmlns:a16="http://schemas.microsoft.com/office/drawing/2014/main" id="{E7D39023-990E-4E1D-9989-D63249D54BDE}"/>
                    </a:ext>
                  </a:extLst>
                </p:cNvPr>
                <p:cNvSpPr/>
                <p:nvPr/>
              </p:nvSpPr>
              <p:spPr>
                <a:xfrm>
                  <a:off x="3426301" y="220150"/>
                  <a:ext cx="1031206" cy="1160106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0" name="円/楕円 548">
                  <a:extLst>
                    <a:ext uri="{FF2B5EF4-FFF2-40B4-BE49-F238E27FC236}">
                      <a16:creationId xmlns:a16="http://schemas.microsoft.com/office/drawing/2014/main" id="{29F9E032-BB73-4B77-87E8-8C8BEB7CEF84}"/>
                    </a:ext>
                  </a:extLst>
                </p:cNvPr>
                <p:cNvSpPr/>
                <p:nvPr/>
              </p:nvSpPr>
              <p:spPr>
                <a:xfrm>
                  <a:off x="3632990" y="751777"/>
                  <a:ext cx="99954" cy="12248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1" name="円/楕円 549">
                  <a:extLst>
                    <a:ext uri="{FF2B5EF4-FFF2-40B4-BE49-F238E27FC236}">
                      <a16:creationId xmlns:a16="http://schemas.microsoft.com/office/drawing/2014/main" id="{CFA31431-4429-4AA6-A98E-1332BA8AD4B9}"/>
                    </a:ext>
                  </a:extLst>
                </p:cNvPr>
                <p:cNvSpPr/>
                <p:nvPr/>
              </p:nvSpPr>
              <p:spPr>
                <a:xfrm>
                  <a:off x="4148424" y="751777"/>
                  <a:ext cx="99954" cy="12248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2" name="月 181">
                  <a:extLst>
                    <a:ext uri="{FF2B5EF4-FFF2-40B4-BE49-F238E27FC236}">
                      <a16:creationId xmlns:a16="http://schemas.microsoft.com/office/drawing/2014/main" id="{E0ECDF62-4E69-4FF3-8A72-9C770B83F585}"/>
                    </a:ext>
                  </a:extLst>
                </p:cNvPr>
                <p:cNvSpPr/>
                <p:nvPr/>
              </p:nvSpPr>
              <p:spPr>
                <a:xfrm rot="5400000">
                  <a:off x="3645475" y="409314"/>
                  <a:ext cx="54591" cy="340196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83" name="グループ化 182">
                  <a:extLst>
                    <a:ext uri="{FF2B5EF4-FFF2-40B4-BE49-F238E27FC236}">
                      <a16:creationId xmlns:a16="http://schemas.microsoft.com/office/drawing/2014/main" id="{6D4BC69B-4957-4E00-B1EF-E505A36A15D5}"/>
                    </a:ext>
                  </a:extLst>
                </p:cNvPr>
                <p:cNvGrpSpPr/>
                <p:nvPr/>
              </p:nvGrpSpPr>
              <p:grpSpPr>
                <a:xfrm>
                  <a:off x="3842869" y="877669"/>
                  <a:ext cx="195646" cy="207937"/>
                  <a:chOff x="7084627" y="3040652"/>
                  <a:chExt cx="240026" cy="203430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189" name="円/楕円 662">
                    <a:extLst>
                      <a:ext uri="{FF2B5EF4-FFF2-40B4-BE49-F238E27FC236}">
                        <a16:creationId xmlns:a16="http://schemas.microsoft.com/office/drawing/2014/main" id="{526C95A6-AB93-4514-831B-AD56CBF6F569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25508"/>
                    <a:ext cx="240026" cy="102097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0" name="フリーフォーム: 図形 189">
                    <a:extLst>
                      <a:ext uri="{FF2B5EF4-FFF2-40B4-BE49-F238E27FC236}">
                        <a16:creationId xmlns:a16="http://schemas.microsoft.com/office/drawing/2014/main" id="{4E1BCA2A-BDD5-4A39-A459-BE2559A57E03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84" name="グループ化 183">
                  <a:extLst>
                    <a:ext uri="{FF2B5EF4-FFF2-40B4-BE49-F238E27FC236}">
                      <a16:creationId xmlns:a16="http://schemas.microsoft.com/office/drawing/2014/main" id="{0B28F3D0-B993-4363-A25E-254328887116}"/>
                    </a:ext>
                  </a:extLst>
                </p:cNvPr>
                <p:cNvGrpSpPr/>
                <p:nvPr/>
              </p:nvGrpSpPr>
              <p:grpSpPr>
                <a:xfrm>
                  <a:off x="3475059" y="697206"/>
                  <a:ext cx="934739" cy="333376"/>
                  <a:chOff x="3315793" y="1545837"/>
                  <a:chExt cx="934739" cy="333376"/>
                </a:xfrm>
              </p:grpSpPr>
              <p:sp>
                <p:nvSpPr>
                  <p:cNvPr id="186" name="四角形: 上の 2 つの角を丸める 185">
                    <a:extLst>
                      <a:ext uri="{FF2B5EF4-FFF2-40B4-BE49-F238E27FC236}">
                        <a16:creationId xmlns:a16="http://schemas.microsoft.com/office/drawing/2014/main" id="{039BE7F4-06D9-4710-A1EC-6A1CD0BEAC13}"/>
                      </a:ext>
                    </a:extLst>
                  </p:cNvPr>
                  <p:cNvSpPr/>
                  <p:nvPr/>
                </p:nvSpPr>
                <p:spPr>
                  <a:xfrm>
                    <a:off x="3337225" y="1570718"/>
                    <a:ext cx="391812" cy="294446"/>
                  </a:xfrm>
                  <a:prstGeom prst="round2SameRect">
                    <a:avLst>
                      <a:gd name="adj1" fmla="val 17823"/>
                      <a:gd name="adj2" fmla="val 42965"/>
                    </a:avLst>
                  </a:prstGeom>
                  <a:solidFill>
                    <a:srgbClr val="00B0F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7" name="四角形: 上の 2 つの角を丸める 186">
                    <a:extLst>
                      <a:ext uri="{FF2B5EF4-FFF2-40B4-BE49-F238E27FC236}">
                        <a16:creationId xmlns:a16="http://schemas.microsoft.com/office/drawing/2014/main" id="{25999948-2C66-46E0-9273-66DB5F6EE020}"/>
                      </a:ext>
                    </a:extLst>
                  </p:cNvPr>
                  <p:cNvSpPr/>
                  <p:nvPr/>
                </p:nvSpPr>
                <p:spPr>
                  <a:xfrm>
                    <a:off x="3837288" y="1570718"/>
                    <a:ext cx="391812" cy="294446"/>
                  </a:xfrm>
                  <a:prstGeom prst="round2SameRect">
                    <a:avLst>
                      <a:gd name="adj1" fmla="val 17094"/>
                      <a:gd name="adj2" fmla="val 42965"/>
                    </a:avLst>
                  </a:prstGeom>
                  <a:solidFill>
                    <a:srgbClr val="00B0F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8" name="フリーフォーム: 図形 187">
                    <a:extLst>
                      <a:ext uri="{FF2B5EF4-FFF2-40B4-BE49-F238E27FC236}">
                        <a16:creationId xmlns:a16="http://schemas.microsoft.com/office/drawing/2014/main" id="{6EB992A1-1CE9-4A61-90F8-34DA0C9C42FE}"/>
                      </a:ext>
                    </a:extLst>
                  </p:cNvPr>
                  <p:cNvSpPr/>
                  <p:nvPr/>
                </p:nvSpPr>
                <p:spPr>
                  <a:xfrm>
                    <a:off x="3315793" y="1545837"/>
                    <a:ext cx="934739" cy="333376"/>
                  </a:xfrm>
                  <a:custGeom>
                    <a:avLst/>
                    <a:gdLst>
                      <a:gd name="connsiteX0" fmla="*/ 574982 w 934739"/>
                      <a:gd name="connsiteY0" fmla="*/ 41459 h 333376"/>
                      <a:gd name="connsiteX1" fmla="*/ 531020 w 934739"/>
                      <a:gd name="connsiteY1" fmla="*/ 85421 h 333376"/>
                      <a:gd name="connsiteX2" fmla="*/ 531020 w 934739"/>
                      <a:gd name="connsiteY2" fmla="*/ 188139 h 333376"/>
                      <a:gd name="connsiteX3" fmla="*/ 641516 w 934739"/>
                      <a:gd name="connsiteY3" fmla="*/ 298635 h 333376"/>
                      <a:gd name="connsiteX4" fmla="*/ 793286 w 934739"/>
                      <a:gd name="connsiteY4" fmla="*/ 298635 h 333376"/>
                      <a:gd name="connsiteX5" fmla="*/ 903782 w 934739"/>
                      <a:gd name="connsiteY5" fmla="*/ 188139 h 333376"/>
                      <a:gd name="connsiteX6" fmla="*/ 903782 w 934739"/>
                      <a:gd name="connsiteY6" fmla="*/ 85421 h 333376"/>
                      <a:gd name="connsiteX7" fmla="*/ 859820 w 934739"/>
                      <a:gd name="connsiteY7" fmla="*/ 41459 h 333376"/>
                      <a:gd name="connsiteX8" fmla="*/ 76793 w 934739"/>
                      <a:gd name="connsiteY8" fmla="*/ 41459 h 333376"/>
                      <a:gd name="connsiteX9" fmla="*/ 30957 w 934739"/>
                      <a:gd name="connsiteY9" fmla="*/ 87295 h 333376"/>
                      <a:gd name="connsiteX10" fmla="*/ 30957 w 934739"/>
                      <a:gd name="connsiteY10" fmla="*/ 188139 h 333376"/>
                      <a:gd name="connsiteX11" fmla="*/ 141453 w 934739"/>
                      <a:gd name="connsiteY11" fmla="*/ 298635 h 333376"/>
                      <a:gd name="connsiteX12" fmla="*/ 293223 w 934739"/>
                      <a:gd name="connsiteY12" fmla="*/ 298635 h 333376"/>
                      <a:gd name="connsiteX13" fmla="*/ 403719 w 934739"/>
                      <a:gd name="connsiteY13" fmla="*/ 188139 h 333376"/>
                      <a:gd name="connsiteX14" fmla="*/ 403719 w 934739"/>
                      <a:gd name="connsiteY14" fmla="*/ 87295 h 333376"/>
                      <a:gd name="connsiteX15" fmla="*/ 357883 w 934739"/>
                      <a:gd name="connsiteY15" fmla="*/ 41459 h 333376"/>
                      <a:gd name="connsiteX16" fmla="*/ 465586 w 934739"/>
                      <a:gd name="connsiteY16" fmla="*/ 16 h 333376"/>
                      <a:gd name="connsiteX17" fmla="*/ 510674 w 934739"/>
                      <a:gd name="connsiteY17" fmla="*/ 13682 h 333376"/>
                      <a:gd name="connsiteX18" fmla="*/ 516368 w 934739"/>
                      <a:gd name="connsiteY18" fmla="*/ 23194 h 333376"/>
                      <a:gd name="connsiteX19" fmla="*/ 516418 w 934739"/>
                      <a:gd name="connsiteY19" fmla="*/ 23072 h 333376"/>
                      <a:gd name="connsiteX20" fmla="*/ 555902 w 934739"/>
                      <a:gd name="connsiteY20" fmla="*/ 6717 h 333376"/>
                      <a:gd name="connsiteX21" fmla="*/ 878900 w 934739"/>
                      <a:gd name="connsiteY21" fmla="*/ 6717 h 333376"/>
                      <a:gd name="connsiteX22" fmla="*/ 934739 w 934739"/>
                      <a:gd name="connsiteY22" fmla="*/ 62556 h 333376"/>
                      <a:gd name="connsiteX23" fmla="*/ 934739 w 934739"/>
                      <a:gd name="connsiteY23" fmla="*/ 193027 h 333376"/>
                      <a:gd name="connsiteX24" fmla="*/ 794390 w 934739"/>
                      <a:gd name="connsiteY24" fmla="*/ 333376 h 333376"/>
                      <a:gd name="connsiteX25" fmla="*/ 640412 w 934739"/>
                      <a:gd name="connsiteY25" fmla="*/ 333376 h 333376"/>
                      <a:gd name="connsiteX26" fmla="*/ 500063 w 934739"/>
                      <a:gd name="connsiteY26" fmla="*/ 193027 h 333376"/>
                      <a:gd name="connsiteX27" fmla="*/ 500063 w 934739"/>
                      <a:gd name="connsiteY27" fmla="*/ 62556 h 333376"/>
                      <a:gd name="connsiteX28" fmla="*/ 507499 w 934739"/>
                      <a:gd name="connsiteY28" fmla="*/ 44604 h 333376"/>
                      <a:gd name="connsiteX29" fmla="*/ 496790 w 934739"/>
                      <a:gd name="connsiteY29" fmla="*/ 28826 h 333376"/>
                      <a:gd name="connsiteX30" fmla="*/ 466203 w 934739"/>
                      <a:gd name="connsiteY30" fmla="*/ 20534 h 333376"/>
                      <a:gd name="connsiteX31" fmla="*/ 435544 w 934739"/>
                      <a:gd name="connsiteY31" fmla="*/ 30238 h 333376"/>
                      <a:gd name="connsiteX32" fmla="*/ 426791 w 934739"/>
                      <a:gd name="connsiteY32" fmla="*/ 45902 h 333376"/>
                      <a:gd name="connsiteX33" fmla="*/ 434676 w 934739"/>
                      <a:gd name="connsiteY33" fmla="*/ 64937 h 333376"/>
                      <a:gd name="connsiteX34" fmla="*/ 434676 w 934739"/>
                      <a:gd name="connsiteY34" fmla="*/ 193027 h 333376"/>
                      <a:gd name="connsiteX35" fmla="*/ 294327 w 934739"/>
                      <a:gd name="connsiteY35" fmla="*/ 333376 h 333376"/>
                      <a:gd name="connsiteX36" fmla="*/ 140349 w 934739"/>
                      <a:gd name="connsiteY36" fmla="*/ 333376 h 333376"/>
                      <a:gd name="connsiteX37" fmla="*/ 0 w 934739"/>
                      <a:gd name="connsiteY37" fmla="*/ 193027 h 333376"/>
                      <a:gd name="connsiteX38" fmla="*/ 0 w 934739"/>
                      <a:gd name="connsiteY38" fmla="*/ 64937 h 333376"/>
                      <a:gd name="connsiteX39" fmla="*/ 58220 w 934739"/>
                      <a:gd name="connsiteY39" fmla="*/ 6717 h 333376"/>
                      <a:gd name="connsiteX40" fmla="*/ 376456 w 934739"/>
                      <a:gd name="connsiteY40" fmla="*/ 6717 h 333376"/>
                      <a:gd name="connsiteX41" fmla="*/ 399118 w 934739"/>
                      <a:gd name="connsiteY41" fmla="*/ 11292 h 333376"/>
                      <a:gd name="connsiteX42" fmla="*/ 417083 w 934739"/>
                      <a:gd name="connsiteY42" fmla="*/ 23405 h 333376"/>
                      <a:gd name="connsiteX43" fmla="*/ 420813 w 934739"/>
                      <a:gd name="connsiteY43" fmla="*/ 15932 h 333376"/>
                      <a:gd name="connsiteX44" fmla="*/ 465586 w 934739"/>
                      <a:gd name="connsiteY44" fmla="*/ 16 h 3333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934739" h="333376">
                        <a:moveTo>
                          <a:pt x="574982" y="41459"/>
                        </a:moveTo>
                        <a:cubicBezTo>
                          <a:pt x="550702" y="41459"/>
                          <a:pt x="531020" y="61141"/>
                          <a:pt x="531020" y="85421"/>
                        </a:cubicBezTo>
                        <a:lnTo>
                          <a:pt x="531020" y="188139"/>
                        </a:lnTo>
                        <a:cubicBezTo>
                          <a:pt x="531020" y="249164"/>
                          <a:pt x="580491" y="298635"/>
                          <a:pt x="641516" y="298635"/>
                        </a:cubicBezTo>
                        <a:lnTo>
                          <a:pt x="793286" y="298635"/>
                        </a:lnTo>
                        <a:cubicBezTo>
                          <a:pt x="854311" y="298635"/>
                          <a:pt x="903782" y="249164"/>
                          <a:pt x="903782" y="188139"/>
                        </a:cubicBezTo>
                        <a:lnTo>
                          <a:pt x="903782" y="85421"/>
                        </a:lnTo>
                        <a:cubicBezTo>
                          <a:pt x="903782" y="61141"/>
                          <a:pt x="884100" y="41459"/>
                          <a:pt x="859820" y="41459"/>
                        </a:cubicBezTo>
                        <a:close/>
                        <a:moveTo>
                          <a:pt x="76793" y="41459"/>
                        </a:moveTo>
                        <a:cubicBezTo>
                          <a:pt x="51478" y="41459"/>
                          <a:pt x="30957" y="61980"/>
                          <a:pt x="30957" y="87295"/>
                        </a:cubicBezTo>
                        <a:lnTo>
                          <a:pt x="30957" y="188139"/>
                        </a:lnTo>
                        <a:cubicBezTo>
                          <a:pt x="30957" y="249164"/>
                          <a:pt x="80428" y="298635"/>
                          <a:pt x="141453" y="298635"/>
                        </a:cubicBezTo>
                        <a:lnTo>
                          <a:pt x="293223" y="298635"/>
                        </a:lnTo>
                        <a:cubicBezTo>
                          <a:pt x="354248" y="298635"/>
                          <a:pt x="403719" y="249164"/>
                          <a:pt x="403719" y="188139"/>
                        </a:cubicBezTo>
                        <a:lnTo>
                          <a:pt x="403719" y="87295"/>
                        </a:lnTo>
                        <a:cubicBezTo>
                          <a:pt x="403719" y="61980"/>
                          <a:pt x="383198" y="41459"/>
                          <a:pt x="357883" y="41459"/>
                        </a:cubicBezTo>
                        <a:close/>
                        <a:moveTo>
                          <a:pt x="465586" y="16"/>
                        </a:moveTo>
                        <a:cubicBezTo>
                          <a:pt x="482849" y="-330"/>
                          <a:pt x="498760" y="4878"/>
                          <a:pt x="510674" y="13682"/>
                        </a:cubicBezTo>
                        <a:lnTo>
                          <a:pt x="516368" y="23194"/>
                        </a:lnTo>
                        <a:lnTo>
                          <a:pt x="516418" y="23072"/>
                        </a:lnTo>
                        <a:cubicBezTo>
                          <a:pt x="526523" y="12967"/>
                          <a:pt x="540483" y="6717"/>
                          <a:pt x="555902" y="6717"/>
                        </a:cubicBezTo>
                        <a:lnTo>
                          <a:pt x="878900" y="6717"/>
                        </a:lnTo>
                        <a:cubicBezTo>
                          <a:pt x="909739" y="6717"/>
                          <a:pt x="934739" y="31717"/>
                          <a:pt x="934739" y="62556"/>
                        </a:cubicBezTo>
                        <a:lnTo>
                          <a:pt x="934739" y="193027"/>
                        </a:lnTo>
                        <a:cubicBezTo>
                          <a:pt x="934739" y="270540"/>
                          <a:pt x="871903" y="333376"/>
                          <a:pt x="794390" y="333376"/>
                        </a:cubicBezTo>
                        <a:lnTo>
                          <a:pt x="640412" y="333376"/>
                        </a:lnTo>
                        <a:cubicBezTo>
                          <a:pt x="562899" y="333376"/>
                          <a:pt x="500063" y="270540"/>
                          <a:pt x="500063" y="193027"/>
                        </a:cubicBezTo>
                        <a:lnTo>
                          <a:pt x="500063" y="62556"/>
                        </a:lnTo>
                        <a:lnTo>
                          <a:pt x="507499" y="44604"/>
                        </a:lnTo>
                        <a:lnTo>
                          <a:pt x="496790" y="28826"/>
                        </a:lnTo>
                        <a:cubicBezTo>
                          <a:pt x="488687" y="23499"/>
                          <a:pt x="477901" y="20347"/>
                          <a:pt x="466203" y="20534"/>
                        </a:cubicBezTo>
                        <a:cubicBezTo>
                          <a:pt x="454176" y="20727"/>
                          <a:pt x="443356" y="24409"/>
                          <a:pt x="435544" y="30238"/>
                        </a:cubicBezTo>
                        <a:lnTo>
                          <a:pt x="426791" y="45902"/>
                        </a:lnTo>
                        <a:lnTo>
                          <a:pt x="434676" y="64937"/>
                        </a:lnTo>
                        <a:lnTo>
                          <a:pt x="434676" y="193027"/>
                        </a:lnTo>
                        <a:cubicBezTo>
                          <a:pt x="434676" y="270540"/>
                          <a:pt x="371840" y="333376"/>
                          <a:pt x="294327" y="333376"/>
                        </a:cubicBezTo>
                        <a:lnTo>
                          <a:pt x="140349" y="333376"/>
                        </a:lnTo>
                        <a:cubicBezTo>
                          <a:pt x="62836" y="333376"/>
                          <a:pt x="0" y="270540"/>
                          <a:pt x="0" y="193027"/>
                        </a:cubicBezTo>
                        <a:lnTo>
                          <a:pt x="0" y="64937"/>
                        </a:lnTo>
                        <a:cubicBezTo>
                          <a:pt x="0" y="32783"/>
                          <a:pt x="26066" y="6717"/>
                          <a:pt x="58220" y="6717"/>
                        </a:cubicBezTo>
                        <a:lnTo>
                          <a:pt x="376456" y="6717"/>
                        </a:lnTo>
                        <a:cubicBezTo>
                          <a:pt x="384494" y="6717"/>
                          <a:pt x="392152" y="8346"/>
                          <a:pt x="399118" y="11292"/>
                        </a:cubicBezTo>
                        <a:lnTo>
                          <a:pt x="417083" y="23405"/>
                        </a:lnTo>
                        <a:lnTo>
                          <a:pt x="420813" y="15932"/>
                        </a:lnTo>
                        <a:cubicBezTo>
                          <a:pt x="432217" y="6402"/>
                          <a:pt x="448013" y="367"/>
                          <a:pt x="465586" y="16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85" name="月 184">
                  <a:extLst>
                    <a:ext uri="{FF2B5EF4-FFF2-40B4-BE49-F238E27FC236}">
                      <a16:creationId xmlns:a16="http://schemas.microsoft.com/office/drawing/2014/main" id="{806BA653-5AE4-4368-8C38-EA2D1C89C01D}"/>
                    </a:ext>
                  </a:extLst>
                </p:cNvPr>
                <p:cNvSpPr/>
                <p:nvPr/>
              </p:nvSpPr>
              <p:spPr>
                <a:xfrm rot="5400000">
                  <a:off x="4169352" y="409315"/>
                  <a:ext cx="54591" cy="340196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39" name="グループ化 138">
              <a:extLst>
                <a:ext uri="{FF2B5EF4-FFF2-40B4-BE49-F238E27FC236}">
                  <a16:creationId xmlns:a16="http://schemas.microsoft.com/office/drawing/2014/main" id="{48C518C0-0CAE-4A20-B992-A9F5B7B5D2C6}"/>
                </a:ext>
              </a:extLst>
            </p:cNvPr>
            <p:cNvGrpSpPr/>
            <p:nvPr/>
          </p:nvGrpSpPr>
          <p:grpSpPr>
            <a:xfrm>
              <a:off x="7632854" y="1888799"/>
              <a:ext cx="1047404" cy="1406322"/>
              <a:chOff x="5972004" y="2138550"/>
              <a:chExt cx="1047404" cy="1406322"/>
            </a:xfrm>
          </p:grpSpPr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0144986E-8AD2-4A82-802D-049C9F849A0F}"/>
                  </a:ext>
                </a:extLst>
              </p:cNvPr>
              <p:cNvGrpSpPr/>
              <p:nvPr/>
            </p:nvGrpSpPr>
            <p:grpSpPr>
              <a:xfrm>
                <a:off x="5972004" y="2138550"/>
                <a:ext cx="896746" cy="1237382"/>
                <a:chOff x="2772866" y="2186110"/>
                <a:chExt cx="896746" cy="1237382"/>
              </a:xfrm>
            </p:grpSpPr>
            <p:grpSp>
              <p:nvGrpSpPr>
                <p:cNvPr id="142" name="グループ化 141">
                  <a:extLst>
                    <a:ext uri="{FF2B5EF4-FFF2-40B4-BE49-F238E27FC236}">
                      <a16:creationId xmlns:a16="http://schemas.microsoft.com/office/drawing/2014/main" id="{6FAA9F6C-EBB7-482A-99E5-B5D3E20AA73F}"/>
                    </a:ext>
                  </a:extLst>
                </p:cNvPr>
                <p:cNvGrpSpPr/>
                <p:nvPr/>
              </p:nvGrpSpPr>
              <p:grpSpPr>
                <a:xfrm>
                  <a:off x="2772866" y="2186110"/>
                  <a:ext cx="896746" cy="1237382"/>
                  <a:chOff x="1757880" y="2164339"/>
                  <a:chExt cx="896746" cy="1237382"/>
                </a:xfrm>
              </p:grpSpPr>
              <p:grpSp>
                <p:nvGrpSpPr>
                  <p:cNvPr id="144" name="グループ化 143">
                    <a:extLst>
                      <a:ext uri="{FF2B5EF4-FFF2-40B4-BE49-F238E27FC236}">
                        <a16:creationId xmlns:a16="http://schemas.microsoft.com/office/drawing/2014/main" id="{F841E603-88E2-40DD-A927-7CE576122477}"/>
                      </a:ext>
                    </a:extLst>
                  </p:cNvPr>
                  <p:cNvGrpSpPr/>
                  <p:nvPr/>
                </p:nvGrpSpPr>
                <p:grpSpPr>
                  <a:xfrm>
                    <a:off x="1757880" y="2164339"/>
                    <a:ext cx="562129" cy="174631"/>
                    <a:chOff x="2169053" y="3345052"/>
                    <a:chExt cx="3313050" cy="1087556"/>
                  </a:xfrm>
                </p:grpSpPr>
                <p:sp>
                  <p:nvSpPr>
                    <p:cNvPr id="146" name="正方形/長方形 145">
                      <a:extLst>
                        <a:ext uri="{FF2B5EF4-FFF2-40B4-BE49-F238E27FC236}">
                          <a16:creationId xmlns:a16="http://schemas.microsoft.com/office/drawing/2014/main" id="{8B0ED94D-B41A-4BC3-8FA3-988F32985B2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92997" y="3433896"/>
                      <a:ext cx="3012427" cy="459694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47" name="グループ化 146">
                      <a:extLst>
                        <a:ext uri="{FF2B5EF4-FFF2-40B4-BE49-F238E27FC236}">
                          <a16:creationId xmlns:a16="http://schemas.microsoft.com/office/drawing/2014/main" id="{C4D4DD33-E537-4DF8-AED7-3D6884BB527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69053" y="3422654"/>
                      <a:ext cx="3275119" cy="479422"/>
                      <a:chOff x="344380" y="3242636"/>
                      <a:chExt cx="8494310" cy="1243423"/>
                    </a:xfrm>
                    <a:solidFill>
                      <a:schemeClr val="bg1">
                        <a:lumMod val="85000"/>
                      </a:schemeClr>
                    </a:solidFill>
                  </p:grpSpPr>
                  <p:grpSp>
                    <p:nvGrpSpPr>
                      <p:cNvPr id="152" name="グループ化 151">
                        <a:extLst>
                          <a:ext uri="{FF2B5EF4-FFF2-40B4-BE49-F238E27FC236}">
                            <a16:creationId xmlns:a16="http://schemas.microsoft.com/office/drawing/2014/main" id="{9441BCC5-19B3-4AFB-B5A4-87F586662B05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818791" y="3271794"/>
                        <a:ext cx="3952500" cy="1192256"/>
                        <a:chOff x="646516" y="3532144"/>
                        <a:chExt cx="7950199" cy="1622139"/>
                      </a:xfrm>
                      <a:grpFill/>
                    </p:grpSpPr>
                    <p:sp>
                      <p:nvSpPr>
                        <p:cNvPr id="165" name="フリーフォーム: 図形 164">
                          <a:extLst>
                            <a:ext uri="{FF2B5EF4-FFF2-40B4-BE49-F238E27FC236}">
                              <a16:creationId xmlns:a16="http://schemas.microsoft.com/office/drawing/2014/main" id="{6EE813D6-54F9-4D00-9AF3-C480D45A05E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>
                          <a:off x="1587837" y="3752826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66" name="フリーフォーム: 図形 165">
                          <a:extLst>
                            <a:ext uri="{FF2B5EF4-FFF2-40B4-BE49-F238E27FC236}">
                              <a16:creationId xmlns:a16="http://schemas.microsoft.com/office/drawing/2014/main" id="{A2782F2B-3F19-44FB-9990-270E0CE1974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2393070" y="3377852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67" name="フリーフォーム: 図形 166">
                          <a:extLst>
                            <a:ext uri="{FF2B5EF4-FFF2-40B4-BE49-F238E27FC236}">
                              <a16:creationId xmlns:a16="http://schemas.microsoft.com/office/drawing/2014/main" id="{4FA5B0F2-D760-4CB9-B7A8-A84F2B85BC5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>
                          <a:off x="3183275" y="3752827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68" name="フリーフォーム: 図形 167">
                          <a:extLst>
                            <a:ext uri="{FF2B5EF4-FFF2-40B4-BE49-F238E27FC236}">
                              <a16:creationId xmlns:a16="http://schemas.microsoft.com/office/drawing/2014/main" id="{B76D66BE-EE5F-4587-9B65-18A80C3522B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3988508" y="3377853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69" name="フリーフォーム: 図形 168">
                          <a:extLst>
                            <a:ext uri="{FF2B5EF4-FFF2-40B4-BE49-F238E27FC236}">
                              <a16:creationId xmlns:a16="http://schemas.microsoft.com/office/drawing/2014/main" id="{8FEB486D-B41F-43F8-B2C3-ACEE342310A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>
                          <a:off x="4794588" y="3752827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70" name="フリーフォーム: 図形 169">
                          <a:extLst>
                            <a:ext uri="{FF2B5EF4-FFF2-40B4-BE49-F238E27FC236}">
                              <a16:creationId xmlns:a16="http://schemas.microsoft.com/office/drawing/2014/main" id="{3E6968B1-0153-49D8-97C8-FDD35E98571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5599821" y="3377853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71" name="フリーフォーム: 図形 170">
                          <a:extLst>
                            <a:ext uri="{FF2B5EF4-FFF2-40B4-BE49-F238E27FC236}">
                              <a16:creationId xmlns:a16="http://schemas.microsoft.com/office/drawing/2014/main" id="{8BAE9C8F-4303-4519-B093-26291354DEF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>
                          <a:off x="6390026" y="3752828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72" name="フリーフォーム: 図形 171">
                          <a:extLst>
                            <a:ext uri="{FF2B5EF4-FFF2-40B4-BE49-F238E27FC236}">
                              <a16:creationId xmlns:a16="http://schemas.microsoft.com/office/drawing/2014/main" id="{F3F89749-284B-4626-9FB5-2C0799BCBD5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7195259" y="3377854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73" name="フリーフォーム: 図形 172">
                          <a:extLst>
                            <a:ext uri="{FF2B5EF4-FFF2-40B4-BE49-F238E27FC236}">
                              <a16:creationId xmlns:a16="http://schemas.microsoft.com/office/drawing/2014/main" id="{7CB39FC2-DA9B-4DA3-B46F-89B315CF23E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800808" y="3377854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</p:grpSp>
                  <p:grpSp>
                    <p:nvGrpSpPr>
                      <p:cNvPr id="153" name="グループ化 152">
                        <a:extLst>
                          <a:ext uri="{FF2B5EF4-FFF2-40B4-BE49-F238E27FC236}">
                            <a16:creationId xmlns:a16="http://schemas.microsoft.com/office/drawing/2014/main" id="{8CA5127B-1166-48B7-B9A5-DDFA16C172C8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398589" y="3271794"/>
                        <a:ext cx="3967345" cy="1192256"/>
                        <a:chOff x="1433545" y="3532144"/>
                        <a:chExt cx="7980058" cy="1622139"/>
                      </a:xfrm>
                      <a:grpFill/>
                    </p:grpSpPr>
                    <p:sp>
                      <p:nvSpPr>
                        <p:cNvPr id="156" name="フリーフォーム: 図形 155">
                          <a:extLst>
                            <a:ext uri="{FF2B5EF4-FFF2-40B4-BE49-F238E27FC236}">
                              <a16:creationId xmlns:a16="http://schemas.microsoft.com/office/drawing/2014/main" id="{91C8BA63-5741-47DD-A73D-A2F74D06F9E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>
                          <a:off x="1587837" y="3752826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57" name="フリーフォーム: 図形 156">
                          <a:extLst>
                            <a:ext uri="{FF2B5EF4-FFF2-40B4-BE49-F238E27FC236}">
                              <a16:creationId xmlns:a16="http://schemas.microsoft.com/office/drawing/2014/main" id="{83194C36-939E-4B2C-9F76-3EED7E284E0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2393070" y="3377852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58" name="フリーフォーム: 図形 157">
                          <a:extLst>
                            <a:ext uri="{FF2B5EF4-FFF2-40B4-BE49-F238E27FC236}">
                              <a16:creationId xmlns:a16="http://schemas.microsoft.com/office/drawing/2014/main" id="{4A1BDA48-938E-4A4E-A760-5F3875F7C89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>
                          <a:off x="3183275" y="3752827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59" name="フリーフォーム: 図形 158">
                          <a:extLst>
                            <a:ext uri="{FF2B5EF4-FFF2-40B4-BE49-F238E27FC236}">
                              <a16:creationId xmlns:a16="http://schemas.microsoft.com/office/drawing/2014/main" id="{7256F474-CAD6-4AC4-A36A-583AD9DB909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3988508" y="3377853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60" name="フリーフォーム: 図形 159">
                          <a:extLst>
                            <a:ext uri="{FF2B5EF4-FFF2-40B4-BE49-F238E27FC236}">
                              <a16:creationId xmlns:a16="http://schemas.microsoft.com/office/drawing/2014/main" id="{27C09493-3106-467B-B7C9-85677652F48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>
                          <a:off x="4794588" y="3752827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61" name="フリーフォーム: 図形 160">
                          <a:extLst>
                            <a:ext uri="{FF2B5EF4-FFF2-40B4-BE49-F238E27FC236}">
                              <a16:creationId xmlns:a16="http://schemas.microsoft.com/office/drawing/2014/main" id="{DECB97B7-5B9A-41AC-AEAF-ABDA8B2906F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5599821" y="3377853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62" name="フリーフォーム: 図形 161">
                          <a:extLst>
                            <a:ext uri="{FF2B5EF4-FFF2-40B4-BE49-F238E27FC236}">
                              <a16:creationId xmlns:a16="http://schemas.microsoft.com/office/drawing/2014/main" id="{E7A74E38-571F-4DC4-BEBC-9C4D5F38346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>
                          <a:off x="6390026" y="3752828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63" name="フリーフォーム: 図形 162">
                          <a:extLst>
                            <a:ext uri="{FF2B5EF4-FFF2-40B4-BE49-F238E27FC236}">
                              <a16:creationId xmlns:a16="http://schemas.microsoft.com/office/drawing/2014/main" id="{D2A32394-815E-4E91-B31F-5B20230AD5C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7195259" y="3377854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64" name="フリーフォーム: 図形 163">
                          <a:extLst>
                            <a:ext uri="{FF2B5EF4-FFF2-40B4-BE49-F238E27FC236}">
                              <a16:creationId xmlns:a16="http://schemas.microsoft.com/office/drawing/2014/main" id="{A554DE7C-2AD1-4EB7-9D30-C78A9E660B4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>
                          <a:off x="8012148" y="3752827"/>
                          <a:ext cx="1247162" cy="1555749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154" name="四角形: 上の 2 つの角を丸める 153">
                        <a:extLst>
                          <a:ext uri="{FF2B5EF4-FFF2-40B4-BE49-F238E27FC236}">
                            <a16:creationId xmlns:a16="http://schemas.microsoft.com/office/drawing/2014/main" id="{A98E2E2D-5C8A-4DD6-A08F-D4F4B4713EFD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149760" y="3445483"/>
                        <a:ext cx="1235196" cy="845956"/>
                      </a:xfrm>
                      <a:prstGeom prst="round2SameRect">
                        <a:avLst/>
                      </a:prstGeom>
                      <a:solidFill>
                        <a:schemeClr val="bg1">
                          <a:lumMod val="75000"/>
                        </a:schemeClr>
                      </a:solidFill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55" name="四角形: 上の 2 つの角を丸める 154">
                        <a:extLst>
                          <a:ext uri="{FF2B5EF4-FFF2-40B4-BE49-F238E27FC236}">
                            <a16:creationId xmlns:a16="http://schemas.microsoft.com/office/drawing/2014/main" id="{243E0564-01FC-4917-BD3F-6FCF601ED073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7796770" y="3438600"/>
                        <a:ext cx="1237883" cy="845956"/>
                      </a:xfrm>
                      <a:prstGeom prst="round2SameRect">
                        <a:avLst/>
                      </a:prstGeom>
                      <a:solidFill>
                        <a:schemeClr val="bg1">
                          <a:lumMod val="75000"/>
                        </a:schemeClr>
                      </a:solidFill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48" name="四角形: 角を丸くする 147">
                      <a:extLst>
                        <a:ext uri="{FF2B5EF4-FFF2-40B4-BE49-F238E27FC236}">
                          <a16:creationId xmlns:a16="http://schemas.microsoft.com/office/drawing/2014/main" id="{33E644E0-075C-4DE2-AB14-72FB5AEFDB8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61268" y="3410742"/>
                      <a:ext cx="345303" cy="504029"/>
                    </a:xfrm>
                    <a:prstGeom prst="roundRect">
                      <a:avLst>
                        <a:gd name="adj" fmla="val 6662"/>
                      </a:avLst>
                    </a:prstGeom>
                    <a:solidFill>
                      <a:schemeClr val="bg1">
                        <a:lumMod val="75000"/>
                      </a:schemeClr>
                    </a:solidFill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9" name="フリーフォーム: 図形 148">
                      <a:extLst>
                        <a:ext uri="{FF2B5EF4-FFF2-40B4-BE49-F238E27FC236}">
                          <a16:creationId xmlns:a16="http://schemas.microsoft.com/office/drawing/2014/main" id="{F5042EAB-CBDF-4635-88AE-15CF99B53F1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88220" y="3345052"/>
                      <a:ext cx="632482" cy="632482"/>
                    </a:xfrm>
                    <a:custGeom>
                      <a:avLst/>
                      <a:gdLst>
                        <a:gd name="connsiteX0" fmla="*/ 615066 w 1230132"/>
                        <a:gd name="connsiteY0" fmla="*/ 0 h 1230133"/>
                        <a:gd name="connsiteX1" fmla="*/ 796229 w 1230132"/>
                        <a:gd name="connsiteY1" fmla="*/ 75040 h 1230133"/>
                        <a:gd name="connsiteX2" fmla="*/ 1155093 w 1230132"/>
                        <a:gd name="connsiteY2" fmla="*/ 433904 h 1230133"/>
                        <a:gd name="connsiteX3" fmla="*/ 1155093 w 1230132"/>
                        <a:gd name="connsiteY3" fmla="*/ 796230 h 1230133"/>
                        <a:gd name="connsiteX4" fmla="*/ 796229 w 1230132"/>
                        <a:gd name="connsiteY4" fmla="*/ 1155094 h 1230133"/>
                        <a:gd name="connsiteX5" fmla="*/ 433903 w 1230132"/>
                        <a:gd name="connsiteY5" fmla="*/ 1155094 h 1230133"/>
                        <a:gd name="connsiteX6" fmla="*/ 75039 w 1230132"/>
                        <a:gd name="connsiteY6" fmla="*/ 796230 h 1230133"/>
                        <a:gd name="connsiteX7" fmla="*/ 75039 w 1230132"/>
                        <a:gd name="connsiteY7" fmla="*/ 433904 h 1230133"/>
                        <a:gd name="connsiteX8" fmla="*/ 433903 w 1230132"/>
                        <a:gd name="connsiteY8" fmla="*/ 75040 h 1230133"/>
                        <a:gd name="connsiteX9" fmla="*/ 615066 w 1230132"/>
                        <a:gd name="connsiteY9" fmla="*/ 0 h 12301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230132" h="1230133">
                          <a:moveTo>
                            <a:pt x="615066" y="0"/>
                          </a:moveTo>
                          <a:cubicBezTo>
                            <a:pt x="680635" y="0"/>
                            <a:pt x="746203" y="25014"/>
                            <a:pt x="796229" y="75040"/>
                          </a:cubicBezTo>
                          <a:lnTo>
                            <a:pt x="1155093" y="433904"/>
                          </a:lnTo>
                          <a:cubicBezTo>
                            <a:pt x="1255146" y="533958"/>
                            <a:pt x="1255146" y="696177"/>
                            <a:pt x="1155093" y="796230"/>
                          </a:cubicBezTo>
                          <a:lnTo>
                            <a:pt x="796229" y="1155094"/>
                          </a:lnTo>
                          <a:cubicBezTo>
                            <a:pt x="696176" y="1255147"/>
                            <a:pt x="533957" y="1255147"/>
                            <a:pt x="433903" y="1155094"/>
                          </a:cubicBezTo>
                          <a:lnTo>
                            <a:pt x="75039" y="796230"/>
                          </a:lnTo>
                          <a:cubicBezTo>
                            <a:pt x="-25014" y="696177"/>
                            <a:pt x="-25014" y="533958"/>
                            <a:pt x="75039" y="433904"/>
                          </a:cubicBezTo>
                          <a:lnTo>
                            <a:pt x="433903" y="75040"/>
                          </a:lnTo>
                          <a:cubicBezTo>
                            <a:pt x="483930" y="25014"/>
                            <a:pt x="549498" y="1"/>
                            <a:pt x="615066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65000"/>
                      </a:schemeClr>
                    </a:solidFill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0" name="フリーフォーム: 図形 149">
                      <a:extLst>
                        <a:ext uri="{FF2B5EF4-FFF2-40B4-BE49-F238E27FC236}">
                          <a16:creationId xmlns:a16="http://schemas.microsoft.com/office/drawing/2014/main" id="{C2B5132C-D28B-49F3-8F27-C884E2E51EDE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5125684" y="3636977"/>
                      <a:ext cx="356419" cy="795631"/>
                    </a:xfrm>
                    <a:custGeom>
                      <a:avLst/>
                      <a:gdLst>
                        <a:gd name="connsiteX0" fmla="*/ 55088 w 187133"/>
                        <a:gd name="connsiteY0" fmla="*/ 454678 h 602323"/>
                        <a:gd name="connsiteX1" fmla="*/ 38519 w 187133"/>
                        <a:gd name="connsiteY1" fmla="*/ 471247 h 602323"/>
                        <a:gd name="connsiteX2" fmla="*/ 38519 w 187133"/>
                        <a:gd name="connsiteY2" fmla="*/ 537519 h 602323"/>
                        <a:gd name="connsiteX3" fmla="*/ 55088 w 187133"/>
                        <a:gd name="connsiteY3" fmla="*/ 554088 h 602323"/>
                        <a:gd name="connsiteX4" fmla="*/ 132045 w 187133"/>
                        <a:gd name="connsiteY4" fmla="*/ 554088 h 602323"/>
                        <a:gd name="connsiteX5" fmla="*/ 148614 w 187133"/>
                        <a:gd name="connsiteY5" fmla="*/ 537519 h 602323"/>
                        <a:gd name="connsiteX6" fmla="*/ 148614 w 187133"/>
                        <a:gd name="connsiteY6" fmla="*/ 471247 h 602323"/>
                        <a:gd name="connsiteX7" fmla="*/ 132045 w 187133"/>
                        <a:gd name="connsiteY7" fmla="*/ 454678 h 602323"/>
                        <a:gd name="connsiteX8" fmla="*/ 47857 w 187133"/>
                        <a:gd name="connsiteY8" fmla="*/ 0 h 602323"/>
                        <a:gd name="connsiteX9" fmla="*/ 139276 w 187133"/>
                        <a:gd name="connsiteY9" fmla="*/ 0 h 602323"/>
                        <a:gd name="connsiteX10" fmla="*/ 187133 w 187133"/>
                        <a:gd name="connsiteY10" fmla="*/ 554466 h 602323"/>
                        <a:gd name="connsiteX11" fmla="*/ 139276 w 187133"/>
                        <a:gd name="connsiteY11" fmla="*/ 602323 h 602323"/>
                        <a:gd name="connsiteX12" fmla="*/ 47857 w 187133"/>
                        <a:gd name="connsiteY12" fmla="*/ 602323 h 602323"/>
                        <a:gd name="connsiteX13" fmla="*/ 0 w 187133"/>
                        <a:gd name="connsiteY13" fmla="*/ 554466 h 60232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187133" h="602323">
                          <a:moveTo>
                            <a:pt x="55088" y="454678"/>
                          </a:moveTo>
                          <a:cubicBezTo>
                            <a:pt x="45937" y="454678"/>
                            <a:pt x="38519" y="462096"/>
                            <a:pt x="38519" y="471247"/>
                          </a:cubicBezTo>
                          <a:lnTo>
                            <a:pt x="38519" y="537519"/>
                          </a:lnTo>
                          <a:cubicBezTo>
                            <a:pt x="38519" y="546670"/>
                            <a:pt x="45937" y="554088"/>
                            <a:pt x="55088" y="554088"/>
                          </a:cubicBezTo>
                          <a:lnTo>
                            <a:pt x="132045" y="554088"/>
                          </a:lnTo>
                          <a:cubicBezTo>
                            <a:pt x="141196" y="554088"/>
                            <a:pt x="148614" y="546670"/>
                            <a:pt x="148614" y="537519"/>
                          </a:cubicBezTo>
                          <a:lnTo>
                            <a:pt x="148614" y="471247"/>
                          </a:lnTo>
                          <a:cubicBezTo>
                            <a:pt x="148614" y="462096"/>
                            <a:pt x="141196" y="454678"/>
                            <a:pt x="132045" y="454678"/>
                          </a:cubicBezTo>
                          <a:close/>
                          <a:moveTo>
                            <a:pt x="47857" y="0"/>
                          </a:moveTo>
                          <a:lnTo>
                            <a:pt x="139276" y="0"/>
                          </a:lnTo>
                          <a:lnTo>
                            <a:pt x="187133" y="554466"/>
                          </a:lnTo>
                          <a:cubicBezTo>
                            <a:pt x="187133" y="580897"/>
                            <a:pt x="165707" y="602323"/>
                            <a:pt x="139276" y="602323"/>
                          </a:cubicBezTo>
                          <a:lnTo>
                            <a:pt x="47857" y="602323"/>
                          </a:lnTo>
                          <a:cubicBezTo>
                            <a:pt x="21426" y="602323"/>
                            <a:pt x="0" y="580897"/>
                            <a:pt x="0" y="554466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75000"/>
                      </a:schemeClr>
                    </a:solidFill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1" name="四角形: 角を丸くする 150">
                      <a:extLst>
                        <a:ext uri="{FF2B5EF4-FFF2-40B4-BE49-F238E27FC236}">
                          <a16:creationId xmlns:a16="http://schemas.microsoft.com/office/drawing/2014/main" id="{4D021066-0F6E-436E-871D-9835706CFC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36537" y="3581400"/>
                      <a:ext cx="520831" cy="152691"/>
                    </a:xfrm>
                    <a:prstGeom prst="roundRect">
                      <a:avLst>
                        <a:gd name="adj" fmla="val 23462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45" name="フリーフォーム: 図形 144">
                    <a:extLst>
                      <a:ext uri="{FF2B5EF4-FFF2-40B4-BE49-F238E27FC236}">
                        <a16:creationId xmlns:a16="http://schemas.microsoft.com/office/drawing/2014/main" id="{3F289104-E593-4188-8B08-E9B931BB4748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2325847" y="2234617"/>
                    <a:ext cx="328779" cy="1167104"/>
                  </a:xfrm>
                  <a:custGeom>
                    <a:avLst/>
                    <a:gdLst>
                      <a:gd name="connsiteX0" fmla="*/ 217798 w 277689"/>
                      <a:gd name="connsiteY0" fmla="*/ 1689 h 1462108"/>
                      <a:gd name="connsiteX1" fmla="*/ 240874 w 277689"/>
                      <a:gd name="connsiteY1" fmla="*/ 24681 h 1462108"/>
                      <a:gd name="connsiteX2" fmla="*/ 262234 w 277689"/>
                      <a:gd name="connsiteY2" fmla="*/ 72723 h 1462108"/>
                      <a:gd name="connsiteX3" fmla="*/ 267044 w 277689"/>
                      <a:gd name="connsiteY3" fmla="*/ 91297 h 1462108"/>
                      <a:gd name="connsiteX4" fmla="*/ 266782 w 277689"/>
                      <a:gd name="connsiteY4" fmla="*/ 96183 h 1462108"/>
                      <a:gd name="connsiteX5" fmla="*/ 268479 w 277689"/>
                      <a:gd name="connsiteY5" fmla="*/ 107102 h 1462108"/>
                      <a:gd name="connsiteX6" fmla="*/ 268041 w 277689"/>
                      <a:gd name="connsiteY6" fmla="*/ 420570 h 1462108"/>
                      <a:gd name="connsiteX7" fmla="*/ 261662 w 277689"/>
                      <a:gd name="connsiteY7" fmla="*/ 461598 h 1462108"/>
                      <a:gd name="connsiteX8" fmla="*/ 244900 w 277689"/>
                      <a:gd name="connsiteY8" fmla="*/ 512042 h 1462108"/>
                      <a:gd name="connsiteX9" fmla="*/ 277689 w 277689"/>
                      <a:gd name="connsiteY9" fmla="*/ 1316973 h 1462108"/>
                      <a:gd name="connsiteX10" fmla="*/ 160064 w 277689"/>
                      <a:gd name="connsiteY10" fmla="*/ 1462108 h 1462108"/>
                      <a:gd name="connsiteX11" fmla="*/ 160065 w 277689"/>
                      <a:gd name="connsiteY11" fmla="*/ 1462107 h 1462108"/>
                      <a:gd name="connsiteX12" fmla="*/ 42440 w 277689"/>
                      <a:gd name="connsiteY12" fmla="*/ 1316972 h 1462108"/>
                      <a:gd name="connsiteX13" fmla="*/ 83670 w 277689"/>
                      <a:gd name="connsiteY13" fmla="*/ 524870 h 1462108"/>
                      <a:gd name="connsiteX14" fmla="*/ 81424 w 277689"/>
                      <a:gd name="connsiteY14" fmla="*/ 524947 h 1462108"/>
                      <a:gd name="connsiteX15" fmla="*/ 53741 w 277689"/>
                      <a:gd name="connsiteY15" fmla="*/ 517690 h 1462108"/>
                      <a:gd name="connsiteX16" fmla="*/ 4164 w 277689"/>
                      <a:gd name="connsiteY16" fmla="*/ 420570 h 1462108"/>
                      <a:gd name="connsiteX17" fmla="*/ 19380 w 277689"/>
                      <a:gd name="connsiteY17" fmla="*/ 250287 h 1462108"/>
                      <a:gd name="connsiteX18" fmla="*/ 55609 w 277689"/>
                      <a:gd name="connsiteY18" fmla="*/ 225440 h 1462108"/>
                      <a:gd name="connsiteX19" fmla="*/ 65455 w 277689"/>
                      <a:gd name="connsiteY19" fmla="*/ 222143 h 1462108"/>
                      <a:gd name="connsiteX20" fmla="*/ 72521 w 277689"/>
                      <a:gd name="connsiteY20" fmla="*/ 208613 h 1462108"/>
                      <a:gd name="connsiteX21" fmla="*/ 103810 w 277689"/>
                      <a:gd name="connsiteY21" fmla="*/ 191883 h 1462108"/>
                      <a:gd name="connsiteX22" fmla="*/ 122404 w 277689"/>
                      <a:gd name="connsiteY22" fmla="*/ 201826 h 1462108"/>
                      <a:gd name="connsiteX23" fmla="*/ 122528 w 277689"/>
                      <a:gd name="connsiteY23" fmla="*/ 201029 h 1462108"/>
                      <a:gd name="connsiteX24" fmla="*/ 163300 w 277689"/>
                      <a:gd name="connsiteY24" fmla="*/ 166143 h 1462108"/>
                      <a:gd name="connsiteX25" fmla="*/ 190208 w 277689"/>
                      <a:gd name="connsiteY25" fmla="*/ 180530 h 1462108"/>
                      <a:gd name="connsiteX26" fmla="*/ 192472 w 277689"/>
                      <a:gd name="connsiteY26" fmla="*/ 179281 h 1462108"/>
                      <a:gd name="connsiteX27" fmla="*/ 192472 w 277689"/>
                      <a:gd name="connsiteY27" fmla="*/ 113211 h 1462108"/>
                      <a:gd name="connsiteX28" fmla="*/ 175049 w 277689"/>
                      <a:gd name="connsiteY28" fmla="*/ 74029 h 1462108"/>
                      <a:gd name="connsiteX29" fmla="*/ 188959 w 277689"/>
                      <a:gd name="connsiteY29" fmla="*/ 6619 h 1462108"/>
                      <a:gd name="connsiteX30" fmla="*/ 217798 w 277689"/>
                      <a:gd name="connsiteY30" fmla="*/ 1689 h 1462108"/>
                      <a:gd name="connsiteX0" fmla="*/ 217798 w 277689"/>
                      <a:gd name="connsiteY0" fmla="*/ 1689 h 1462108"/>
                      <a:gd name="connsiteX1" fmla="*/ 240874 w 277689"/>
                      <a:gd name="connsiteY1" fmla="*/ 24681 h 1462108"/>
                      <a:gd name="connsiteX2" fmla="*/ 262234 w 277689"/>
                      <a:gd name="connsiteY2" fmla="*/ 72723 h 1462108"/>
                      <a:gd name="connsiteX3" fmla="*/ 267044 w 277689"/>
                      <a:gd name="connsiteY3" fmla="*/ 91297 h 1462108"/>
                      <a:gd name="connsiteX4" fmla="*/ 266782 w 277689"/>
                      <a:gd name="connsiteY4" fmla="*/ 96183 h 1462108"/>
                      <a:gd name="connsiteX5" fmla="*/ 268479 w 277689"/>
                      <a:gd name="connsiteY5" fmla="*/ 107102 h 1462108"/>
                      <a:gd name="connsiteX6" fmla="*/ 268041 w 277689"/>
                      <a:gd name="connsiteY6" fmla="*/ 420570 h 1462108"/>
                      <a:gd name="connsiteX7" fmla="*/ 261662 w 277689"/>
                      <a:gd name="connsiteY7" fmla="*/ 461598 h 1462108"/>
                      <a:gd name="connsiteX8" fmla="*/ 244900 w 277689"/>
                      <a:gd name="connsiteY8" fmla="*/ 512042 h 1462108"/>
                      <a:gd name="connsiteX9" fmla="*/ 277689 w 277689"/>
                      <a:gd name="connsiteY9" fmla="*/ 1316973 h 1462108"/>
                      <a:gd name="connsiteX10" fmla="*/ 160064 w 277689"/>
                      <a:gd name="connsiteY10" fmla="*/ 1462108 h 1462108"/>
                      <a:gd name="connsiteX11" fmla="*/ 160065 w 277689"/>
                      <a:gd name="connsiteY11" fmla="*/ 1462107 h 1462108"/>
                      <a:gd name="connsiteX12" fmla="*/ 42440 w 277689"/>
                      <a:gd name="connsiteY12" fmla="*/ 1316972 h 1462108"/>
                      <a:gd name="connsiteX13" fmla="*/ 83670 w 277689"/>
                      <a:gd name="connsiteY13" fmla="*/ 524870 h 1462108"/>
                      <a:gd name="connsiteX14" fmla="*/ 81424 w 277689"/>
                      <a:gd name="connsiteY14" fmla="*/ 524947 h 1462108"/>
                      <a:gd name="connsiteX15" fmla="*/ 53741 w 277689"/>
                      <a:gd name="connsiteY15" fmla="*/ 517690 h 1462108"/>
                      <a:gd name="connsiteX16" fmla="*/ 4164 w 277689"/>
                      <a:gd name="connsiteY16" fmla="*/ 420570 h 1462108"/>
                      <a:gd name="connsiteX17" fmla="*/ 19380 w 277689"/>
                      <a:gd name="connsiteY17" fmla="*/ 250287 h 1462108"/>
                      <a:gd name="connsiteX18" fmla="*/ 55609 w 277689"/>
                      <a:gd name="connsiteY18" fmla="*/ 225440 h 1462108"/>
                      <a:gd name="connsiteX19" fmla="*/ 65455 w 277689"/>
                      <a:gd name="connsiteY19" fmla="*/ 222143 h 1462108"/>
                      <a:gd name="connsiteX20" fmla="*/ 72521 w 277689"/>
                      <a:gd name="connsiteY20" fmla="*/ 208613 h 1462108"/>
                      <a:gd name="connsiteX21" fmla="*/ 103810 w 277689"/>
                      <a:gd name="connsiteY21" fmla="*/ 191883 h 1462108"/>
                      <a:gd name="connsiteX22" fmla="*/ 122404 w 277689"/>
                      <a:gd name="connsiteY22" fmla="*/ 201826 h 1462108"/>
                      <a:gd name="connsiteX23" fmla="*/ 122528 w 277689"/>
                      <a:gd name="connsiteY23" fmla="*/ 201029 h 1462108"/>
                      <a:gd name="connsiteX24" fmla="*/ 163300 w 277689"/>
                      <a:gd name="connsiteY24" fmla="*/ 166143 h 1462108"/>
                      <a:gd name="connsiteX25" fmla="*/ 190208 w 277689"/>
                      <a:gd name="connsiteY25" fmla="*/ 180530 h 1462108"/>
                      <a:gd name="connsiteX26" fmla="*/ 192472 w 277689"/>
                      <a:gd name="connsiteY26" fmla="*/ 179281 h 1462108"/>
                      <a:gd name="connsiteX27" fmla="*/ 192472 w 277689"/>
                      <a:gd name="connsiteY27" fmla="*/ 113211 h 1462108"/>
                      <a:gd name="connsiteX28" fmla="*/ 188959 w 277689"/>
                      <a:gd name="connsiteY28" fmla="*/ 6619 h 1462108"/>
                      <a:gd name="connsiteX29" fmla="*/ 217798 w 277689"/>
                      <a:gd name="connsiteY29" fmla="*/ 1689 h 1462108"/>
                      <a:gd name="connsiteX0" fmla="*/ 217798 w 277689"/>
                      <a:gd name="connsiteY0" fmla="*/ 0 h 1460419"/>
                      <a:gd name="connsiteX1" fmla="*/ 240874 w 277689"/>
                      <a:gd name="connsiteY1" fmla="*/ 22992 h 1460419"/>
                      <a:gd name="connsiteX2" fmla="*/ 262234 w 277689"/>
                      <a:gd name="connsiteY2" fmla="*/ 71034 h 1460419"/>
                      <a:gd name="connsiteX3" fmla="*/ 267044 w 277689"/>
                      <a:gd name="connsiteY3" fmla="*/ 89608 h 1460419"/>
                      <a:gd name="connsiteX4" fmla="*/ 266782 w 277689"/>
                      <a:gd name="connsiteY4" fmla="*/ 94494 h 1460419"/>
                      <a:gd name="connsiteX5" fmla="*/ 268479 w 277689"/>
                      <a:gd name="connsiteY5" fmla="*/ 105413 h 1460419"/>
                      <a:gd name="connsiteX6" fmla="*/ 268041 w 277689"/>
                      <a:gd name="connsiteY6" fmla="*/ 418881 h 1460419"/>
                      <a:gd name="connsiteX7" fmla="*/ 261662 w 277689"/>
                      <a:gd name="connsiteY7" fmla="*/ 459909 h 1460419"/>
                      <a:gd name="connsiteX8" fmla="*/ 244900 w 277689"/>
                      <a:gd name="connsiteY8" fmla="*/ 510353 h 1460419"/>
                      <a:gd name="connsiteX9" fmla="*/ 277689 w 277689"/>
                      <a:gd name="connsiteY9" fmla="*/ 1315284 h 1460419"/>
                      <a:gd name="connsiteX10" fmla="*/ 160064 w 277689"/>
                      <a:gd name="connsiteY10" fmla="*/ 1460419 h 1460419"/>
                      <a:gd name="connsiteX11" fmla="*/ 160065 w 277689"/>
                      <a:gd name="connsiteY11" fmla="*/ 1460418 h 1460419"/>
                      <a:gd name="connsiteX12" fmla="*/ 42440 w 277689"/>
                      <a:gd name="connsiteY12" fmla="*/ 1315283 h 1460419"/>
                      <a:gd name="connsiteX13" fmla="*/ 83670 w 277689"/>
                      <a:gd name="connsiteY13" fmla="*/ 523181 h 1460419"/>
                      <a:gd name="connsiteX14" fmla="*/ 81424 w 277689"/>
                      <a:gd name="connsiteY14" fmla="*/ 523258 h 1460419"/>
                      <a:gd name="connsiteX15" fmla="*/ 53741 w 277689"/>
                      <a:gd name="connsiteY15" fmla="*/ 516001 h 1460419"/>
                      <a:gd name="connsiteX16" fmla="*/ 4164 w 277689"/>
                      <a:gd name="connsiteY16" fmla="*/ 418881 h 1460419"/>
                      <a:gd name="connsiteX17" fmla="*/ 19380 w 277689"/>
                      <a:gd name="connsiteY17" fmla="*/ 248598 h 1460419"/>
                      <a:gd name="connsiteX18" fmla="*/ 55609 w 277689"/>
                      <a:gd name="connsiteY18" fmla="*/ 223751 h 1460419"/>
                      <a:gd name="connsiteX19" fmla="*/ 65455 w 277689"/>
                      <a:gd name="connsiteY19" fmla="*/ 220454 h 1460419"/>
                      <a:gd name="connsiteX20" fmla="*/ 72521 w 277689"/>
                      <a:gd name="connsiteY20" fmla="*/ 206924 h 1460419"/>
                      <a:gd name="connsiteX21" fmla="*/ 103810 w 277689"/>
                      <a:gd name="connsiteY21" fmla="*/ 190194 h 1460419"/>
                      <a:gd name="connsiteX22" fmla="*/ 122404 w 277689"/>
                      <a:gd name="connsiteY22" fmla="*/ 200137 h 1460419"/>
                      <a:gd name="connsiteX23" fmla="*/ 122528 w 277689"/>
                      <a:gd name="connsiteY23" fmla="*/ 199340 h 1460419"/>
                      <a:gd name="connsiteX24" fmla="*/ 163300 w 277689"/>
                      <a:gd name="connsiteY24" fmla="*/ 164454 h 1460419"/>
                      <a:gd name="connsiteX25" fmla="*/ 190208 w 277689"/>
                      <a:gd name="connsiteY25" fmla="*/ 178841 h 1460419"/>
                      <a:gd name="connsiteX26" fmla="*/ 192472 w 277689"/>
                      <a:gd name="connsiteY26" fmla="*/ 177592 h 1460419"/>
                      <a:gd name="connsiteX27" fmla="*/ 192472 w 277689"/>
                      <a:gd name="connsiteY27" fmla="*/ 111522 h 1460419"/>
                      <a:gd name="connsiteX28" fmla="*/ 217798 w 277689"/>
                      <a:gd name="connsiteY28" fmla="*/ 0 h 1460419"/>
                      <a:gd name="connsiteX0" fmla="*/ 192472 w 277689"/>
                      <a:gd name="connsiteY0" fmla="*/ 88530 h 1437427"/>
                      <a:gd name="connsiteX1" fmla="*/ 240874 w 277689"/>
                      <a:gd name="connsiteY1" fmla="*/ 0 h 1437427"/>
                      <a:gd name="connsiteX2" fmla="*/ 262234 w 277689"/>
                      <a:gd name="connsiteY2" fmla="*/ 48042 h 1437427"/>
                      <a:gd name="connsiteX3" fmla="*/ 267044 w 277689"/>
                      <a:gd name="connsiteY3" fmla="*/ 66616 h 1437427"/>
                      <a:gd name="connsiteX4" fmla="*/ 266782 w 277689"/>
                      <a:gd name="connsiteY4" fmla="*/ 71502 h 1437427"/>
                      <a:gd name="connsiteX5" fmla="*/ 268479 w 277689"/>
                      <a:gd name="connsiteY5" fmla="*/ 82421 h 1437427"/>
                      <a:gd name="connsiteX6" fmla="*/ 268041 w 277689"/>
                      <a:gd name="connsiteY6" fmla="*/ 395889 h 1437427"/>
                      <a:gd name="connsiteX7" fmla="*/ 261662 w 277689"/>
                      <a:gd name="connsiteY7" fmla="*/ 436917 h 1437427"/>
                      <a:gd name="connsiteX8" fmla="*/ 244900 w 277689"/>
                      <a:gd name="connsiteY8" fmla="*/ 487361 h 1437427"/>
                      <a:gd name="connsiteX9" fmla="*/ 277689 w 277689"/>
                      <a:gd name="connsiteY9" fmla="*/ 1292292 h 1437427"/>
                      <a:gd name="connsiteX10" fmla="*/ 160064 w 277689"/>
                      <a:gd name="connsiteY10" fmla="*/ 1437427 h 1437427"/>
                      <a:gd name="connsiteX11" fmla="*/ 160065 w 277689"/>
                      <a:gd name="connsiteY11" fmla="*/ 1437426 h 1437427"/>
                      <a:gd name="connsiteX12" fmla="*/ 42440 w 277689"/>
                      <a:gd name="connsiteY12" fmla="*/ 1292291 h 1437427"/>
                      <a:gd name="connsiteX13" fmla="*/ 83670 w 277689"/>
                      <a:gd name="connsiteY13" fmla="*/ 500189 h 1437427"/>
                      <a:gd name="connsiteX14" fmla="*/ 81424 w 277689"/>
                      <a:gd name="connsiteY14" fmla="*/ 500266 h 1437427"/>
                      <a:gd name="connsiteX15" fmla="*/ 53741 w 277689"/>
                      <a:gd name="connsiteY15" fmla="*/ 493009 h 1437427"/>
                      <a:gd name="connsiteX16" fmla="*/ 4164 w 277689"/>
                      <a:gd name="connsiteY16" fmla="*/ 395889 h 1437427"/>
                      <a:gd name="connsiteX17" fmla="*/ 19380 w 277689"/>
                      <a:gd name="connsiteY17" fmla="*/ 225606 h 1437427"/>
                      <a:gd name="connsiteX18" fmla="*/ 55609 w 277689"/>
                      <a:gd name="connsiteY18" fmla="*/ 200759 h 1437427"/>
                      <a:gd name="connsiteX19" fmla="*/ 65455 w 277689"/>
                      <a:gd name="connsiteY19" fmla="*/ 197462 h 1437427"/>
                      <a:gd name="connsiteX20" fmla="*/ 72521 w 277689"/>
                      <a:gd name="connsiteY20" fmla="*/ 183932 h 1437427"/>
                      <a:gd name="connsiteX21" fmla="*/ 103810 w 277689"/>
                      <a:gd name="connsiteY21" fmla="*/ 167202 h 1437427"/>
                      <a:gd name="connsiteX22" fmla="*/ 122404 w 277689"/>
                      <a:gd name="connsiteY22" fmla="*/ 177145 h 1437427"/>
                      <a:gd name="connsiteX23" fmla="*/ 122528 w 277689"/>
                      <a:gd name="connsiteY23" fmla="*/ 176348 h 1437427"/>
                      <a:gd name="connsiteX24" fmla="*/ 163300 w 277689"/>
                      <a:gd name="connsiteY24" fmla="*/ 141462 h 1437427"/>
                      <a:gd name="connsiteX25" fmla="*/ 190208 w 277689"/>
                      <a:gd name="connsiteY25" fmla="*/ 155849 h 1437427"/>
                      <a:gd name="connsiteX26" fmla="*/ 192472 w 277689"/>
                      <a:gd name="connsiteY26" fmla="*/ 154600 h 1437427"/>
                      <a:gd name="connsiteX27" fmla="*/ 192472 w 277689"/>
                      <a:gd name="connsiteY27" fmla="*/ 88530 h 1437427"/>
                      <a:gd name="connsiteX0" fmla="*/ 192472 w 277689"/>
                      <a:gd name="connsiteY0" fmla="*/ 40488 h 1389385"/>
                      <a:gd name="connsiteX1" fmla="*/ 262234 w 277689"/>
                      <a:gd name="connsiteY1" fmla="*/ 0 h 1389385"/>
                      <a:gd name="connsiteX2" fmla="*/ 267044 w 277689"/>
                      <a:gd name="connsiteY2" fmla="*/ 18574 h 1389385"/>
                      <a:gd name="connsiteX3" fmla="*/ 266782 w 277689"/>
                      <a:gd name="connsiteY3" fmla="*/ 23460 h 1389385"/>
                      <a:gd name="connsiteX4" fmla="*/ 268479 w 277689"/>
                      <a:gd name="connsiteY4" fmla="*/ 34379 h 1389385"/>
                      <a:gd name="connsiteX5" fmla="*/ 268041 w 277689"/>
                      <a:gd name="connsiteY5" fmla="*/ 347847 h 1389385"/>
                      <a:gd name="connsiteX6" fmla="*/ 261662 w 277689"/>
                      <a:gd name="connsiteY6" fmla="*/ 388875 h 1389385"/>
                      <a:gd name="connsiteX7" fmla="*/ 244900 w 277689"/>
                      <a:gd name="connsiteY7" fmla="*/ 439319 h 1389385"/>
                      <a:gd name="connsiteX8" fmla="*/ 277689 w 277689"/>
                      <a:gd name="connsiteY8" fmla="*/ 1244250 h 1389385"/>
                      <a:gd name="connsiteX9" fmla="*/ 160064 w 277689"/>
                      <a:gd name="connsiteY9" fmla="*/ 1389385 h 1389385"/>
                      <a:gd name="connsiteX10" fmla="*/ 160065 w 277689"/>
                      <a:gd name="connsiteY10" fmla="*/ 1389384 h 1389385"/>
                      <a:gd name="connsiteX11" fmla="*/ 42440 w 277689"/>
                      <a:gd name="connsiteY11" fmla="*/ 1244249 h 1389385"/>
                      <a:gd name="connsiteX12" fmla="*/ 83670 w 277689"/>
                      <a:gd name="connsiteY12" fmla="*/ 452147 h 1389385"/>
                      <a:gd name="connsiteX13" fmla="*/ 81424 w 277689"/>
                      <a:gd name="connsiteY13" fmla="*/ 452224 h 1389385"/>
                      <a:gd name="connsiteX14" fmla="*/ 53741 w 277689"/>
                      <a:gd name="connsiteY14" fmla="*/ 444967 h 1389385"/>
                      <a:gd name="connsiteX15" fmla="*/ 4164 w 277689"/>
                      <a:gd name="connsiteY15" fmla="*/ 347847 h 1389385"/>
                      <a:gd name="connsiteX16" fmla="*/ 19380 w 277689"/>
                      <a:gd name="connsiteY16" fmla="*/ 177564 h 1389385"/>
                      <a:gd name="connsiteX17" fmla="*/ 55609 w 277689"/>
                      <a:gd name="connsiteY17" fmla="*/ 152717 h 1389385"/>
                      <a:gd name="connsiteX18" fmla="*/ 65455 w 277689"/>
                      <a:gd name="connsiteY18" fmla="*/ 149420 h 1389385"/>
                      <a:gd name="connsiteX19" fmla="*/ 72521 w 277689"/>
                      <a:gd name="connsiteY19" fmla="*/ 135890 h 1389385"/>
                      <a:gd name="connsiteX20" fmla="*/ 103810 w 277689"/>
                      <a:gd name="connsiteY20" fmla="*/ 119160 h 1389385"/>
                      <a:gd name="connsiteX21" fmla="*/ 122404 w 277689"/>
                      <a:gd name="connsiteY21" fmla="*/ 129103 h 1389385"/>
                      <a:gd name="connsiteX22" fmla="*/ 122528 w 277689"/>
                      <a:gd name="connsiteY22" fmla="*/ 128306 h 1389385"/>
                      <a:gd name="connsiteX23" fmla="*/ 163300 w 277689"/>
                      <a:gd name="connsiteY23" fmla="*/ 93420 h 1389385"/>
                      <a:gd name="connsiteX24" fmla="*/ 190208 w 277689"/>
                      <a:gd name="connsiteY24" fmla="*/ 107807 h 1389385"/>
                      <a:gd name="connsiteX25" fmla="*/ 192472 w 277689"/>
                      <a:gd name="connsiteY25" fmla="*/ 106558 h 1389385"/>
                      <a:gd name="connsiteX26" fmla="*/ 192472 w 277689"/>
                      <a:gd name="connsiteY26" fmla="*/ 40488 h 1389385"/>
                      <a:gd name="connsiteX0" fmla="*/ 192472 w 277689"/>
                      <a:gd name="connsiteY0" fmla="*/ 40488 h 1389385"/>
                      <a:gd name="connsiteX1" fmla="*/ 262234 w 277689"/>
                      <a:gd name="connsiteY1" fmla="*/ 0 h 1389385"/>
                      <a:gd name="connsiteX2" fmla="*/ 267044 w 277689"/>
                      <a:gd name="connsiteY2" fmla="*/ 18574 h 1389385"/>
                      <a:gd name="connsiteX3" fmla="*/ 268479 w 277689"/>
                      <a:gd name="connsiteY3" fmla="*/ 34379 h 1389385"/>
                      <a:gd name="connsiteX4" fmla="*/ 268041 w 277689"/>
                      <a:gd name="connsiteY4" fmla="*/ 347847 h 1389385"/>
                      <a:gd name="connsiteX5" fmla="*/ 261662 w 277689"/>
                      <a:gd name="connsiteY5" fmla="*/ 388875 h 1389385"/>
                      <a:gd name="connsiteX6" fmla="*/ 244900 w 277689"/>
                      <a:gd name="connsiteY6" fmla="*/ 439319 h 1389385"/>
                      <a:gd name="connsiteX7" fmla="*/ 277689 w 277689"/>
                      <a:gd name="connsiteY7" fmla="*/ 1244250 h 1389385"/>
                      <a:gd name="connsiteX8" fmla="*/ 160064 w 277689"/>
                      <a:gd name="connsiteY8" fmla="*/ 1389385 h 1389385"/>
                      <a:gd name="connsiteX9" fmla="*/ 160065 w 277689"/>
                      <a:gd name="connsiteY9" fmla="*/ 1389384 h 1389385"/>
                      <a:gd name="connsiteX10" fmla="*/ 42440 w 277689"/>
                      <a:gd name="connsiteY10" fmla="*/ 1244249 h 1389385"/>
                      <a:gd name="connsiteX11" fmla="*/ 83670 w 277689"/>
                      <a:gd name="connsiteY11" fmla="*/ 452147 h 1389385"/>
                      <a:gd name="connsiteX12" fmla="*/ 81424 w 277689"/>
                      <a:gd name="connsiteY12" fmla="*/ 452224 h 1389385"/>
                      <a:gd name="connsiteX13" fmla="*/ 53741 w 277689"/>
                      <a:gd name="connsiteY13" fmla="*/ 444967 h 1389385"/>
                      <a:gd name="connsiteX14" fmla="*/ 4164 w 277689"/>
                      <a:gd name="connsiteY14" fmla="*/ 347847 h 1389385"/>
                      <a:gd name="connsiteX15" fmla="*/ 19380 w 277689"/>
                      <a:gd name="connsiteY15" fmla="*/ 177564 h 1389385"/>
                      <a:gd name="connsiteX16" fmla="*/ 55609 w 277689"/>
                      <a:gd name="connsiteY16" fmla="*/ 152717 h 1389385"/>
                      <a:gd name="connsiteX17" fmla="*/ 65455 w 277689"/>
                      <a:gd name="connsiteY17" fmla="*/ 149420 h 1389385"/>
                      <a:gd name="connsiteX18" fmla="*/ 72521 w 277689"/>
                      <a:gd name="connsiteY18" fmla="*/ 135890 h 1389385"/>
                      <a:gd name="connsiteX19" fmla="*/ 103810 w 277689"/>
                      <a:gd name="connsiteY19" fmla="*/ 119160 h 1389385"/>
                      <a:gd name="connsiteX20" fmla="*/ 122404 w 277689"/>
                      <a:gd name="connsiteY20" fmla="*/ 129103 h 1389385"/>
                      <a:gd name="connsiteX21" fmla="*/ 122528 w 277689"/>
                      <a:gd name="connsiteY21" fmla="*/ 128306 h 1389385"/>
                      <a:gd name="connsiteX22" fmla="*/ 163300 w 277689"/>
                      <a:gd name="connsiteY22" fmla="*/ 93420 h 1389385"/>
                      <a:gd name="connsiteX23" fmla="*/ 190208 w 277689"/>
                      <a:gd name="connsiteY23" fmla="*/ 107807 h 1389385"/>
                      <a:gd name="connsiteX24" fmla="*/ 192472 w 277689"/>
                      <a:gd name="connsiteY24" fmla="*/ 106558 h 1389385"/>
                      <a:gd name="connsiteX25" fmla="*/ 192472 w 277689"/>
                      <a:gd name="connsiteY25" fmla="*/ 40488 h 1389385"/>
                      <a:gd name="connsiteX0" fmla="*/ 192472 w 277689"/>
                      <a:gd name="connsiteY0" fmla="*/ 33743 h 1382640"/>
                      <a:gd name="connsiteX1" fmla="*/ 267044 w 277689"/>
                      <a:gd name="connsiteY1" fmla="*/ 11829 h 1382640"/>
                      <a:gd name="connsiteX2" fmla="*/ 268479 w 277689"/>
                      <a:gd name="connsiteY2" fmla="*/ 27634 h 1382640"/>
                      <a:gd name="connsiteX3" fmla="*/ 268041 w 277689"/>
                      <a:gd name="connsiteY3" fmla="*/ 341102 h 1382640"/>
                      <a:gd name="connsiteX4" fmla="*/ 261662 w 277689"/>
                      <a:gd name="connsiteY4" fmla="*/ 382130 h 1382640"/>
                      <a:gd name="connsiteX5" fmla="*/ 244900 w 277689"/>
                      <a:gd name="connsiteY5" fmla="*/ 432574 h 1382640"/>
                      <a:gd name="connsiteX6" fmla="*/ 277689 w 277689"/>
                      <a:gd name="connsiteY6" fmla="*/ 1237505 h 1382640"/>
                      <a:gd name="connsiteX7" fmla="*/ 160064 w 277689"/>
                      <a:gd name="connsiteY7" fmla="*/ 1382640 h 1382640"/>
                      <a:gd name="connsiteX8" fmla="*/ 160065 w 277689"/>
                      <a:gd name="connsiteY8" fmla="*/ 1382639 h 1382640"/>
                      <a:gd name="connsiteX9" fmla="*/ 42440 w 277689"/>
                      <a:gd name="connsiteY9" fmla="*/ 1237504 h 1382640"/>
                      <a:gd name="connsiteX10" fmla="*/ 83670 w 277689"/>
                      <a:gd name="connsiteY10" fmla="*/ 445402 h 1382640"/>
                      <a:gd name="connsiteX11" fmla="*/ 81424 w 277689"/>
                      <a:gd name="connsiteY11" fmla="*/ 445479 h 1382640"/>
                      <a:gd name="connsiteX12" fmla="*/ 53741 w 277689"/>
                      <a:gd name="connsiteY12" fmla="*/ 438222 h 1382640"/>
                      <a:gd name="connsiteX13" fmla="*/ 4164 w 277689"/>
                      <a:gd name="connsiteY13" fmla="*/ 341102 h 1382640"/>
                      <a:gd name="connsiteX14" fmla="*/ 19380 w 277689"/>
                      <a:gd name="connsiteY14" fmla="*/ 170819 h 1382640"/>
                      <a:gd name="connsiteX15" fmla="*/ 55609 w 277689"/>
                      <a:gd name="connsiteY15" fmla="*/ 145972 h 1382640"/>
                      <a:gd name="connsiteX16" fmla="*/ 65455 w 277689"/>
                      <a:gd name="connsiteY16" fmla="*/ 142675 h 1382640"/>
                      <a:gd name="connsiteX17" fmla="*/ 72521 w 277689"/>
                      <a:gd name="connsiteY17" fmla="*/ 129145 h 1382640"/>
                      <a:gd name="connsiteX18" fmla="*/ 103810 w 277689"/>
                      <a:gd name="connsiteY18" fmla="*/ 112415 h 1382640"/>
                      <a:gd name="connsiteX19" fmla="*/ 122404 w 277689"/>
                      <a:gd name="connsiteY19" fmla="*/ 122358 h 1382640"/>
                      <a:gd name="connsiteX20" fmla="*/ 122528 w 277689"/>
                      <a:gd name="connsiteY20" fmla="*/ 121561 h 1382640"/>
                      <a:gd name="connsiteX21" fmla="*/ 163300 w 277689"/>
                      <a:gd name="connsiteY21" fmla="*/ 86675 h 1382640"/>
                      <a:gd name="connsiteX22" fmla="*/ 190208 w 277689"/>
                      <a:gd name="connsiteY22" fmla="*/ 101062 h 1382640"/>
                      <a:gd name="connsiteX23" fmla="*/ 192472 w 277689"/>
                      <a:gd name="connsiteY23" fmla="*/ 99813 h 1382640"/>
                      <a:gd name="connsiteX24" fmla="*/ 192472 w 277689"/>
                      <a:gd name="connsiteY24" fmla="*/ 33743 h 1382640"/>
                      <a:gd name="connsiteX0" fmla="*/ 192472 w 277689"/>
                      <a:gd name="connsiteY0" fmla="*/ 6109 h 1355006"/>
                      <a:gd name="connsiteX1" fmla="*/ 268479 w 277689"/>
                      <a:gd name="connsiteY1" fmla="*/ 0 h 1355006"/>
                      <a:gd name="connsiteX2" fmla="*/ 268041 w 277689"/>
                      <a:gd name="connsiteY2" fmla="*/ 313468 h 1355006"/>
                      <a:gd name="connsiteX3" fmla="*/ 261662 w 277689"/>
                      <a:gd name="connsiteY3" fmla="*/ 354496 h 1355006"/>
                      <a:gd name="connsiteX4" fmla="*/ 244900 w 277689"/>
                      <a:gd name="connsiteY4" fmla="*/ 404940 h 1355006"/>
                      <a:gd name="connsiteX5" fmla="*/ 277689 w 277689"/>
                      <a:gd name="connsiteY5" fmla="*/ 1209871 h 1355006"/>
                      <a:gd name="connsiteX6" fmla="*/ 160064 w 277689"/>
                      <a:gd name="connsiteY6" fmla="*/ 1355006 h 1355006"/>
                      <a:gd name="connsiteX7" fmla="*/ 160065 w 277689"/>
                      <a:gd name="connsiteY7" fmla="*/ 1355005 h 1355006"/>
                      <a:gd name="connsiteX8" fmla="*/ 42440 w 277689"/>
                      <a:gd name="connsiteY8" fmla="*/ 1209870 h 1355006"/>
                      <a:gd name="connsiteX9" fmla="*/ 83670 w 277689"/>
                      <a:gd name="connsiteY9" fmla="*/ 417768 h 1355006"/>
                      <a:gd name="connsiteX10" fmla="*/ 81424 w 277689"/>
                      <a:gd name="connsiteY10" fmla="*/ 417845 h 1355006"/>
                      <a:gd name="connsiteX11" fmla="*/ 53741 w 277689"/>
                      <a:gd name="connsiteY11" fmla="*/ 410588 h 1355006"/>
                      <a:gd name="connsiteX12" fmla="*/ 4164 w 277689"/>
                      <a:gd name="connsiteY12" fmla="*/ 313468 h 1355006"/>
                      <a:gd name="connsiteX13" fmla="*/ 19380 w 277689"/>
                      <a:gd name="connsiteY13" fmla="*/ 143185 h 1355006"/>
                      <a:gd name="connsiteX14" fmla="*/ 55609 w 277689"/>
                      <a:gd name="connsiteY14" fmla="*/ 118338 h 1355006"/>
                      <a:gd name="connsiteX15" fmla="*/ 65455 w 277689"/>
                      <a:gd name="connsiteY15" fmla="*/ 115041 h 1355006"/>
                      <a:gd name="connsiteX16" fmla="*/ 72521 w 277689"/>
                      <a:gd name="connsiteY16" fmla="*/ 101511 h 1355006"/>
                      <a:gd name="connsiteX17" fmla="*/ 103810 w 277689"/>
                      <a:gd name="connsiteY17" fmla="*/ 84781 h 1355006"/>
                      <a:gd name="connsiteX18" fmla="*/ 122404 w 277689"/>
                      <a:gd name="connsiteY18" fmla="*/ 94724 h 1355006"/>
                      <a:gd name="connsiteX19" fmla="*/ 122528 w 277689"/>
                      <a:gd name="connsiteY19" fmla="*/ 93927 h 1355006"/>
                      <a:gd name="connsiteX20" fmla="*/ 163300 w 277689"/>
                      <a:gd name="connsiteY20" fmla="*/ 59041 h 1355006"/>
                      <a:gd name="connsiteX21" fmla="*/ 190208 w 277689"/>
                      <a:gd name="connsiteY21" fmla="*/ 73428 h 1355006"/>
                      <a:gd name="connsiteX22" fmla="*/ 192472 w 277689"/>
                      <a:gd name="connsiteY22" fmla="*/ 72179 h 1355006"/>
                      <a:gd name="connsiteX23" fmla="*/ 192472 w 277689"/>
                      <a:gd name="connsiteY23" fmla="*/ 6109 h 1355006"/>
                      <a:gd name="connsiteX0" fmla="*/ 192472 w 277689"/>
                      <a:gd name="connsiteY0" fmla="*/ 0 h 1348897"/>
                      <a:gd name="connsiteX1" fmla="*/ 266098 w 277689"/>
                      <a:gd name="connsiteY1" fmla="*/ 66213 h 1348897"/>
                      <a:gd name="connsiteX2" fmla="*/ 268041 w 277689"/>
                      <a:gd name="connsiteY2" fmla="*/ 307359 h 1348897"/>
                      <a:gd name="connsiteX3" fmla="*/ 261662 w 277689"/>
                      <a:gd name="connsiteY3" fmla="*/ 348387 h 1348897"/>
                      <a:gd name="connsiteX4" fmla="*/ 244900 w 277689"/>
                      <a:gd name="connsiteY4" fmla="*/ 398831 h 1348897"/>
                      <a:gd name="connsiteX5" fmla="*/ 277689 w 277689"/>
                      <a:gd name="connsiteY5" fmla="*/ 1203762 h 1348897"/>
                      <a:gd name="connsiteX6" fmla="*/ 160064 w 277689"/>
                      <a:gd name="connsiteY6" fmla="*/ 1348897 h 1348897"/>
                      <a:gd name="connsiteX7" fmla="*/ 160065 w 277689"/>
                      <a:gd name="connsiteY7" fmla="*/ 1348896 h 1348897"/>
                      <a:gd name="connsiteX8" fmla="*/ 42440 w 277689"/>
                      <a:gd name="connsiteY8" fmla="*/ 1203761 h 1348897"/>
                      <a:gd name="connsiteX9" fmla="*/ 83670 w 277689"/>
                      <a:gd name="connsiteY9" fmla="*/ 411659 h 1348897"/>
                      <a:gd name="connsiteX10" fmla="*/ 81424 w 277689"/>
                      <a:gd name="connsiteY10" fmla="*/ 411736 h 1348897"/>
                      <a:gd name="connsiteX11" fmla="*/ 53741 w 277689"/>
                      <a:gd name="connsiteY11" fmla="*/ 404479 h 1348897"/>
                      <a:gd name="connsiteX12" fmla="*/ 4164 w 277689"/>
                      <a:gd name="connsiteY12" fmla="*/ 307359 h 1348897"/>
                      <a:gd name="connsiteX13" fmla="*/ 19380 w 277689"/>
                      <a:gd name="connsiteY13" fmla="*/ 137076 h 1348897"/>
                      <a:gd name="connsiteX14" fmla="*/ 55609 w 277689"/>
                      <a:gd name="connsiteY14" fmla="*/ 112229 h 1348897"/>
                      <a:gd name="connsiteX15" fmla="*/ 65455 w 277689"/>
                      <a:gd name="connsiteY15" fmla="*/ 108932 h 1348897"/>
                      <a:gd name="connsiteX16" fmla="*/ 72521 w 277689"/>
                      <a:gd name="connsiteY16" fmla="*/ 95402 h 1348897"/>
                      <a:gd name="connsiteX17" fmla="*/ 103810 w 277689"/>
                      <a:gd name="connsiteY17" fmla="*/ 78672 h 1348897"/>
                      <a:gd name="connsiteX18" fmla="*/ 122404 w 277689"/>
                      <a:gd name="connsiteY18" fmla="*/ 88615 h 1348897"/>
                      <a:gd name="connsiteX19" fmla="*/ 122528 w 277689"/>
                      <a:gd name="connsiteY19" fmla="*/ 87818 h 1348897"/>
                      <a:gd name="connsiteX20" fmla="*/ 163300 w 277689"/>
                      <a:gd name="connsiteY20" fmla="*/ 52932 h 1348897"/>
                      <a:gd name="connsiteX21" fmla="*/ 190208 w 277689"/>
                      <a:gd name="connsiteY21" fmla="*/ 67319 h 1348897"/>
                      <a:gd name="connsiteX22" fmla="*/ 192472 w 277689"/>
                      <a:gd name="connsiteY22" fmla="*/ 66070 h 1348897"/>
                      <a:gd name="connsiteX23" fmla="*/ 192472 w 277689"/>
                      <a:gd name="connsiteY23" fmla="*/ 0 h 1348897"/>
                      <a:gd name="connsiteX0" fmla="*/ 223429 w 277689"/>
                      <a:gd name="connsiteY0" fmla="*/ 0 h 1326452"/>
                      <a:gd name="connsiteX1" fmla="*/ 266098 w 277689"/>
                      <a:gd name="connsiteY1" fmla="*/ 43768 h 1326452"/>
                      <a:gd name="connsiteX2" fmla="*/ 268041 w 277689"/>
                      <a:gd name="connsiteY2" fmla="*/ 284914 h 1326452"/>
                      <a:gd name="connsiteX3" fmla="*/ 261662 w 277689"/>
                      <a:gd name="connsiteY3" fmla="*/ 325942 h 1326452"/>
                      <a:gd name="connsiteX4" fmla="*/ 244900 w 277689"/>
                      <a:gd name="connsiteY4" fmla="*/ 376386 h 1326452"/>
                      <a:gd name="connsiteX5" fmla="*/ 277689 w 277689"/>
                      <a:gd name="connsiteY5" fmla="*/ 1181317 h 1326452"/>
                      <a:gd name="connsiteX6" fmla="*/ 160064 w 277689"/>
                      <a:gd name="connsiteY6" fmla="*/ 1326452 h 1326452"/>
                      <a:gd name="connsiteX7" fmla="*/ 160065 w 277689"/>
                      <a:gd name="connsiteY7" fmla="*/ 1326451 h 1326452"/>
                      <a:gd name="connsiteX8" fmla="*/ 42440 w 277689"/>
                      <a:gd name="connsiteY8" fmla="*/ 1181316 h 1326452"/>
                      <a:gd name="connsiteX9" fmla="*/ 83670 w 277689"/>
                      <a:gd name="connsiteY9" fmla="*/ 389214 h 1326452"/>
                      <a:gd name="connsiteX10" fmla="*/ 81424 w 277689"/>
                      <a:gd name="connsiteY10" fmla="*/ 389291 h 1326452"/>
                      <a:gd name="connsiteX11" fmla="*/ 53741 w 277689"/>
                      <a:gd name="connsiteY11" fmla="*/ 382034 h 1326452"/>
                      <a:gd name="connsiteX12" fmla="*/ 4164 w 277689"/>
                      <a:gd name="connsiteY12" fmla="*/ 284914 h 1326452"/>
                      <a:gd name="connsiteX13" fmla="*/ 19380 w 277689"/>
                      <a:gd name="connsiteY13" fmla="*/ 114631 h 1326452"/>
                      <a:gd name="connsiteX14" fmla="*/ 55609 w 277689"/>
                      <a:gd name="connsiteY14" fmla="*/ 89784 h 1326452"/>
                      <a:gd name="connsiteX15" fmla="*/ 65455 w 277689"/>
                      <a:gd name="connsiteY15" fmla="*/ 86487 h 1326452"/>
                      <a:gd name="connsiteX16" fmla="*/ 72521 w 277689"/>
                      <a:gd name="connsiteY16" fmla="*/ 72957 h 1326452"/>
                      <a:gd name="connsiteX17" fmla="*/ 103810 w 277689"/>
                      <a:gd name="connsiteY17" fmla="*/ 56227 h 1326452"/>
                      <a:gd name="connsiteX18" fmla="*/ 122404 w 277689"/>
                      <a:gd name="connsiteY18" fmla="*/ 66170 h 1326452"/>
                      <a:gd name="connsiteX19" fmla="*/ 122528 w 277689"/>
                      <a:gd name="connsiteY19" fmla="*/ 65373 h 1326452"/>
                      <a:gd name="connsiteX20" fmla="*/ 163300 w 277689"/>
                      <a:gd name="connsiteY20" fmla="*/ 30487 h 1326452"/>
                      <a:gd name="connsiteX21" fmla="*/ 190208 w 277689"/>
                      <a:gd name="connsiteY21" fmla="*/ 44874 h 1326452"/>
                      <a:gd name="connsiteX22" fmla="*/ 192472 w 277689"/>
                      <a:gd name="connsiteY22" fmla="*/ 43625 h 1326452"/>
                      <a:gd name="connsiteX23" fmla="*/ 223429 w 277689"/>
                      <a:gd name="connsiteY23" fmla="*/ 0 h 1326452"/>
                      <a:gd name="connsiteX0" fmla="*/ 223429 w 277689"/>
                      <a:gd name="connsiteY0" fmla="*/ 3 h 1326455"/>
                      <a:gd name="connsiteX1" fmla="*/ 266098 w 277689"/>
                      <a:gd name="connsiteY1" fmla="*/ 43771 h 1326455"/>
                      <a:gd name="connsiteX2" fmla="*/ 268041 w 277689"/>
                      <a:gd name="connsiteY2" fmla="*/ 284917 h 1326455"/>
                      <a:gd name="connsiteX3" fmla="*/ 261662 w 277689"/>
                      <a:gd name="connsiteY3" fmla="*/ 325945 h 1326455"/>
                      <a:gd name="connsiteX4" fmla="*/ 244900 w 277689"/>
                      <a:gd name="connsiteY4" fmla="*/ 376389 h 1326455"/>
                      <a:gd name="connsiteX5" fmla="*/ 277689 w 277689"/>
                      <a:gd name="connsiteY5" fmla="*/ 1181320 h 1326455"/>
                      <a:gd name="connsiteX6" fmla="*/ 160064 w 277689"/>
                      <a:gd name="connsiteY6" fmla="*/ 1326455 h 1326455"/>
                      <a:gd name="connsiteX7" fmla="*/ 160065 w 277689"/>
                      <a:gd name="connsiteY7" fmla="*/ 1326454 h 1326455"/>
                      <a:gd name="connsiteX8" fmla="*/ 42440 w 277689"/>
                      <a:gd name="connsiteY8" fmla="*/ 1181319 h 1326455"/>
                      <a:gd name="connsiteX9" fmla="*/ 83670 w 277689"/>
                      <a:gd name="connsiteY9" fmla="*/ 389217 h 1326455"/>
                      <a:gd name="connsiteX10" fmla="*/ 81424 w 277689"/>
                      <a:gd name="connsiteY10" fmla="*/ 389294 h 1326455"/>
                      <a:gd name="connsiteX11" fmla="*/ 53741 w 277689"/>
                      <a:gd name="connsiteY11" fmla="*/ 382037 h 1326455"/>
                      <a:gd name="connsiteX12" fmla="*/ 4164 w 277689"/>
                      <a:gd name="connsiteY12" fmla="*/ 284917 h 1326455"/>
                      <a:gd name="connsiteX13" fmla="*/ 19380 w 277689"/>
                      <a:gd name="connsiteY13" fmla="*/ 114634 h 1326455"/>
                      <a:gd name="connsiteX14" fmla="*/ 55609 w 277689"/>
                      <a:gd name="connsiteY14" fmla="*/ 89787 h 1326455"/>
                      <a:gd name="connsiteX15" fmla="*/ 65455 w 277689"/>
                      <a:gd name="connsiteY15" fmla="*/ 86490 h 1326455"/>
                      <a:gd name="connsiteX16" fmla="*/ 72521 w 277689"/>
                      <a:gd name="connsiteY16" fmla="*/ 72960 h 1326455"/>
                      <a:gd name="connsiteX17" fmla="*/ 103810 w 277689"/>
                      <a:gd name="connsiteY17" fmla="*/ 56230 h 1326455"/>
                      <a:gd name="connsiteX18" fmla="*/ 122404 w 277689"/>
                      <a:gd name="connsiteY18" fmla="*/ 66173 h 1326455"/>
                      <a:gd name="connsiteX19" fmla="*/ 122528 w 277689"/>
                      <a:gd name="connsiteY19" fmla="*/ 65376 h 1326455"/>
                      <a:gd name="connsiteX20" fmla="*/ 163300 w 277689"/>
                      <a:gd name="connsiteY20" fmla="*/ 30490 h 1326455"/>
                      <a:gd name="connsiteX21" fmla="*/ 190208 w 277689"/>
                      <a:gd name="connsiteY21" fmla="*/ 44877 h 1326455"/>
                      <a:gd name="connsiteX22" fmla="*/ 192472 w 277689"/>
                      <a:gd name="connsiteY22" fmla="*/ 43628 h 1326455"/>
                      <a:gd name="connsiteX23" fmla="*/ 223429 w 277689"/>
                      <a:gd name="connsiteY23" fmla="*/ 3 h 1326455"/>
                      <a:gd name="connsiteX0" fmla="*/ 223429 w 314414"/>
                      <a:gd name="connsiteY0" fmla="*/ 3 h 1326455"/>
                      <a:gd name="connsiteX1" fmla="*/ 266098 w 314414"/>
                      <a:gd name="connsiteY1" fmla="*/ 43771 h 1326455"/>
                      <a:gd name="connsiteX2" fmla="*/ 314413 w 314414"/>
                      <a:gd name="connsiteY2" fmla="*/ 185828 h 1326455"/>
                      <a:gd name="connsiteX3" fmla="*/ 268041 w 314414"/>
                      <a:gd name="connsiteY3" fmla="*/ 284917 h 1326455"/>
                      <a:gd name="connsiteX4" fmla="*/ 261662 w 314414"/>
                      <a:gd name="connsiteY4" fmla="*/ 325945 h 1326455"/>
                      <a:gd name="connsiteX5" fmla="*/ 244900 w 314414"/>
                      <a:gd name="connsiteY5" fmla="*/ 376389 h 1326455"/>
                      <a:gd name="connsiteX6" fmla="*/ 277689 w 314414"/>
                      <a:gd name="connsiteY6" fmla="*/ 1181320 h 1326455"/>
                      <a:gd name="connsiteX7" fmla="*/ 160064 w 314414"/>
                      <a:gd name="connsiteY7" fmla="*/ 1326455 h 1326455"/>
                      <a:gd name="connsiteX8" fmla="*/ 160065 w 314414"/>
                      <a:gd name="connsiteY8" fmla="*/ 1326454 h 1326455"/>
                      <a:gd name="connsiteX9" fmla="*/ 42440 w 314414"/>
                      <a:gd name="connsiteY9" fmla="*/ 1181319 h 1326455"/>
                      <a:gd name="connsiteX10" fmla="*/ 83670 w 314414"/>
                      <a:gd name="connsiteY10" fmla="*/ 389217 h 1326455"/>
                      <a:gd name="connsiteX11" fmla="*/ 81424 w 314414"/>
                      <a:gd name="connsiteY11" fmla="*/ 389294 h 1326455"/>
                      <a:gd name="connsiteX12" fmla="*/ 53741 w 314414"/>
                      <a:gd name="connsiteY12" fmla="*/ 382037 h 1326455"/>
                      <a:gd name="connsiteX13" fmla="*/ 4164 w 314414"/>
                      <a:gd name="connsiteY13" fmla="*/ 284917 h 1326455"/>
                      <a:gd name="connsiteX14" fmla="*/ 19380 w 314414"/>
                      <a:gd name="connsiteY14" fmla="*/ 114634 h 1326455"/>
                      <a:gd name="connsiteX15" fmla="*/ 55609 w 314414"/>
                      <a:gd name="connsiteY15" fmla="*/ 89787 h 1326455"/>
                      <a:gd name="connsiteX16" fmla="*/ 65455 w 314414"/>
                      <a:gd name="connsiteY16" fmla="*/ 86490 h 1326455"/>
                      <a:gd name="connsiteX17" fmla="*/ 72521 w 314414"/>
                      <a:gd name="connsiteY17" fmla="*/ 72960 h 1326455"/>
                      <a:gd name="connsiteX18" fmla="*/ 103810 w 314414"/>
                      <a:gd name="connsiteY18" fmla="*/ 56230 h 1326455"/>
                      <a:gd name="connsiteX19" fmla="*/ 122404 w 314414"/>
                      <a:gd name="connsiteY19" fmla="*/ 66173 h 1326455"/>
                      <a:gd name="connsiteX20" fmla="*/ 122528 w 314414"/>
                      <a:gd name="connsiteY20" fmla="*/ 65376 h 1326455"/>
                      <a:gd name="connsiteX21" fmla="*/ 163300 w 314414"/>
                      <a:gd name="connsiteY21" fmla="*/ 30490 h 1326455"/>
                      <a:gd name="connsiteX22" fmla="*/ 190208 w 314414"/>
                      <a:gd name="connsiteY22" fmla="*/ 44877 h 1326455"/>
                      <a:gd name="connsiteX23" fmla="*/ 192472 w 314414"/>
                      <a:gd name="connsiteY23" fmla="*/ 43628 h 1326455"/>
                      <a:gd name="connsiteX24" fmla="*/ 223429 w 314414"/>
                      <a:gd name="connsiteY24" fmla="*/ 3 h 1326455"/>
                      <a:gd name="connsiteX0" fmla="*/ 223429 w 319560"/>
                      <a:gd name="connsiteY0" fmla="*/ 3 h 1326455"/>
                      <a:gd name="connsiteX1" fmla="*/ 266098 w 319560"/>
                      <a:gd name="connsiteY1" fmla="*/ 43771 h 1326455"/>
                      <a:gd name="connsiteX2" fmla="*/ 314413 w 319560"/>
                      <a:gd name="connsiteY2" fmla="*/ 185828 h 1326455"/>
                      <a:gd name="connsiteX3" fmla="*/ 268041 w 319560"/>
                      <a:gd name="connsiteY3" fmla="*/ 284917 h 1326455"/>
                      <a:gd name="connsiteX4" fmla="*/ 261662 w 319560"/>
                      <a:gd name="connsiteY4" fmla="*/ 325945 h 1326455"/>
                      <a:gd name="connsiteX5" fmla="*/ 244900 w 319560"/>
                      <a:gd name="connsiteY5" fmla="*/ 376389 h 1326455"/>
                      <a:gd name="connsiteX6" fmla="*/ 277689 w 319560"/>
                      <a:gd name="connsiteY6" fmla="*/ 1181320 h 1326455"/>
                      <a:gd name="connsiteX7" fmla="*/ 160064 w 319560"/>
                      <a:gd name="connsiteY7" fmla="*/ 1326455 h 1326455"/>
                      <a:gd name="connsiteX8" fmla="*/ 160065 w 319560"/>
                      <a:gd name="connsiteY8" fmla="*/ 1326454 h 1326455"/>
                      <a:gd name="connsiteX9" fmla="*/ 42440 w 319560"/>
                      <a:gd name="connsiteY9" fmla="*/ 1181319 h 1326455"/>
                      <a:gd name="connsiteX10" fmla="*/ 83670 w 319560"/>
                      <a:gd name="connsiteY10" fmla="*/ 389217 h 1326455"/>
                      <a:gd name="connsiteX11" fmla="*/ 81424 w 319560"/>
                      <a:gd name="connsiteY11" fmla="*/ 389294 h 1326455"/>
                      <a:gd name="connsiteX12" fmla="*/ 53741 w 319560"/>
                      <a:gd name="connsiteY12" fmla="*/ 382037 h 1326455"/>
                      <a:gd name="connsiteX13" fmla="*/ 4164 w 319560"/>
                      <a:gd name="connsiteY13" fmla="*/ 284917 h 1326455"/>
                      <a:gd name="connsiteX14" fmla="*/ 19380 w 319560"/>
                      <a:gd name="connsiteY14" fmla="*/ 114634 h 1326455"/>
                      <a:gd name="connsiteX15" fmla="*/ 55609 w 319560"/>
                      <a:gd name="connsiteY15" fmla="*/ 89787 h 1326455"/>
                      <a:gd name="connsiteX16" fmla="*/ 65455 w 319560"/>
                      <a:gd name="connsiteY16" fmla="*/ 86490 h 1326455"/>
                      <a:gd name="connsiteX17" fmla="*/ 72521 w 319560"/>
                      <a:gd name="connsiteY17" fmla="*/ 72960 h 1326455"/>
                      <a:gd name="connsiteX18" fmla="*/ 103810 w 319560"/>
                      <a:gd name="connsiteY18" fmla="*/ 56230 h 1326455"/>
                      <a:gd name="connsiteX19" fmla="*/ 122404 w 319560"/>
                      <a:gd name="connsiteY19" fmla="*/ 66173 h 1326455"/>
                      <a:gd name="connsiteX20" fmla="*/ 122528 w 319560"/>
                      <a:gd name="connsiteY20" fmla="*/ 65376 h 1326455"/>
                      <a:gd name="connsiteX21" fmla="*/ 163300 w 319560"/>
                      <a:gd name="connsiteY21" fmla="*/ 30490 h 1326455"/>
                      <a:gd name="connsiteX22" fmla="*/ 190208 w 319560"/>
                      <a:gd name="connsiteY22" fmla="*/ 44877 h 1326455"/>
                      <a:gd name="connsiteX23" fmla="*/ 192472 w 319560"/>
                      <a:gd name="connsiteY23" fmla="*/ 43628 h 1326455"/>
                      <a:gd name="connsiteX24" fmla="*/ 223429 w 319560"/>
                      <a:gd name="connsiteY24" fmla="*/ 3 h 1326455"/>
                      <a:gd name="connsiteX0" fmla="*/ 223429 w 314413"/>
                      <a:gd name="connsiteY0" fmla="*/ 3 h 1326455"/>
                      <a:gd name="connsiteX1" fmla="*/ 266098 w 314413"/>
                      <a:gd name="connsiteY1" fmla="*/ 43771 h 1326455"/>
                      <a:gd name="connsiteX2" fmla="*/ 314413 w 314413"/>
                      <a:gd name="connsiteY2" fmla="*/ 185828 h 1326455"/>
                      <a:gd name="connsiteX3" fmla="*/ 261662 w 314413"/>
                      <a:gd name="connsiteY3" fmla="*/ 325945 h 1326455"/>
                      <a:gd name="connsiteX4" fmla="*/ 244900 w 314413"/>
                      <a:gd name="connsiteY4" fmla="*/ 376389 h 1326455"/>
                      <a:gd name="connsiteX5" fmla="*/ 277689 w 314413"/>
                      <a:gd name="connsiteY5" fmla="*/ 1181320 h 1326455"/>
                      <a:gd name="connsiteX6" fmla="*/ 160064 w 314413"/>
                      <a:gd name="connsiteY6" fmla="*/ 1326455 h 1326455"/>
                      <a:gd name="connsiteX7" fmla="*/ 160065 w 314413"/>
                      <a:gd name="connsiteY7" fmla="*/ 1326454 h 1326455"/>
                      <a:gd name="connsiteX8" fmla="*/ 42440 w 314413"/>
                      <a:gd name="connsiteY8" fmla="*/ 1181319 h 1326455"/>
                      <a:gd name="connsiteX9" fmla="*/ 83670 w 314413"/>
                      <a:gd name="connsiteY9" fmla="*/ 389217 h 1326455"/>
                      <a:gd name="connsiteX10" fmla="*/ 81424 w 314413"/>
                      <a:gd name="connsiteY10" fmla="*/ 389294 h 1326455"/>
                      <a:gd name="connsiteX11" fmla="*/ 53741 w 314413"/>
                      <a:gd name="connsiteY11" fmla="*/ 382037 h 1326455"/>
                      <a:gd name="connsiteX12" fmla="*/ 4164 w 314413"/>
                      <a:gd name="connsiteY12" fmla="*/ 284917 h 1326455"/>
                      <a:gd name="connsiteX13" fmla="*/ 19380 w 314413"/>
                      <a:gd name="connsiteY13" fmla="*/ 114634 h 1326455"/>
                      <a:gd name="connsiteX14" fmla="*/ 55609 w 314413"/>
                      <a:gd name="connsiteY14" fmla="*/ 89787 h 1326455"/>
                      <a:gd name="connsiteX15" fmla="*/ 65455 w 314413"/>
                      <a:gd name="connsiteY15" fmla="*/ 86490 h 1326455"/>
                      <a:gd name="connsiteX16" fmla="*/ 72521 w 314413"/>
                      <a:gd name="connsiteY16" fmla="*/ 72960 h 1326455"/>
                      <a:gd name="connsiteX17" fmla="*/ 103810 w 314413"/>
                      <a:gd name="connsiteY17" fmla="*/ 56230 h 1326455"/>
                      <a:gd name="connsiteX18" fmla="*/ 122404 w 314413"/>
                      <a:gd name="connsiteY18" fmla="*/ 66173 h 1326455"/>
                      <a:gd name="connsiteX19" fmla="*/ 122528 w 314413"/>
                      <a:gd name="connsiteY19" fmla="*/ 65376 h 1326455"/>
                      <a:gd name="connsiteX20" fmla="*/ 163300 w 314413"/>
                      <a:gd name="connsiteY20" fmla="*/ 30490 h 1326455"/>
                      <a:gd name="connsiteX21" fmla="*/ 190208 w 314413"/>
                      <a:gd name="connsiteY21" fmla="*/ 44877 h 1326455"/>
                      <a:gd name="connsiteX22" fmla="*/ 192472 w 314413"/>
                      <a:gd name="connsiteY22" fmla="*/ 43628 h 1326455"/>
                      <a:gd name="connsiteX23" fmla="*/ 223429 w 314413"/>
                      <a:gd name="connsiteY23" fmla="*/ 3 h 1326455"/>
                      <a:gd name="connsiteX0" fmla="*/ 223429 w 314413"/>
                      <a:gd name="connsiteY0" fmla="*/ 3 h 1326455"/>
                      <a:gd name="connsiteX1" fmla="*/ 266098 w 314413"/>
                      <a:gd name="connsiteY1" fmla="*/ 43771 h 1326455"/>
                      <a:gd name="connsiteX2" fmla="*/ 314413 w 314413"/>
                      <a:gd name="connsiteY2" fmla="*/ 185828 h 1326455"/>
                      <a:gd name="connsiteX3" fmla="*/ 278330 w 314413"/>
                      <a:gd name="connsiteY3" fmla="*/ 328439 h 1326455"/>
                      <a:gd name="connsiteX4" fmla="*/ 244900 w 314413"/>
                      <a:gd name="connsiteY4" fmla="*/ 376389 h 1326455"/>
                      <a:gd name="connsiteX5" fmla="*/ 277689 w 314413"/>
                      <a:gd name="connsiteY5" fmla="*/ 1181320 h 1326455"/>
                      <a:gd name="connsiteX6" fmla="*/ 160064 w 314413"/>
                      <a:gd name="connsiteY6" fmla="*/ 1326455 h 1326455"/>
                      <a:gd name="connsiteX7" fmla="*/ 160065 w 314413"/>
                      <a:gd name="connsiteY7" fmla="*/ 1326454 h 1326455"/>
                      <a:gd name="connsiteX8" fmla="*/ 42440 w 314413"/>
                      <a:gd name="connsiteY8" fmla="*/ 1181319 h 1326455"/>
                      <a:gd name="connsiteX9" fmla="*/ 83670 w 314413"/>
                      <a:gd name="connsiteY9" fmla="*/ 389217 h 1326455"/>
                      <a:gd name="connsiteX10" fmla="*/ 81424 w 314413"/>
                      <a:gd name="connsiteY10" fmla="*/ 389294 h 1326455"/>
                      <a:gd name="connsiteX11" fmla="*/ 53741 w 314413"/>
                      <a:gd name="connsiteY11" fmla="*/ 382037 h 1326455"/>
                      <a:gd name="connsiteX12" fmla="*/ 4164 w 314413"/>
                      <a:gd name="connsiteY12" fmla="*/ 284917 h 1326455"/>
                      <a:gd name="connsiteX13" fmla="*/ 19380 w 314413"/>
                      <a:gd name="connsiteY13" fmla="*/ 114634 h 1326455"/>
                      <a:gd name="connsiteX14" fmla="*/ 55609 w 314413"/>
                      <a:gd name="connsiteY14" fmla="*/ 89787 h 1326455"/>
                      <a:gd name="connsiteX15" fmla="*/ 65455 w 314413"/>
                      <a:gd name="connsiteY15" fmla="*/ 86490 h 1326455"/>
                      <a:gd name="connsiteX16" fmla="*/ 72521 w 314413"/>
                      <a:gd name="connsiteY16" fmla="*/ 72960 h 1326455"/>
                      <a:gd name="connsiteX17" fmla="*/ 103810 w 314413"/>
                      <a:gd name="connsiteY17" fmla="*/ 56230 h 1326455"/>
                      <a:gd name="connsiteX18" fmla="*/ 122404 w 314413"/>
                      <a:gd name="connsiteY18" fmla="*/ 66173 h 1326455"/>
                      <a:gd name="connsiteX19" fmla="*/ 122528 w 314413"/>
                      <a:gd name="connsiteY19" fmla="*/ 65376 h 1326455"/>
                      <a:gd name="connsiteX20" fmla="*/ 163300 w 314413"/>
                      <a:gd name="connsiteY20" fmla="*/ 30490 h 1326455"/>
                      <a:gd name="connsiteX21" fmla="*/ 190208 w 314413"/>
                      <a:gd name="connsiteY21" fmla="*/ 44877 h 1326455"/>
                      <a:gd name="connsiteX22" fmla="*/ 192472 w 314413"/>
                      <a:gd name="connsiteY22" fmla="*/ 43628 h 1326455"/>
                      <a:gd name="connsiteX23" fmla="*/ 223429 w 314413"/>
                      <a:gd name="connsiteY23" fmla="*/ 3 h 1326455"/>
                      <a:gd name="connsiteX0" fmla="*/ 223429 w 333463"/>
                      <a:gd name="connsiteY0" fmla="*/ 3 h 1326455"/>
                      <a:gd name="connsiteX1" fmla="*/ 266098 w 333463"/>
                      <a:gd name="connsiteY1" fmla="*/ 43771 h 1326455"/>
                      <a:gd name="connsiteX2" fmla="*/ 333463 w 333463"/>
                      <a:gd name="connsiteY2" fmla="*/ 220742 h 1326455"/>
                      <a:gd name="connsiteX3" fmla="*/ 278330 w 333463"/>
                      <a:gd name="connsiteY3" fmla="*/ 328439 h 1326455"/>
                      <a:gd name="connsiteX4" fmla="*/ 244900 w 333463"/>
                      <a:gd name="connsiteY4" fmla="*/ 376389 h 1326455"/>
                      <a:gd name="connsiteX5" fmla="*/ 277689 w 333463"/>
                      <a:gd name="connsiteY5" fmla="*/ 1181320 h 1326455"/>
                      <a:gd name="connsiteX6" fmla="*/ 160064 w 333463"/>
                      <a:gd name="connsiteY6" fmla="*/ 1326455 h 1326455"/>
                      <a:gd name="connsiteX7" fmla="*/ 160065 w 333463"/>
                      <a:gd name="connsiteY7" fmla="*/ 1326454 h 1326455"/>
                      <a:gd name="connsiteX8" fmla="*/ 42440 w 333463"/>
                      <a:gd name="connsiteY8" fmla="*/ 1181319 h 1326455"/>
                      <a:gd name="connsiteX9" fmla="*/ 83670 w 333463"/>
                      <a:gd name="connsiteY9" fmla="*/ 389217 h 1326455"/>
                      <a:gd name="connsiteX10" fmla="*/ 81424 w 333463"/>
                      <a:gd name="connsiteY10" fmla="*/ 389294 h 1326455"/>
                      <a:gd name="connsiteX11" fmla="*/ 53741 w 333463"/>
                      <a:gd name="connsiteY11" fmla="*/ 382037 h 1326455"/>
                      <a:gd name="connsiteX12" fmla="*/ 4164 w 333463"/>
                      <a:gd name="connsiteY12" fmla="*/ 284917 h 1326455"/>
                      <a:gd name="connsiteX13" fmla="*/ 19380 w 333463"/>
                      <a:gd name="connsiteY13" fmla="*/ 114634 h 1326455"/>
                      <a:gd name="connsiteX14" fmla="*/ 55609 w 333463"/>
                      <a:gd name="connsiteY14" fmla="*/ 89787 h 1326455"/>
                      <a:gd name="connsiteX15" fmla="*/ 65455 w 333463"/>
                      <a:gd name="connsiteY15" fmla="*/ 86490 h 1326455"/>
                      <a:gd name="connsiteX16" fmla="*/ 72521 w 333463"/>
                      <a:gd name="connsiteY16" fmla="*/ 72960 h 1326455"/>
                      <a:gd name="connsiteX17" fmla="*/ 103810 w 333463"/>
                      <a:gd name="connsiteY17" fmla="*/ 56230 h 1326455"/>
                      <a:gd name="connsiteX18" fmla="*/ 122404 w 333463"/>
                      <a:gd name="connsiteY18" fmla="*/ 66173 h 1326455"/>
                      <a:gd name="connsiteX19" fmla="*/ 122528 w 333463"/>
                      <a:gd name="connsiteY19" fmla="*/ 65376 h 1326455"/>
                      <a:gd name="connsiteX20" fmla="*/ 163300 w 333463"/>
                      <a:gd name="connsiteY20" fmla="*/ 30490 h 1326455"/>
                      <a:gd name="connsiteX21" fmla="*/ 190208 w 333463"/>
                      <a:gd name="connsiteY21" fmla="*/ 44877 h 1326455"/>
                      <a:gd name="connsiteX22" fmla="*/ 192472 w 333463"/>
                      <a:gd name="connsiteY22" fmla="*/ 43628 h 1326455"/>
                      <a:gd name="connsiteX23" fmla="*/ 223429 w 333463"/>
                      <a:gd name="connsiteY23" fmla="*/ 3 h 1326455"/>
                      <a:gd name="connsiteX0" fmla="*/ 223429 w 333463"/>
                      <a:gd name="connsiteY0" fmla="*/ 3 h 1326455"/>
                      <a:gd name="connsiteX1" fmla="*/ 266098 w 333463"/>
                      <a:gd name="connsiteY1" fmla="*/ 43771 h 1326455"/>
                      <a:gd name="connsiteX2" fmla="*/ 333463 w 333463"/>
                      <a:gd name="connsiteY2" fmla="*/ 220742 h 1326455"/>
                      <a:gd name="connsiteX3" fmla="*/ 278330 w 333463"/>
                      <a:gd name="connsiteY3" fmla="*/ 328439 h 1326455"/>
                      <a:gd name="connsiteX4" fmla="*/ 244900 w 333463"/>
                      <a:gd name="connsiteY4" fmla="*/ 376389 h 1326455"/>
                      <a:gd name="connsiteX5" fmla="*/ 277689 w 333463"/>
                      <a:gd name="connsiteY5" fmla="*/ 1181320 h 1326455"/>
                      <a:gd name="connsiteX6" fmla="*/ 160064 w 333463"/>
                      <a:gd name="connsiteY6" fmla="*/ 1326455 h 1326455"/>
                      <a:gd name="connsiteX7" fmla="*/ 160065 w 333463"/>
                      <a:gd name="connsiteY7" fmla="*/ 1326454 h 1326455"/>
                      <a:gd name="connsiteX8" fmla="*/ 42440 w 333463"/>
                      <a:gd name="connsiteY8" fmla="*/ 1181319 h 1326455"/>
                      <a:gd name="connsiteX9" fmla="*/ 83670 w 333463"/>
                      <a:gd name="connsiteY9" fmla="*/ 389217 h 1326455"/>
                      <a:gd name="connsiteX10" fmla="*/ 81424 w 333463"/>
                      <a:gd name="connsiteY10" fmla="*/ 389294 h 1326455"/>
                      <a:gd name="connsiteX11" fmla="*/ 53741 w 333463"/>
                      <a:gd name="connsiteY11" fmla="*/ 382037 h 1326455"/>
                      <a:gd name="connsiteX12" fmla="*/ 4164 w 333463"/>
                      <a:gd name="connsiteY12" fmla="*/ 284917 h 1326455"/>
                      <a:gd name="connsiteX13" fmla="*/ 19380 w 333463"/>
                      <a:gd name="connsiteY13" fmla="*/ 114634 h 1326455"/>
                      <a:gd name="connsiteX14" fmla="*/ 55609 w 333463"/>
                      <a:gd name="connsiteY14" fmla="*/ 89787 h 1326455"/>
                      <a:gd name="connsiteX15" fmla="*/ 65455 w 333463"/>
                      <a:gd name="connsiteY15" fmla="*/ 86490 h 1326455"/>
                      <a:gd name="connsiteX16" fmla="*/ 72521 w 333463"/>
                      <a:gd name="connsiteY16" fmla="*/ 72960 h 1326455"/>
                      <a:gd name="connsiteX17" fmla="*/ 103810 w 333463"/>
                      <a:gd name="connsiteY17" fmla="*/ 56230 h 1326455"/>
                      <a:gd name="connsiteX18" fmla="*/ 122404 w 333463"/>
                      <a:gd name="connsiteY18" fmla="*/ 66173 h 1326455"/>
                      <a:gd name="connsiteX19" fmla="*/ 122528 w 333463"/>
                      <a:gd name="connsiteY19" fmla="*/ 65376 h 1326455"/>
                      <a:gd name="connsiteX20" fmla="*/ 163300 w 333463"/>
                      <a:gd name="connsiteY20" fmla="*/ 30490 h 1326455"/>
                      <a:gd name="connsiteX21" fmla="*/ 190208 w 333463"/>
                      <a:gd name="connsiteY21" fmla="*/ 44877 h 1326455"/>
                      <a:gd name="connsiteX22" fmla="*/ 192472 w 333463"/>
                      <a:gd name="connsiteY22" fmla="*/ 43628 h 1326455"/>
                      <a:gd name="connsiteX23" fmla="*/ 223429 w 333463"/>
                      <a:gd name="connsiteY23" fmla="*/ 3 h 1326455"/>
                      <a:gd name="connsiteX0" fmla="*/ 223429 w 333466"/>
                      <a:gd name="connsiteY0" fmla="*/ 3 h 1326455"/>
                      <a:gd name="connsiteX1" fmla="*/ 266098 w 333466"/>
                      <a:gd name="connsiteY1" fmla="*/ 43771 h 1326455"/>
                      <a:gd name="connsiteX2" fmla="*/ 281076 w 333466"/>
                      <a:gd name="connsiteY2" fmla="*/ 133457 h 1326455"/>
                      <a:gd name="connsiteX3" fmla="*/ 333463 w 333466"/>
                      <a:gd name="connsiteY3" fmla="*/ 220742 h 1326455"/>
                      <a:gd name="connsiteX4" fmla="*/ 278330 w 333466"/>
                      <a:gd name="connsiteY4" fmla="*/ 328439 h 1326455"/>
                      <a:gd name="connsiteX5" fmla="*/ 244900 w 333466"/>
                      <a:gd name="connsiteY5" fmla="*/ 376389 h 1326455"/>
                      <a:gd name="connsiteX6" fmla="*/ 277689 w 333466"/>
                      <a:gd name="connsiteY6" fmla="*/ 1181320 h 1326455"/>
                      <a:gd name="connsiteX7" fmla="*/ 160064 w 333466"/>
                      <a:gd name="connsiteY7" fmla="*/ 1326455 h 1326455"/>
                      <a:gd name="connsiteX8" fmla="*/ 160065 w 333466"/>
                      <a:gd name="connsiteY8" fmla="*/ 1326454 h 1326455"/>
                      <a:gd name="connsiteX9" fmla="*/ 42440 w 333466"/>
                      <a:gd name="connsiteY9" fmla="*/ 1181319 h 1326455"/>
                      <a:gd name="connsiteX10" fmla="*/ 83670 w 333466"/>
                      <a:gd name="connsiteY10" fmla="*/ 389217 h 1326455"/>
                      <a:gd name="connsiteX11" fmla="*/ 81424 w 333466"/>
                      <a:gd name="connsiteY11" fmla="*/ 389294 h 1326455"/>
                      <a:gd name="connsiteX12" fmla="*/ 53741 w 333466"/>
                      <a:gd name="connsiteY12" fmla="*/ 382037 h 1326455"/>
                      <a:gd name="connsiteX13" fmla="*/ 4164 w 333466"/>
                      <a:gd name="connsiteY13" fmla="*/ 284917 h 1326455"/>
                      <a:gd name="connsiteX14" fmla="*/ 19380 w 333466"/>
                      <a:gd name="connsiteY14" fmla="*/ 114634 h 1326455"/>
                      <a:gd name="connsiteX15" fmla="*/ 55609 w 333466"/>
                      <a:gd name="connsiteY15" fmla="*/ 89787 h 1326455"/>
                      <a:gd name="connsiteX16" fmla="*/ 65455 w 333466"/>
                      <a:gd name="connsiteY16" fmla="*/ 86490 h 1326455"/>
                      <a:gd name="connsiteX17" fmla="*/ 72521 w 333466"/>
                      <a:gd name="connsiteY17" fmla="*/ 72960 h 1326455"/>
                      <a:gd name="connsiteX18" fmla="*/ 103810 w 333466"/>
                      <a:gd name="connsiteY18" fmla="*/ 56230 h 1326455"/>
                      <a:gd name="connsiteX19" fmla="*/ 122404 w 333466"/>
                      <a:gd name="connsiteY19" fmla="*/ 66173 h 1326455"/>
                      <a:gd name="connsiteX20" fmla="*/ 122528 w 333466"/>
                      <a:gd name="connsiteY20" fmla="*/ 65376 h 1326455"/>
                      <a:gd name="connsiteX21" fmla="*/ 163300 w 333466"/>
                      <a:gd name="connsiteY21" fmla="*/ 30490 h 1326455"/>
                      <a:gd name="connsiteX22" fmla="*/ 190208 w 333466"/>
                      <a:gd name="connsiteY22" fmla="*/ 44877 h 1326455"/>
                      <a:gd name="connsiteX23" fmla="*/ 192472 w 333466"/>
                      <a:gd name="connsiteY23" fmla="*/ 43628 h 1326455"/>
                      <a:gd name="connsiteX24" fmla="*/ 223429 w 333466"/>
                      <a:gd name="connsiteY24" fmla="*/ 3 h 1326455"/>
                      <a:gd name="connsiteX0" fmla="*/ 223429 w 334093"/>
                      <a:gd name="connsiteY0" fmla="*/ 3 h 1326455"/>
                      <a:gd name="connsiteX1" fmla="*/ 266098 w 334093"/>
                      <a:gd name="connsiteY1" fmla="*/ 43771 h 1326455"/>
                      <a:gd name="connsiteX2" fmla="*/ 281076 w 334093"/>
                      <a:gd name="connsiteY2" fmla="*/ 133457 h 1326455"/>
                      <a:gd name="connsiteX3" fmla="*/ 333463 w 334093"/>
                      <a:gd name="connsiteY3" fmla="*/ 220742 h 1326455"/>
                      <a:gd name="connsiteX4" fmla="*/ 278330 w 334093"/>
                      <a:gd name="connsiteY4" fmla="*/ 328439 h 1326455"/>
                      <a:gd name="connsiteX5" fmla="*/ 244900 w 334093"/>
                      <a:gd name="connsiteY5" fmla="*/ 376389 h 1326455"/>
                      <a:gd name="connsiteX6" fmla="*/ 277689 w 334093"/>
                      <a:gd name="connsiteY6" fmla="*/ 1181320 h 1326455"/>
                      <a:gd name="connsiteX7" fmla="*/ 160064 w 334093"/>
                      <a:gd name="connsiteY7" fmla="*/ 1326455 h 1326455"/>
                      <a:gd name="connsiteX8" fmla="*/ 160065 w 334093"/>
                      <a:gd name="connsiteY8" fmla="*/ 1326454 h 1326455"/>
                      <a:gd name="connsiteX9" fmla="*/ 42440 w 334093"/>
                      <a:gd name="connsiteY9" fmla="*/ 1181319 h 1326455"/>
                      <a:gd name="connsiteX10" fmla="*/ 83670 w 334093"/>
                      <a:gd name="connsiteY10" fmla="*/ 389217 h 1326455"/>
                      <a:gd name="connsiteX11" fmla="*/ 81424 w 334093"/>
                      <a:gd name="connsiteY11" fmla="*/ 389294 h 1326455"/>
                      <a:gd name="connsiteX12" fmla="*/ 53741 w 334093"/>
                      <a:gd name="connsiteY12" fmla="*/ 382037 h 1326455"/>
                      <a:gd name="connsiteX13" fmla="*/ 4164 w 334093"/>
                      <a:gd name="connsiteY13" fmla="*/ 284917 h 1326455"/>
                      <a:gd name="connsiteX14" fmla="*/ 19380 w 334093"/>
                      <a:gd name="connsiteY14" fmla="*/ 114634 h 1326455"/>
                      <a:gd name="connsiteX15" fmla="*/ 55609 w 334093"/>
                      <a:gd name="connsiteY15" fmla="*/ 89787 h 1326455"/>
                      <a:gd name="connsiteX16" fmla="*/ 65455 w 334093"/>
                      <a:gd name="connsiteY16" fmla="*/ 86490 h 1326455"/>
                      <a:gd name="connsiteX17" fmla="*/ 72521 w 334093"/>
                      <a:gd name="connsiteY17" fmla="*/ 72960 h 1326455"/>
                      <a:gd name="connsiteX18" fmla="*/ 103810 w 334093"/>
                      <a:gd name="connsiteY18" fmla="*/ 56230 h 1326455"/>
                      <a:gd name="connsiteX19" fmla="*/ 122404 w 334093"/>
                      <a:gd name="connsiteY19" fmla="*/ 66173 h 1326455"/>
                      <a:gd name="connsiteX20" fmla="*/ 122528 w 334093"/>
                      <a:gd name="connsiteY20" fmla="*/ 65376 h 1326455"/>
                      <a:gd name="connsiteX21" fmla="*/ 163300 w 334093"/>
                      <a:gd name="connsiteY21" fmla="*/ 30490 h 1326455"/>
                      <a:gd name="connsiteX22" fmla="*/ 190208 w 334093"/>
                      <a:gd name="connsiteY22" fmla="*/ 44877 h 1326455"/>
                      <a:gd name="connsiteX23" fmla="*/ 192472 w 334093"/>
                      <a:gd name="connsiteY23" fmla="*/ 43628 h 1326455"/>
                      <a:gd name="connsiteX24" fmla="*/ 223429 w 334093"/>
                      <a:gd name="connsiteY24" fmla="*/ 3 h 1326455"/>
                      <a:gd name="connsiteX0" fmla="*/ 223429 w 337658"/>
                      <a:gd name="connsiteY0" fmla="*/ 3 h 1326455"/>
                      <a:gd name="connsiteX1" fmla="*/ 266098 w 337658"/>
                      <a:gd name="connsiteY1" fmla="*/ 43771 h 1326455"/>
                      <a:gd name="connsiteX2" fmla="*/ 281076 w 337658"/>
                      <a:gd name="connsiteY2" fmla="*/ 133457 h 1326455"/>
                      <a:gd name="connsiteX3" fmla="*/ 333463 w 337658"/>
                      <a:gd name="connsiteY3" fmla="*/ 220742 h 1326455"/>
                      <a:gd name="connsiteX4" fmla="*/ 278330 w 337658"/>
                      <a:gd name="connsiteY4" fmla="*/ 328439 h 1326455"/>
                      <a:gd name="connsiteX5" fmla="*/ 244900 w 337658"/>
                      <a:gd name="connsiteY5" fmla="*/ 376389 h 1326455"/>
                      <a:gd name="connsiteX6" fmla="*/ 277689 w 337658"/>
                      <a:gd name="connsiteY6" fmla="*/ 1181320 h 1326455"/>
                      <a:gd name="connsiteX7" fmla="*/ 160064 w 337658"/>
                      <a:gd name="connsiteY7" fmla="*/ 1326455 h 1326455"/>
                      <a:gd name="connsiteX8" fmla="*/ 160065 w 337658"/>
                      <a:gd name="connsiteY8" fmla="*/ 1326454 h 1326455"/>
                      <a:gd name="connsiteX9" fmla="*/ 42440 w 337658"/>
                      <a:gd name="connsiteY9" fmla="*/ 1181319 h 1326455"/>
                      <a:gd name="connsiteX10" fmla="*/ 83670 w 337658"/>
                      <a:gd name="connsiteY10" fmla="*/ 389217 h 1326455"/>
                      <a:gd name="connsiteX11" fmla="*/ 81424 w 337658"/>
                      <a:gd name="connsiteY11" fmla="*/ 389294 h 1326455"/>
                      <a:gd name="connsiteX12" fmla="*/ 53741 w 337658"/>
                      <a:gd name="connsiteY12" fmla="*/ 382037 h 1326455"/>
                      <a:gd name="connsiteX13" fmla="*/ 4164 w 337658"/>
                      <a:gd name="connsiteY13" fmla="*/ 284917 h 1326455"/>
                      <a:gd name="connsiteX14" fmla="*/ 19380 w 337658"/>
                      <a:gd name="connsiteY14" fmla="*/ 114634 h 1326455"/>
                      <a:gd name="connsiteX15" fmla="*/ 55609 w 337658"/>
                      <a:gd name="connsiteY15" fmla="*/ 89787 h 1326455"/>
                      <a:gd name="connsiteX16" fmla="*/ 65455 w 337658"/>
                      <a:gd name="connsiteY16" fmla="*/ 86490 h 1326455"/>
                      <a:gd name="connsiteX17" fmla="*/ 72521 w 337658"/>
                      <a:gd name="connsiteY17" fmla="*/ 72960 h 1326455"/>
                      <a:gd name="connsiteX18" fmla="*/ 103810 w 337658"/>
                      <a:gd name="connsiteY18" fmla="*/ 56230 h 1326455"/>
                      <a:gd name="connsiteX19" fmla="*/ 122404 w 337658"/>
                      <a:gd name="connsiteY19" fmla="*/ 66173 h 1326455"/>
                      <a:gd name="connsiteX20" fmla="*/ 122528 w 337658"/>
                      <a:gd name="connsiteY20" fmla="*/ 65376 h 1326455"/>
                      <a:gd name="connsiteX21" fmla="*/ 163300 w 337658"/>
                      <a:gd name="connsiteY21" fmla="*/ 30490 h 1326455"/>
                      <a:gd name="connsiteX22" fmla="*/ 190208 w 337658"/>
                      <a:gd name="connsiteY22" fmla="*/ 44877 h 1326455"/>
                      <a:gd name="connsiteX23" fmla="*/ 192472 w 337658"/>
                      <a:gd name="connsiteY23" fmla="*/ 43628 h 1326455"/>
                      <a:gd name="connsiteX24" fmla="*/ 223429 w 337658"/>
                      <a:gd name="connsiteY24" fmla="*/ 3 h 1326455"/>
                      <a:gd name="connsiteX0" fmla="*/ 223429 w 346005"/>
                      <a:gd name="connsiteY0" fmla="*/ 3 h 1326455"/>
                      <a:gd name="connsiteX1" fmla="*/ 266098 w 346005"/>
                      <a:gd name="connsiteY1" fmla="*/ 43771 h 1326455"/>
                      <a:gd name="connsiteX2" fmla="*/ 281076 w 346005"/>
                      <a:gd name="connsiteY2" fmla="*/ 133457 h 1326455"/>
                      <a:gd name="connsiteX3" fmla="*/ 333463 w 346005"/>
                      <a:gd name="connsiteY3" fmla="*/ 220742 h 1326455"/>
                      <a:gd name="connsiteX4" fmla="*/ 278330 w 346005"/>
                      <a:gd name="connsiteY4" fmla="*/ 328439 h 1326455"/>
                      <a:gd name="connsiteX5" fmla="*/ 244900 w 346005"/>
                      <a:gd name="connsiteY5" fmla="*/ 376389 h 1326455"/>
                      <a:gd name="connsiteX6" fmla="*/ 277689 w 346005"/>
                      <a:gd name="connsiteY6" fmla="*/ 1181320 h 1326455"/>
                      <a:gd name="connsiteX7" fmla="*/ 160064 w 346005"/>
                      <a:gd name="connsiteY7" fmla="*/ 1326455 h 1326455"/>
                      <a:gd name="connsiteX8" fmla="*/ 160065 w 346005"/>
                      <a:gd name="connsiteY8" fmla="*/ 1326454 h 1326455"/>
                      <a:gd name="connsiteX9" fmla="*/ 42440 w 346005"/>
                      <a:gd name="connsiteY9" fmla="*/ 1181319 h 1326455"/>
                      <a:gd name="connsiteX10" fmla="*/ 83670 w 346005"/>
                      <a:gd name="connsiteY10" fmla="*/ 389217 h 1326455"/>
                      <a:gd name="connsiteX11" fmla="*/ 81424 w 346005"/>
                      <a:gd name="connsiteY11" fmla="*/ 389294 h 1326455"/>
                      <a:gd name="connsiteX12" fmla="*/ 53741 w 346005"/>
                      <a:gd name="connsiteY12" fmla="*/ 382037 h 1326455"/>
                      <a:gd name="connsiteX13" fmla="*/ 4164 w 346005"/>
                      <a:gd name="connsiteY13" fmla="*/ 284917 h 1326455"/>
                      <a:gd name="connsiteX14" fmla="*/ 19380 w 346005"/>
                      <a:gd name="connsiteY14" fmla="*/ 114634 h 1326455"/>
                      <a:gd name="connsiteX15" fmla="*/ 55609 w 346005"/>
                      <a:gd name="connsiteY15" fmla="*/ 89787 h 1326455"/>
                      <a:gd name="connsiteX16" fmla="*/ 65455 w 346005"/>
                      <a:gd name="connsiteY16" fmla="*/ 86490 h 1326455"/>
                      <a:gd name="connsiteX17" fmla="*/ 72521 w 346005"/>
                      <a:gd name="connsiteY17" fmla="*/ 72960 h 1326455"/>
                      <a:gd name="connsiteX18" fmla="*/ 103810 w 346005"/>
                      <a:gd name="connsiteY18" fmla="*/ 56230 h 1326455"/>
                      <a:gd name="connsiteX19" fmla="*/ 122404 w 346005"/>
                      <a:gd name="connsiteY19" fmla="*/ 66173 h 1326455"/>
                      <a:gd name="connsiteX20" fmla="*/ 122528 w 346005"/>
                      <a:gd name="connsiteY20" fmla="*/ 65376 h 1326455"/>
                      <a:gd name="connsiteX21" fmla="*/ 163300 w 346005"/>
                      <a:gd name="connsiteY21" fmla="*/ 30490 h 1326455"/>
                      <a:gd name="connsiteX22" fmla="*/ 190208 w 346005"/>
                      <a:gd name="connsiteY22" fmla="*/ 44877 h 1326455"/>
                      <a:gd name="connsiteX23" fmla="*/ 192472 w 346005"/>
                      <a:gd name="connsiteY23" fmla="*/ 43628 h 1326455"/>
                      <a:gd name="connsiteX24" fmla="*/ 223429 w 346005"/>
                      <a:gd name="connsiteY24" fmla="*/ 3 h 1326455"/>
                      <a:gd name="connsiteX0" fmla="*/ 223429 w 335821"/>
                      <a:gd name="connsiteY0" fmla="*/ 3 h 1326455"/>
                      <a:gd name="connsiteX1" fmla="*/ 266098 w 335821"/>
                      <a:gd name="connsiteY1" fmla="*/ 43771 h 1326455"/>
                      <a:gd name="connsiteX2" fmla="*/ 276314 w 335821"/>
                      <a:gd name="connsiteY2" fmla="*/ 140937 h 1326455"/>
                      <a:gd name="connsiteX3" fmla="*/ 333463 w 335821"/>
                      <a:gd name="connsiteY3" fmla="*/ 220742 h 1326455"/>
                      <a:gd name="connsiteX4" fmla="*/ 278330 w 335821"/>
                      <a:gd name="connsiteY4" fmla="*/ 328439 h 1326455"/>
                      <a:gd name="connsiteX5" fmla="*/ 244900 w 335821"/>
                      <a:gd name="connsiteY5" fmla="*/ 376389 h 1326455"/>
                      <a:gd name="connsiteX6" fmla="*/ 277689 w 335821"/>
                      <a:gd name="connsiteY6" fmla="*/ 1181320 h 1326455"/>
                      <a:gd name="connsiteX7" fmla="*/ 160064 w 335821"/>
                      <a:gd name="connsiteY7" fmla="*/ 1326455 h 1326455"/>
                      <a:gd name="connsiteX8" fmla="*/ 160065 w 335821"/>
                      <a:gd name="connsiteY8" fmla="*/ 1326454 h 1326455"/>
                      <a:gd name="connsiteX9" fmla="*/ 42440 w 335821"/>
                      <a:gd name="connsiteY9" fmla="*/ 1181319 h 1326455"/>
                      <a:gd name="connsiteX10" fmla="*/ 83670 w 335821"/>
                      <a:gd name="connsiteY10" fmla="*/ 389217 h 1326455"/>
                      <a:gd name="connsiteX11" fmla="*/ 81424 w 335821"/>
                      <a:gd name="connsiteY11" fmla="*/ 389294 h 1326455"/>
                      <a:gd name="connsiteX12" fmla="*/ 53741 w 335821"/>
                      <a:gd name="connsiteY12" fmla="*/ 382037 h 1326455"/>
                      <a:gd name="connsiteX13" fmla="*/ 4164 w 335821"/>
                      <a:gd name="connsiteY13" fmla="*/ 284917 h 1326455"/>
                      <a:gd name="connsiteX14" fmla="*/ 19380 w 335821"/>
                      <a:gd name="connsiteY14" fmla="*/ 114634 h 1326455"/>
                      <a:gd name="connsiteX15" fmla="*/ 55609 w 335821"/>
                      <a:gd name="connsiteY15" fmla="*/ 89787 h 1326455"/>
                      <a:gd name="connsiteX16" fmla="*/ 65455 w 335821"/>
                      <a:gd name="connsiteY16" fmla="*/ 86490 h 1326455"/>
                      <a:gd name="connsiteX17" fmla="*/ 72521 w 335821"/>
                      <a:gd name="connsiteY17" fmla="*/ 72960 h 1326455"/>
                      <a:gd name="connsiteX18" fmla="*/ 103810 w 335821"/>
                      <a:gd name="connsiteY18" fmla="*/ 56230 h 1326455"/>
                      <a:gd name="connsiteX19" fmla="*/ 122404 w 335821"/>
                      <a:gd name="connsiteY19" fmla="*/ 66173 h 1326455"/>
                      <a:gd name="connsiteX20" fmla="*/ 122528 w 335821"/>
                      <a:gd name="connsiteY20" fmla="*/ 65376 h 1326455"/>
                      <a:gd name="connsiteX21" fmla="*/ 163300 w 335821"/>
                      <a:gd name="connsiteY21" fmla="*/ 30490 h 1326455"/>
                      <a:gd name="connsiteX22" fmla="*/ 190208 w 335821"/>
                      <a:gd name="connsiteY22" fmla="*/ 44877 h 1326455"/>
                      <a:gd name="connsiteX23" fmla="*/ 192472 w 335821"/>
                      <a:gd name="connsiteY23" fmla="*/ 43628 h 1326455"/>
                      <a:gd name="connsiteX24" fmla="*/ 223429 w 335821"/>
                      <a:gd name="connsiteY24" fmla="*/ 3 h 1326455"/>
                      <a:gd name="connsiteX0" fmla="*/ 223429 w 333532"/>
                      <a:gd name="connsiteY0" fmla="*/ 3 h 1326455"/>
                      <a:gd name="connsiteX1" fmla="*/ 266098 w 333532"/>
                      <a:gd name="connsiteY1" fmla="*/ 43771 h 1326455"/>
                      <a:gd name="connsiteX2" fmla="*/ 276314 w 333532"/>
                      <a:gd name="connsiteY2" fmla="*/ 140937 h 1326455"/>
                      <a:gd name="connsiteX3" fmla="*/ 333463 w 333532"/>
                      <a:gd name="connsiteY3" fmla="*/ 220742 h 1326455"/>
                      <a:gd name="connsiteX4" fmla="*/ 278330 w 333532"/>
                      <a:gd name="connsiteY4" fmla="*/ 328439 h 1326455"/>
                      <a:gd name="connsiteX5" fmla="*/ 244900 w 333532"/>
                      <a:gd name="connsiteY5" fmla="*/ 376389 h 1326455"/>
                      <a:gd name="connsiteX6" fmla="*/ 277689 w 333532"/>
                      <a:gd name="connsiteY6" fmla="*/ 1181320 h 1326455"/>
                      <a:gd name="connsiteX7" fmla="*/ 160064 w 333532"/>
                      <a:gd name="connsiteY7" fmla="*/ 1326455 h 1326455"/>
                      <a:gd name="connsiteX8" fmla="*/ 160065 w 333532"/>
                      <a:gd name="connsiteY8" fmla="*/ 1326454 h 1326455"/>
                      <a:gd name="connsiteX9" fmla="*/ 42440 w 333532"/>
                      <a:gd name="connsiteY9" fmla="*/ 1181319 h 1326455"/>
                      <a:gd name="connsiteX10" fmla="*/ 83670 w 333532"/>
                      <a:gd name="connsiteY10" fmla="*/ 389217 h 1326455"/>
                      <a:gd name="connsiteX11" fmla="*/ 81424 w 333532"/>
                      <a:gd name="connsiteY11" fmla="*/ 389294 h 1326455"/>
                      <a:gd name="connsiteX12" fmla="*/ 53741 w 333532"/>
                      <a:gd name="connsiteY12" fmla="*/ 382037 h 1326455"/>
                      <a:gd name="connsiteX13" fmla="*/ 4164 w 333532"/>
                      <a:gd name="connsiteY13" fmla="*/ 284917 h 1326455"/>
                      <a:gd name="connsiteX14" fmla="*/ 19380 w 333532"/>
                      <a:gd name="connsiteY14" fmla="*/ 114634 h 1326455"/>
                      <a:gd name="connsiteX15" fmla="*/ 55609 w 333532"/>
                      <a:gd name="connsiteY15" fmla="*/ 89787 h 1326455"/>
                      <a:gd name="connsiteX16" fmla="*/ 65455 w 333532"/>
                      <a:gd name="connsiteY16" fmla="*/ 86490 h 1326455"/>
                      <a:gd name="connsiteX17" fmla="*/ 72521 w 333532"/>
                      <a:gd name="connsiteY17" fmla="*/ 72960 h 1326455"/>
                      <a:gd name="connsiteX18" fmla="*/ 103810 w 333532"/>
                      <a:gd name="connsiteY18" fmla="*/ 56230 h 1326455"/>
                      <a:gd name="connsiteX19" fmla="*/ 122404 w 333532"/>
                      <a:gd name="connsiteY19" fmla="*/ 66173 h 1326455"/>
                      <a:gd name="connsiteX20" fmla="*/ 122528 w 333532"/>
                      <a:gd name="connsiteY20" fmla="*/ 65376 h 1326455"/>
                      <a:gd name="connsiteX21" fmla="*/ 163300 w 333532"/>
                      <a:gd name="connsiteY21" fmla="*/ 30490 h 1326455"/>
                      <a:gd name="connsiteX22" fmla="*/ 190208 w 333532"/>
                      <a:gd name="connsiteY22" fmla="*/ 44877 h 1326455"/>
                      <a:gd name="connsiteX23" fmla="*/ 192472 w 333532"/>
                      <a:gd name="connsiteY23" fmla="*/ 43628 h 1326455"/>
                      <a:gd name="connsiteX24" fmla="*/ 223429 w 333532"/>
                      <a:gd name="connsiteY24" fmla="*/ 3 h 1326455"/>
                      <a:gd name="connsiteX0" fmla="*/ 223429 w 333484"/>
                      <a:gd name="connsiteY0" fmla="*/ 3 h 1326455"/>
                      <a:gd name="connsiteX1" fmla="*/ 266098 w 333484"/>
                      <a:gd name="connsiteY1" fmla="*/ 43771 h 1326455"/>
                      <a:gd name="connsiteX2" fmla="*/ 271551 w 333484"/>
                      <a:gd name="connsiteY2" fmla="*/ 111011 h 1326455"/>
                      <a:gd name="connsiteX3" fmla="*/ 333463 w 333484"/>
                      <a:gd name="connsiteY3" fmla="*/ 220742 h 1326455"/>
                      <a:gd name="connsiteX4" fmla="*/ 278330 w 333484"/>
                      <a:gd name="connsiteY4" fmla="*/ 328439 h 1326455"/>
                      <a:gd name="connsiteX5" fmla="*/ 244900 w 333484"/>
                      <a:gd name="connsiteY5" fmla="*/ 376389 h 1326455"/>
                      <a:gd name="connsiteX6" fmla="*/ 277689 w 333484"/>
                      <a:gd name="connsiteY6" fmla="*/ 1181320 h 1326455"/>
                      <a:gd name="connsiteX7" fmla="*/ 160064 w 333484"/>
                      <a:gd name="connsiteY7" fmla="*/ 1326455 h 1326455"/>
                      <a:gd name="connsiteX8" fmla="*/ 160065 w 333484"/>
                      <a:gd name="connsiteY8" fmla="*/ 1326454 h 1326455"/>
                      <a:gd name="connsiteX9" fmla="*/ 42440 w 333484"/>
                      <a:gd name="connsiteY9" fmla="*/ 1181319 h 1326455"/>
                      <a:gd name="connsiteX10" fmla="*/ 83670 w 333484"/>
                      <a:gd name="connsiteY10" fmla="*/ 389217 h 1326455"/>
                      <a:gd name="connsiteX11" fmla="*/ 81424 w 333484"/>
                      <a:gd name="connsiteY11" fmla="*/ 389294 h 1326455"/>
                      <a:gd name="connsiteX12" fmla="*/ 53741 w 333484"/>
                      <a:gd name="connsiteY12" fmla="*/ 382037 h 1326455"/>
                      <a:gd name="connsiteX13" fmla="*/ 4164 w 333484"/>
                      <a:gd name="connsiteY13" fmla="*/ 284917 h 1326455"/>
                      <a:gd name="connsiteX14" fmla="*/ 19380 w 333484"/>
                      <a:gd name="connsiteY14" fmla="*/ 114634 h 1326455"/>
                      <a:gd name="connsiteX15" fmla="*/ 55609 w 333484"/>
                      <a:gd name="connsiteY15" fmla="*/ 89787 h 1326455"/>
                      <a:gd name="connsiteX16" fmla="*/ 65455 w 333484"/>
                      <a:gd name="connsiteY16" fmla="*/ 86490 h 1326455"/>
                      <a:gd name="connsiteX17" fmla="*/ 72521 w 333484"/>
                      <a:gd name="connsiteY17" fmla="*/ 72960 h 1326455"/>
                      <a:gd name="connsiteX18" fmla="*/ 103810 w 333484"/>
                      <a:gd name="connsiteY18" fmla="*/ 56230 h 1326455"/>
                      <a:gd name="connsiteX19" fmla="*/ 122404 w 333484"/>
                      <a:gd name="connsiteY19" fmla="*/ 66173 h 1326455"/>
                      <a:gd name="connsiteX20" fmla="*/ 122528 w 333484"/>
                      <a:gd name="connsiteY20" fmla="*/ 65376 h 1326455"/>
                      <a:gd name="connsiteX21" fmla="*/ 163300 w 333484"/>
                      <a:gd name="connsiteY21" fmla="*/ 30490 h 1326455"/>
                      <a:gd name="connsiteX22" fmla="*/ 190208 w 333484"/>
                      <a:gd name="connsiteY22" fmla="*/ 44877 h 1326455"/>
                      <a:gd name="connsiteX23" fmla="*/ 192472 w 333484"/>
                      <a:gd name="connsiteY23" fmla="*/ 43628 h 1326455"/>
                      <a:gd name="connsiteX24" fmla="*/ 223429 w 333484"/>
                      <a:gd name="connsiteY24" fmla="*/ 3 h 1326455"/>
                      <a:gd name="connsiteX0" fmla="*/ 223429 w 344761"/>
                      <a:gd name="connsiteY0" fmla="*/ 3 h 1326455"/>
                      <a:gd name="connsiteX1" fmla="*/ 266098 w 344761"/>
                      <a:gd name="connsiteY1" fmla="*/ 43771 h 1326455"/>
                      <a:gd name="connsiteX2" fmla="*/ 271551 w 344761"/>
                      <a:gd name="connsiteY2" fmla="*/ 111011 h 1326455"/>
                      <a:gd name="connsiteX3" fmla="*/ 333463 w 344761"/>
                      <a:gd name="connsiteY3" fmla="*/ 220742 h 1326455"/>
                      <a:gd name="connsiteX4" fmla="*/ 278330 w 344761"/>
                      <a:gd name="connsiteY4" fmla="*/ 328439 h 1326455"/>
                      <a:gd name="connsiteX5" fmla="*/ 244900 w 344761"/>
                      <a:gd name="connsiteY5" fmla="*/ 376389 h 1326455"/>
                      <a:gd name="connsiteX6" fmla="*/ 277689 w 344761"/>
                      <a:gd name="connsiteY6" fmla="*/ 1181320 h 1326455"/>
                      <a:gd name="connsiteX7" fmla="*/ 160064 w 344761"/>
                      <a:gd name="connsiteY7" fmla="*/ 1326455 h 1326455"/>
                      <a:gd name="connsiteX8" fmla="*/ 160065 w 344761"/>
                      <a:gd name="connsiteY8" fmla="*/ 1326454 h 1326455"/>
                      <a:gd name="connsiteX9" fmla="*/ 42440 w 344761"/>
                      <a:gd name="connsiteY9" fmla="*/ 1181319 h 1326455"/>
                      <a:gd name="connsiteX10" fmla="*/ 83670 w 344761"/>
                      <a:gd name="connsiteY10" fmla="*/ 389217 h 1326455"/>
                      <a:gd name="connsiteX11" fmla="*/ 81424 w 344761"/>
                      <a:gd name="connsiteY11" fmla="*/ 389294 h 1326455"/>
                      <a:gd name="connsiteX12" fmla="*/ 53741 w 344761"/>
                      <a:gd name="connsiteY12" fmla="*/ 382037 h 1326455"/>
                      <a:gd name="connsiteX13" fmla="*/ 4164 w 344761"/>
                      <a:gd name="connsiteY13" fmla="*/ 284917 h 1326455"/>
                      <a:gd name="connsiteX14" fmla="*/ 19380 w 344761"/>
                      <a:gd name="connsiteY14" fmla="*/ 114634 h 1326455"/>
                      <a:gd name="connsiteX15" fmla="*/ 55609 w 344761"/>
                      <a:gd name="connsiteY15" fmla="*/ 89787 h 1326455"/>
                      <a:gd name="connsiteX16" fmla="*/ 65455 w 344761"/>
                      <a:gd name="connsiteY16" fmla="*/ 86490 h 1326455"/>
                      <a:gd name="connsiteX17" fmla="*/ 72521 w 344761"/>
                      <a:gd name="connsiteY17" fmla="*/ 72960 h 1326455"/>
                      <a:gd name="connsiteX18" fmla="*/ 103810 w 344761"/>
                      <a:gd name="connsiteY18" fmla="*/ 56230 h 1326455"/>
                      <a:gd name="connsiteX19" fmla="*/ 122404 w 344761"/>
                      <a:gd name="connsiteY19" fmla="*/ 66173 h 1326455"/>
                      <a:gd name="connsiteX20" fmla="*/ 122528 w 344761"/>
                      <a:gd name="connsiteY20" fmla="*/ 65376 h 1326455"/>
                      <a:gd name="connsiteX21" fmla="*/ 163300 w 344761"/>
                      <a:gd name="connsiteY21" fmla="*/ 30490 h 1326455"/>
                      <a:gd name="connsiteX22" fmla="*/ 190208 w 344761"/>
                      <a:gd name="connsiteY22" fmla="*/ 44877 h 1326455"/>
                      <a:gd name="connsiteX23" fmla="*/ 192472 w 344761"/>
                      <a:gd name="connsiteY23" fmla="*/ 43628 h 1326455"/>
                      <a:gd name="connsiteX24" fmla="*/ 223429 w 344761"/>
                      <a:gd name="connsiteY24" fmla="*/ 3 h 1326455"/>
                      <a:gd name="connsiteX0" fmla="*/ 223429 w 356393"/>
                      <a:gd name="connsiteY0" fmla="*/ 3 h 1326455"/>
                      <a:gd name="connsiteX1" fmla="*/ 266098 w 356393"/>
                      <a:gd name="connsiteY1" fmla="*/ 43771 h 1326455"/>
                      <a:gd name="connsiteX2" fmla="*/ 271551 w 356393"/>
                      <a:gd name="connsiteY2" fmla="*/ 111011 h 1326455"/>
                      <a:gd name="connsiteX3" fmla="*/ 333463 w 356393"/>
                      <a:gd name="connsiteY3" fmla="*/ 220742 h 1326455"/>
                      <a:gd name="connsiteX4" fmla="*/ 278330 w 356393"/>
                      <a:gd name="connsiteY4" fmla="*/ 328439 h 1326455"/>
                      <a:gd name="connsiteX5" fmla="*/ 244900 w 356393"/>
                      <a:gd name="connsiteY5" fmla="*/ 376389 h 1326455"/>
                      <a:gd name="connsiteX6" fmla="*/ 277689 w 356393"/>
                      <a:gd name="connsiteY6" fmla="*/ 1181320 h 1326455"/>
                      <a:gd name="connsiteX7" fmla="*/ 160064 w 356393"/>
                      <a:gd name="connsiteY7" fmla="*/ 1326455 h 1326455"/>
                      <a:gd name="connsiteX8" fmla="*/ 160065 w 356393"/>
                      <a:gd name="connsiteY8" fmla="*/ 1326454 h 1326455"/>
                      <a:gd name="connsiteX9" fmla="*/ 42440 w 356393"/>
                      <a:gd name="connsiteY9" fmla="*/ 1181319 h 1326455"/>
                      <a:gd name="connsiteX10" fmla="*/ 83670 w 356393"/>
                      <a:gd name="connsiteY10" fmla="*/ 389217 h 1326455"/>
                      <a:gd name="connsiteX11" fmla="*/ 81424 w 356393"/>
                      <a:gd name="connsiteY11" fmla="*/ 389294 h 1326455"/>
                      <a:gd name="connsiteX12" fmla="*/ 53741 w 356393"/>
                      <a:gd name="connsiteY12" fmla="*/ 382037 h 1326455"/>
                      <a:gd name="connsiteX13" fmla="*/ 4164 w 356393"/>
                      <a:gd name="connsiteY13" fmla="*/ 284917 h 1326455"/>
                      <a:gd name="connsiteX14" fmla="*/ 19380 w 356393"/>
                      <a:gd name="connsiteY14" fmla="*/ 114634 h 1326455"/>
                      <a:gd name="connsiteX15" fmla="*/ 55609 w 356393"/>
                      <a:gd name="connsiteY15" fmla="*/ 89787 h 1326455"/>
                      <a:gd name="connsiteX16" fmla="*/ 65455 w 356393"/>
                      <a:gd name="connsiteY16" fmla="*/ 86490 h 1326455"/>
                      <a:gd name="connsiteX17" fmla="*/ 72521 w 356393"/>
                      <a:gd name="connsiteY17" fmla="*/ 72960 h 1326455"/>
                      <a:gd name="connsiteX18" fmla="*/ 103810 w 356393"/>
                      <a:gd name="connsiteY18" fmla="*/ 56230 h 1326455"/>
                      <a:gd name="connsiteX19" fmla="*/ 122404 w 356393"/>
                      <a:gd name="connsiteY19" fmla="*/ 66173 h 1326455"/>
                      <a:gd name="connsiteX20" fmla="*/ 122528 w 356393"/>
                      <a:gd name="connsiteY20" fmla="*/ 65376 h 1326455"/>
                      <a:gd name="connsiteX21" fmla="*/ 163300 w 356393"/>
                      <a:gd name="connsiteY21" fmla="*/ 30490 h 1326455"/>
                      <a:gd name="connsiteX22" fmla="*/ 190208 w 356393"/>
                      <a:gd name="connsiteY22" fmla="*/ 44877 h 1326455"/>
                      <a:gd name="connsiteX23" fmla="*/ 192472 w 356393"/>
                      <a:gd name="connsiteY23" fmla="*/ 43628 h 1326455"/>
                      <a:gd name="connsiteX24" fmla="*/ 223429 w 356393"/>
                      <a:gd name="connsiteY24" fmla="*/ 3 h 1326455"/>
                      <a:gd name="connsiteX0" fmla="*/ 223429 w 356393"/>
                      <a:gd name="connsiteY0" fmla="*/ 3 h 1326455"/>
                      <a:gd name="connsiteX1" fmla="*/ 266098 w 356393"/>
                      <a:gd name="connsiteY1" fmla="*/ 43771 h 1326455"/>
                      <a:gd name="connsiteX2" fmla="*/ 271551 w 356393"/>
                      <a:gd name="connsiteY2" fmla="*/ 111011 h 1326455"/>
                      <a:gd name="connsiteX3" fmla="*/ 333463 w 356393"/>
                      <a:gd name="connsiteY3" fmla="*/ 220742 h 1326455"/>
                      <a:gd name="connsiteX4" fmla="*/ 278330 w 356393"/>
                      <a:gd name="connsiteY4" fmla="*/ 328439 h 1326455"/>
                      <a:gd name="connsiteX5" fmla="*/ 244900 w 356393"/>
                      <a:gd name="connsiteY5" fmla="*/ 376389 h 1326455"/>
                      <a:gd name="connsiteX6" fmla="*/ 277689 w 356393"/>
                      <a:gd name="connsiteY6" fmla="*/ 1181320 h 1326455"/>
                      <a:gd name="connsiteX7" fmla="*/ 160064 w 356393"/>
                      <a:gd name="connsiteY7" fmla="*/ 1326455 h 1326455"/>
                      <a:gd name="connsiteX8" fmla="*/ 160065 w 356393"/>
                      <a:gd name="connsiteY8" fmla="*/ 1326454 h 1326455"/>
                      <a:gd name="connsiteX9" fmla="*/ 42440 w 356393"/>
                      <a:gd name="connsiteY9" fmla="*/ 1181319 h 1326455"/>
                      <a:gd name="connsiteX10" fmla="*/ 83670 w 356393"/>
                      <a:gd name="connsiteY10" fmla="*/ 389217 h 1326455"/>
                      <a:gd name="connsiteX11" fmla="*/ 81424 w 356393"/>
                      <a:gd name="connsiteY11" fmla="*/ 389294 h 1326455"/>
                      <a:gd name="connsiteX12" fmla="*/ 53741 w 356393"/>
                      <a:gd name="connsiteY12" fmla="*/ 382037 h 1326455"/>
                      <a:gd name="connsiteX13" fmla="*/ 4164 w 356393"/>
                      <a:gd name="connsiteY13" fmla="*/ 284917 h 1326455"/>
                      <a:gd name="connsiteX14" fmla="*/ 19380 w 356393"/>
                      <a:gd name="connsiteY14" fmla="*/ 114634 h 1326455"/>
                      <a:gd name="connsiteX15" fmla="*/ 55609 w 356393"/>
                      <a:gd name="connsiteY15" fmla="*/ 89787 h 1326455"/>
                      <a:gd name="connsiteX16" fmla="*/ 65455 w 356393"/>
                      <a:gd name="connsiteY16" fmla="*/ 86490 h 1326455"/>
                      <a:gd name="connsiteX17" fmla="*/ 72521 w 356393"/>
                      <a:gd name="connsiteY17" fmla="*/ 72960 h 1326455"/>
                      <a:gd name="connsiteX18" fmla="*/ 103810 w 356393"/>
                      <a:gd name="connsiteY18" fmla="*/ 56230 h 1326455"/>
                      <a:gd name="connsiteX19" fmla="*/ 122404 w 356393"/>
                      <a:gd name="connsiteY19" fmla="*/ 66173 h 1326455"/>
                      <a:gd name="connsiteX20" fmla="*/ 122528 w 356393"/>
                      <a:gd name="connsiteY20" fmla="*/ 65376 h 1326455"/>
                      <a:gd name="connsiteX21" fmla="*/ 163300 w 356393"/>
                      <a:gd name="connsiteY21" fmla="*/ 30490 h 1326455"/>
                      <a:gd name="connsiteX22" fmla="*/ 190208 w 356393"/>
                      <a:gd name="connsiteY22" fmla="*/ 44877 h 1326455"/>
                      <a:gd name="connsiteX23" fmla="*/ 223429 w 356393"/>
                      <a:gd name="connsiteY23" fmla="*/ 3 h 1326455"/>
                      <a:gd name="connsiteX0" fmla="*/ 223429 w 356393"/>
                      <a:gd name="connsiteY0" fmla="*/ 138 h 1326590"/>
                      <a:gd name="connsiteX1" fmla="*/ 266098 w 356393"/>
                      <a:gd name="connsiteY1" fmla="*/ 43906 h 1326590"/>
                      <a:gd name="connsiteX2" fmla="*/ 271551 w 356393"/>
                      <a:gd name="connsiteY2" fmla="*/ 111146 h 1326590"/>
                      <a:gd name="connsiteX3" fmla="*/ 333463 w 356393"/>
                      <a:gd name="connsiteY3" fmla="*/ 220877 h 1326590"/>
                      <a:gd name="connsiteX4" fmla="*/ 278330 w 356393"/>
                      <a:gd name="connsiteY4" fmla="*/ 328574 h 1326590"/>
                      <a:gd name="connsiteX5" fmla="*/ 244900 w 356393"/>
                      <a:gd name="connsiteY5" fmla="*/ 376524 h 1326590"/>
                      <a:gd name="connsiteX6" fmla="*/ 277689 w 356393"/>
                      <a:gd name="connsiteY6" fmla="*/ 1181455 h 1326590"/>
                      <a:gd name="connsiteX7" fmla="*/ 160064 w 356393"/>
                      <a:gd name="connsiteY7" fmla="*/ 1326590 h 1326590"/>
                      <a:gd name="connsiteX8" fmla="*/ 160065 w 356393"/>
                      <a:gd name="connsiteY8" fmla="*/ 1326589 h 1326590"/>
                      <a:gd name="connsiteX9" fmla="*/ 42440 w 356393"/>
                      <a:gd name="connsiteY9" fmla="*/ 1181454 h 1326590"/>
                      <a:gd name="connsiteX10" fmla="*/ 83670 w 356393"/>
                      <a:gd name="connsiteY10" fmla="*/ 389352 h 1326590"/>
                      <a:gd name="connsiteX11" fmla="*/ 81424 w 356393"/>
                      <a:gd name="connsiteY11" fmla="*/ 389429 h 1326590"/>
                      <a:gd name="connsiteX12" fmla="*/ 53741 w 356393"/>
                      <a:gd name="connsiteY12" fmla="*/ 382172 h 1326590"/>
                      <a:gd name="connsiteX13" fmla="*/ 4164 w 356393"/>
                      <a:gd name="connsiteY13" fmla="*/ 285052 h 1326590"/>
                      <a:gd name="connsiteX14" fmla="*/ 19380 w 356393"/>
                      <a:gd name="connsiteY14" fmla="*/ 114769 h 1326590"/>
                      <a:gd name="connsiteX15" fmla="*/ 55609 w 356393"/>
                      <a:gd name="connsiteY15" fmla="*/ 89922 h 1326590"/>
                      <a:gd name="connsiteX16" fmla="*/ 65455 w 356393"/>
                      <a:gd name="connsiteY16" fmla="*/ 86625 h 1326590"/>
                      <a:gd name="connsiteX17" fmla="*/ 72521 w 356393"/>
                      <a:gd name="connsiteY17" fmla="*/ 73095 h 1326590"/>
                      <a:gd name="connsiteX18" fmla="*/ 103810 w 356393"/>
                      <a:gd name="connsiteY18" fmla="*/ 56365 h 1326590"/>
                      <a:gd name="connsiteX19" fmla="*/ 122404 w 356393"/>
                      <a:gd name="connsiteY19" fmla="*/ 66308 h 1326590"/>
                      <a:gd name="connsiteX20" fmla="*/ 122528 w 356393"/>
                      <a:gd name="connsiteY20" fmla="*/ 65511 h 1326590"/>
                      <a:gd name="connsiteX21" fmla="*/ 163300 w 356393"/>
                      <a:gd name="connsiteY21" fmla="*/ 30625 h 1326590"/>
                      <a:gd name="connsiteX22" fmla="*/ 190208 w 356393"/>
                      <a:gd name="connsiteY22" fmla="*/ 45012 h 1326590"/>
                      <a:gd name="connsiteX23" fmla="*/ 223429 w 356393"/>
                      <a:gd name="connsiteY23" fmla="*/ 138 h 1326590"/>
                      <a:gd name="connsiteX0" fmla="*/ 223429 w 347369"/>
                      <a:gd name="connsiteY0" fmla="*/ 138 h 1326590"/>
                      <a:gd name="connsiteX1" fmla="*/ 266098 w 347369"/>
                      <a:gd name="connsiteY1" fmla="*/ 43906 h 1326590"/>
                      <a:gd name="connsiteX2" fmla="*/ 276313 w 347369"/>
                      <a:gd name="connsiteY2" fmla="*/ 121122 h 1326590"/>
                      <a:gd name="connsiteX3" fmla="*/ 333463 w 347369"/>
                      <a:gd name="connsiteY3" fmla="*/ 220877 h 1326590"/>
                      <a:gd name="connsiteX4" fmla="*/ 278330 w 347369"/>
                      <a:gd name="connsiteY4" fmla="*/ 328574 h 1326590"/>
                      <a:gd name="connsiteX5" fmla="*/ 244900 w 347369"/>
                      <a:gd name="connsiteY5" fmla="*/ 376524 h 1326590"/>
                      <a:gd name="connsiteX6" fmla="*/ 277689 w 347369"/>
                      <a:gd name="connsiteY6" fmla="*/ 1181455 h 1326590"/>
                      <a:gd name="connsiteX7" fmla="*/ 160064 w 347369"/>
                      <a:gd name="connsiteY7" fmla="*/ 1326590 h 1326590"/>
                      <a:gd name="connsiteX8" fmla="*/ 160065 w 347369"/>
                      <a:gd name="connsiteY8" fmla="*/ 1326589 h 1326590"/>
                      <a:gd name="connsiteX9" fmla="*/ 42440 w 347369"/>
                      <a:gd name="connsiteY9" fmla="*/ 1181454 h 1326590"/>
                      <a:gd name="connsiteX10" fmla="*/ 83670 w 347369"/>
                      <a:gd name="connsiteY10" fmla="*/ 389352 h 1326590"/>
                      <a:gd name="connsiteX11" fmla="*/ 81424 w 347369"/>
                      <a:gd name="connsiteY11" fmla="*/ 389429 h 1326590"/>
                      <a:gd name="connsiteX12" fmla="*/ 53741 w 347369"/>
                      <a:gd name="connsiteY12" fmla="*/ 382172 h 1326590"/>
                      <a:gd name="connsiteX13" fmla="*/ 4164 w 347369"/>
                      <a:gd name="connsiteY13" fmla="*/ 285052 h 1326590"/>
                      <a:gd name="connsiteX14" fmla="*/ 19380 w 347369"/>
                      <a:gd name="connsiteY14" fmla="*/ 114769 h 1326590"/>
                      <a:gd name="connsiteX15" fmla="*/ 55609 w 347369"/>
                      <a:gd name="connsiteY15" fmla="*/ 89922 h 1326590"/>
                      <a:gd name="connsiteX16" fmla="*/ 65455 w 347369"/>
                      <a:gd name="connsiteY16" fmla="*/ 86625 h 1326590"/>
                      <a:gd name="connsiteX17" fmla="*/ 72521 w 347369"/>
                      <a:gd name="connsiteY17" fmla="*/ 73095 h 1326590"/>
                      <a:gd name="connsiteX18" fmla="*/ 103810 w 347369"/>
                      <a:gd name="connsiteY18" fmla="*/ 56365 h 1326590"/>
                      <a:gd name="connsiteX19" fmla="*/ 122404 w 347369"/>
                      <a:gd name="connsiteY19" fmla="*/ 66308 h 1326590"/>
                      <a:gd name="connsiteX20" fmla="*/ 122528 w 347369"/>
                      <a:gd name="connsiteY20" fmla="*/ 65511 h 1326590"/>
                      <a:gd name="connsiteX21" fmla="*/ 163300 w 347369"/>
                      <a:gd name="connsiteY21" fmla="*/ 30625 h 1326590"/>
                      <a:gd name="connsiteX22" fmla="*/ 190208 w 347369"/>
                      <a:gd name="connsiteY22" fmla="*/ 45012 h 1326590"/>
                      <a:gd name="connsiteX23" fmla="*/ 223429 w 347369"/>
                      <a:gd name="connsiteY23" fmla="*/ 138 h 1326590"/>
                      <a:gd name="connsiteX0" fmla="*/ 223429 w 351931"/>
                      <a:gd name="connsiteY0" fmla="*/ 138 h 1326590"/>
                      <a:gd name="connsiteX1" fmla="*/ 266098 w 351931"/>
                      <a:gd name="connsiteY1" fmla="*/ 43906 h 1326590"/>
                      <a:gd name="connsiteX2" fmla="*/ 276313 w 351931"/>
                      <a:gd name="connsiteY2" fmla="*/ 121122 h 1326590"/>
                      <a:gd name="connsiteX3" fmla="*/ 333463 w 351931"/>
                      <a:gd name="connsiteY3" fmla="*/ 220877 h 1326590"/>
                      <a:gd name="connsiteX4" fmla="*/ 278330 w 351931"/>
                      <a:gd name="connsiteY4" fmla="*/ 328574 h 1326590"/>
                      <a:gd name="connsiteX5" fmla="*/ 244900 w 351931"/>
                      <a:gd name="connsiteY5" fmla="*/ 376524 h 1326590"/>
                      <a:gd name="connsiteX6" fmla="*/ 277689 w 351931"/>
                      <a:gd name="connsiteY6" fmla="*/ 1181455 h 1326590"/>
                      <a:gd name="connsiteX7" fmla="*/ 160064 w 351931"/>
                      <a:gd name="connsiteY7" fmla="*/ 1326590 h 1326590"/>
                      <a:gd name="connsiteX8" fmla="*/ 160065 w 351931"/>
                      <a:gd name="connsiteY8" fmla="*/ 1326589 h 1326590"/>
                      <a:gd name="connsiteX9" fmla="*/ 42440 w 351931"/>
                      <a:gd name="connsiteY9" fmla="*/ 1181454 h 1326590"/>
                      <a:gd name="connsiteX10" fmla="*/ 83670 w 351931"/>
                      <a:gd name="connsiteY10" fmla="*/ 389352 h 1326590"/>
                      <a:gd name="connsiteX11" fmla="*/ 81424 w 351931"/>
                      <a:gd name="connsiteY11" fmla="*/ 389429 h 1326590"/>
                      <a:gd name="connsiteX12" fmla="*/ 53741 w 351931"/>
                      <a:gd name="connsiteY12" fmla="*/ 382172 h 1326590"/>
                      <a:gd name="connsiteX13" fmla="*/ 4164 w 351931"/>
                      <a:gd name="connsiteY13" fmla="*/ 285052 h 1326590"/>
                      <a:gd name="connsiteX14" fmla="*/ 19380 w 351931"/>
                      <a:gd name="connsiteY14" fmla="*/ 114769 h 1326590"/>
                      <a:gd name="connsiteX15" fmla="*/ 55609 w 351931"/>
                      <a:gd name="connsiteY15" fmla="*/ 89922 h 1326590"/>
                      <a:gd name="connsiteX16" fmla="*/ 65455 w 351931"/>
                      <a:gd name="connsiteY16" fmla="*/ 86625 h 1326590"/>
                      <a:gd name="connsiteX17" fmla="*/ 72521 w 351931"/>
                      <a:gd name="connsiteY17" fmla="*/ 73095 h 1326590"/>
                      <a:gd name="connsiteX18" fmla="*/ 103810 w 351931"/>
                      <a:gd name="connsiteY18" fmla="*/ 56365 h 1326590"/>
                      <a:gd name="connsiteX19" fmla="*/ 122404 w 351931"/>
                      <a:gd name="connsiteY19" fmla="*/ 66308 h 1326590"/>
                      <a:gd name="connsiteX20" fmla="*/ 122528 w 351931"/>
                      <a:gd name="connsiteY20" fmla="*/ 65511 h 1326590"/>
                      <a:gd name="connsiteX21" fmla="*/ 163300 w 351931"/>
                      <a:gd name="connsiteY21" fmla="*/ 30625 h 1326590"/>
                      <a:gd name="connsiteX22" fmla="*/ 190208 w 351931"/>
                      <a:gd name="connsiteY22" fmla="*/ 45012 h 1326590"/>
                      <a:gd name="connsiteX23" fmla="*/ 223429 w 351931"/>
                      <a:gd name="connsiteY23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65455 w 357197"/>
                      <a:gd name="connsiteY16" fmla="*/ 86625 h 1326590"/>
                      <a:gd name="connsiteX17" fmla="*/ 72521 w 357197"/>
                      <a:gd name="connsiteY17" fmla="*/ 73095 h 1326590"/>
                      <a:gd name="connsiteX18" fmla="*/ 103810 w 357197"/>
                      <a:gd name="connsiteY18" fmla="*/ 56365 h 1326590"/>
                      <a:gd name="connsiteX19" fmla="*/ 122404 w 357197"/>
                      <a:gd name="connsiteY19" fmla="*/ 66308 h 1326590"/>
                      <a:gd name="connsiteX20" fmla="*/ 122528 w 357197"/>
                      <a:gd name="connsiteY20" fmla="*/ 65511 h 1326590"/>
                      <a:gd name="connsiteX21" fmla="*/ 163300 w 357197"/>
                      <a:gd name="connsiteY21" fmla="*/ 30625 h 1326590"/>
                      <a:gd name="connsiteX22" fmla="*/ 190208 w 357197"/>
                      <a:gd name="connsiteY22" fmla="*/ 45012 h 1326590"/>
                      <a:gd name="connsiteX23" fmla="*/ 223429 w 357197"/>
                      <a:gd name="connsiteY23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72521 w 357197"/>
                      <a:gd name="connsiteY16" fmla="*/ 73095 h 1326590"/>
                      <a:gd name="connsiteX17" fmla="*/ 103810 w 357197"/>
                      <a:gd name="connsiteY17" fmla="*/ 56365 h 1326590"/>
                      <a:gd name="connsiteX18" fmla="*/ 122404 w 357197"/>
                      <a:gd name="connsiteY18" fmla="*/ 66308 h 1326590"/>
                      <a:gd name="connsiteX19" fmla="*/ 122528 w 357197"/>
                      <a:gd name="connsiteY19" fmla="*/ 65511 h 1326590"/>
                      <a:gd name="connsiteX20" fmla="*/ 163300 w 357197"/>
                      <a:gd name="connsiteY20" fmla="*/ 30625 h 1326590"/>
                      <a:gd name="connsiteX21" fmla="*/ 190208 w 357197"/>
                      <a:gd name="connsiteY21" fmla="*/ 45012 h 1326590"/>
                      <a:gd name="connsiteX22" fmla="*/ 223429 w 357197"/>
                      <a:gd name="connsiteY22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103810 w 357197"/>
                      <a:gd name="connsiteY16" fmla="*/ 56365 h 1326590"/>
                      <a:gd name="connsiteX17" fmla="*/ 122404 w 357197"/>
                      <a:gd name="connsiteY17" fmla="*/ 66308 h 1326590"/>
                      <a:gd name="connsiteX18" fmla="*/ 122528 w 357197"/>
                      <a:gd name="connsiteY18" fmla="*/ 65511 h 1326590"/>
                      <a:gd name="connsiteX19" fmla="*/ 163300 w 357197"/>
                      <a:gd name="connsiteY19" fmla="*/ 30625 h 1326590"/>
                      <a:gd name="connsiteX20" fmla="*/ 190208 w 357197"/>
                      <a:gd name="connsiteY20" fmla="*/ 45012 h 1326590"/>
                      <a:gd name="connsiteX21" fmla="*/ 223429 w 357197"/>
                      <a:gd name="connsiteY21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79567 w 357197"/>
                      <a:gd name="connsiteY16" fmla="*/ 56365 h 1326590"/>
                      <a:gd name="connsiteX17" fmla="*/ 122404 w 357197"/>
                      <a:gd name="connsiteY17" fmla="*/ 66308 h 1326590"/>
                      <a:gd name="connsiteX18" fmla="*/ 122528 w 357197"/>
                      <a:gd name="connsiteY18" fmla="*/ 65511 h 1326590"/>
                      <a:gd name="connsiteX19" fmla="*/ 163300 w 357197"/>
                      <a:gd name="connsiteY19" fmla="*/ 30625 h 1326590"/>
                      <a:gd name="connsiteX20" fmla="*/ 190208 w 357197"/>
                      <a:gd name="connsiteY20" fmla="*/ 45012 h 1326590"/>
                      <a:gd name="connsiteX21" fmla="*/ 223429 w 357197"/>
                      <a:gd name="connsiteY21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79567 w 357197"/>
                      <a:gd name="connsiteY16" fmla="*/ 56365 h 1326590"/>
                      <a:gd name="connsiteX17" fmla="*/ 122404 w 357197"/>
                      <a:gd name="connsiteY17" fmla="*/ 66308 h 1326590"/>
                      <a:gd name="connsiteX18" fmla="*/ 122528 w 357197"/>
                      <a:gd name="connsiteY18" fmla="*/ 65511 h 1326590"/>
                      <a:gd name="connsiteX19" fmla="*/ 163300 w 357197"/>
                      <a:gd name="connsiteY19" fmla="*/ 30625 h 1326590"/>
                      <a:gd name="connsiteX20" fmla="*/ 190208 w 357197"/>
                      <a:gd name="connsiteY20" fmla="*/ 45012 h 1326590"/>
                      <a:gd name="connsiteX21" fmla="*/ 223429 w 357197"/>
                      <a:gd name="connsiteY21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82873 w 357197"/>
                      <a:gd name="connsiteY16" fmla="*/ 57519 h 1326590"/>
                      <a:gd name="connsiteX17" fmla="*/ 122404 w 357197"/>
                      <a:gd name="connsiteY17" fmla="*/ 66308 h 1326590"/>
                      <a:gd name="connsiteX18" fmla="*/ 122528 w 357197"/>
                      <a:gd name="connsiteY18" fmla="*/ 65511 h 1326590"/>
                      <a:gd name="connsiteX19" fmla="*/ 163300 w 357197"/>
                      <a:gd name="connsiteY19" fmla="*/ 30625 h 1326590"/>
                      <a:gd name="connsiteX20" fmla="*/ 190208 w 357197"/>
                      <a:gd name="connsiteY20" fmla="*/ 45012 h 1326590"/>
                      <a:gd name="connsiteX21" fmla="*/ 223429 w 357197"/>
                      <a:gd name="connsiteY21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82873 w 357197"/>
                      <a:gd name="connsiteY16" fmla="*/ 57519 h 1326590"/>
                      <a:gd name="connsiteX17" fmla="*/ 122404 w 357197"/>
                      <a:gd name="connsiteY17" fmla="*/ 66308 h 1326590"/>
                      <a:gd name="connsiteX18" fmla="*/ 163300 w 357197"/>
                      <a:gd name="connsiteY18" fmla="*/ 30625 h 1326590"/>
                      <a:gd name="connsiteX19" fmla="*/ 190208 w 357197"/>
                      <a:gd name="connsiteY19" fmla="*/ 45012 h 1326590"/>
                      <a:gd name="connsiteX20" fmla="*/ 223429 w 357197"/>
                      <a:gd name="connsiteY20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82873 w 357197"/>
                      <a:gd name="connsiteY16" fmla="*/ 57519 h 1326590"/>
                      <a:gd name="connsiteX17" fmla="*/ 122404 w 357197"/>
                      <a:gd name="connsiteY17" fmla="*/ 66308 h 1326590"/>
                      <a:gd name="connsiteX18" fmla="*/ 146770 w 357197"/>
                      <a:gd name="connsiteY18" fmla="*/ 36396 h 1326590"/>
                      <a:gd name="connsiteX19" fmla="*/ 190208 w 357197"/>
                      <a:gd name="connsiteY19" fmla="*/ 45012 h 1326590"/>
                      <a:gd name="connsiteX20" fmla="*/ 223429 w 357197"/>
                      <a:gd name="connsiteY20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82873 w 357197"/>
                      <a:gd name="connsiteY16" fmla="*/ 57519 h 1326590"/>
                      <a:gd name="connsiteX17" fmla="*/ 122404 w 357197"/>
                      <a:gd name="connsiteY17" fmla="*/ 66308 h 1326590"/>
                      <a:gd name="connsiteX18" fmla="*/ 146770 w 357197"/>
                      <a:gd name="connsiteY18" fmla="*/ 36396 h 1326590"/>
                      <a:gd name="connsiteX19" fmla="*/ 190208 w 357197"/>
                      <a:gd name="connsiteY19" fmla="*/ 45012 h 1326590"/>
                      <a:gd name="connsiteX20" fmla="*/ 223429 w 357197"/>
                      <a:gd name="connsiteY20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82873 w 357197"/>
                      <a:gd name="connsiteY16" fmla="*/ 57519 h 1326590"/>
                      <a:gd name="connsiteX17" fmla="*/ 122404 w 357197"/>
                      <a:gd name="connsiteY17" fmla="*/ 66308 h 1326590"/>
                      <a:gd name="connsiteX18" fmla="*/ 146770 w 357197"/>
                      <a:gd name="connsiteY18" fmla="*/ 36396 h 1326590"/>
                      <a:gd name="connsiteX19" fmla="*/ 190208 w 357197"/>
                      <a:gd name="connsiteY19" fmla="*/ 45012 h 1326590"/>
                      <a:gd name="connsiteX20" fmla="*/ 223429 w 357197"/>
                      <a:gd name="connsiteY20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82873 w 357197"/>
                      <a:gd name="connsiteY16" fmla="*/ 57519 h 1326590"/>
                      <a:gd name="connsiteX17" fmla="*/ 122404 w 357197"/>
                      <a:gd name="connsiteY17" fmla="*/ 66308 h 1326590"/>
                      <a:gd name="connsiteX18" fmla="*/ 147872 w 357197"/>
                      <a:gd name="connsiteY18" fmla="*/ 31780 h 1326590"/>
                      <a:gd name="connsiteX19" fmla="*/ 190208 w 357197"/>
                      <a:gd name="connsiteY19" fmla="*/ 45012 h 1326590"/>
                      <a:gd name="connsiteX20" fmla="*/ 223429 w 357197"/>
                      <a:gd name="connsiteY20" fmla="*/ 138 h 1326590"/>
                      <a:gd name="connsiteX0" fmla="*/ 223429 w 357197"/>
                      <a:gd name="connsiteY0" fmla="*/ 166 h 1326618"/>
                      <a:gd name="connsiteX1" fmla="*/ 266098 w 357197"/>
                      <a:gd name="connsiteY1" fmla="*/ 43934 h 1326618"/>
                      <a:gd name="connsiteX2" fmla="*/ 276313 w 357197"/>
                      <a:gd name="connsiteY2" fmla="*/ 121150 h 1326618"/>
                      <a:gd name="connsiteX3" fmla="*/ 333463 w 357197"/>
                      <a:gd name="connsiteY3" fmla="*/ 220905 h 1326618"/>
                      <a:gd name="connsiteX4" fmla="*/ 278330 w 357197"/>
                      <a:gd name="connsiteY4" fmla="*/ 328602 h 1326618"/>
                      <a:gd name="connsiteX5" fmla="*/ 244900 w 357197"/>
                      <a:gd name="connsiteY5" fmla="*/ 376552 h 1326618"/>
                      <a:gd name="connsiteX6" fmla="*/ 277689 w 357197"/>
                      <a:gd name="connsiteY6" fmla="*/ 1181483 h 1326618"/>
                      <a:gd name="connsiteX7" fmla="*/ 160064 w 357197"/>
                      <a:gd name="connsiteY7" fmla="*/ 1326618 h 1326618"/>
                      <a:gd name="connsiteX8" fmla="*/ 160065 w 357197"/>
                      <a:gd name="connsiteY8" fmla="*/ 1326617 h 1326618"/>
                      <a:gd name="connsiteX9" fmla="*/ 42440 w 357197"/>
                      <a:gd name="connsiteY9" fmla="*/ 1181482 h 1326618"/>
                      <a:gd name="connsiteX10" fmla="*/ 83670 w 357197"/>
                      <a:gd name="connsiteY10" fmla="*/ 389380 h 1326618"/>
                      <a:gd name="connsiteX11" fmla="*/ 81424 w 357197"/>
                      <a:gd name="connsiteY11" fmla="*/ 389457 h 1326618"/>
                      <a:gd name="connsiteX12" fmla="*/ 53741 w 357197"/>
                      <a:gd name="connsiteY12" fmla="*/ 382200 h 1326618"/>
                      <a:gd name="connsiteX13" fmla="*/ 4164 w 357197"/>
                      <a:gd name="connsiteY13" fmla="*/ 285080 h 1326618"/>
                      <a:gd name="connsiteX14" fmla="*/ 19380 w 357197"/>
                      <a:gd name="connsiteY14" fmla="*/ 114797 h 1326618"/>
                      <a:gd name="connsiteX15" fmla="*/ 55609 w 357197"/>
                      <a:gd name="connsiteY15" fmla="*/ 89950 h 1326618"/>
                      <a:gd name="connsiteX16" fmla="*/ 82873 w 357197"/>
                      <a:gd name="connsiteY16" fmla="*/ 57547 h 1326618"/>
                      <a:gd name="connsiteX17" fmla="*/ 122404 w 357197"/>
                      <a:gd name="connsiteY17" fmla="*/ 66336 h 1326618"/>
                      <a:gd name="connsiteX18" fmla="*/ 147872 w 357197"/>
                      <a:gd name="connsiteY18" fmla="*/ 31808 h 1326618"/>
                      <a:gd name="connsiteX19" fmla="*/ 190208 w 357197"/>
                      <a:gd name="connsiteY19" fmla="*/ 45040 h 1326618"/>
                      <a:gd name="connsiteX20" fmla="*/ 223429 w 357197"/>
                      <a:gd name="connsiteY20" fmla="*/ 166 h 1326618"/>
                      <a:gd name="connsiteX0" fmla="*/ 223429 w 357197"/>
                      <a:gd name="connsiteY0" fmla="*/ 2 h 1326454"/>
                      <a:gd name="connsiteX1" fmla="*/ 259486 w 357197"/>
                      <a:gd name="connsiteY1" fmla="*/ 43770 h 1326454"/>
                      <a:gd name="connsiteX2" fmla="*/ 276313 w 357197"/>
                      <a:gd name="connsiteY2" fmla="*/ 120986 h 1326454"/>
                      <a:gd name="connsiteX3" fmla="*/ 333463 w 357197"/>
                      <a:gd name="connsiteY3" fmla="*/ 220741 h 1326454"/>
                      <a:gd name="connsiteX4" fmla="*/ 278330 w 357197"/>
                      <a:gd name="connsiteY4" fmla="*/ 328438 h 1326454"/>
                      <a:gd name="connsiteX5" fmla="*/ 244900 w 357197"/>
                      <a:gd name="connsiteY5" fmla="*/ 376388 h 1326454"/>
                      <a:gd name="connsiteX6" fmla="*/ 277689 w 357197"/>
                      <a:gd name="connsiteY6" fmla="*/ 1181319 h 1326454"/>
                      <a:gd name="connsiteX7" fmla="*/ 160064 w 357197"/>
                      <a:gd name="connsiteY7" fmla="*/ 1326454 h 1326454"/>
                      <a:gd name="connsiteX8" fmla="*/ 160065 w 357197"/>
                      <a:gd name="connsiteY8" fmla="*/ 1326453 h 1326454"/>
                      <a:gd name="connsiteX9" fmla="*/ 42440 w 357197"/>
                      <a:gd name="connsiteY9" fmla="*/ 1181318 h 1326454"/>
                      <a:gd name="connsiteX10" fmla="*/ 83670 w 357197"/>
                      <a:gd name="connsiteY10" fmla="*/ 389216 h 1326454"/>
                      <a:gd name="connsiteX11" fmla="*/ 81424 w 357197"/>
                      <a:gd name="connsiteY11" fmla="*/ 389293 h 1326454"/>
                      <a:gd name="connsiteX12" fmla="*/ 53741 w 357197"/>
                      <a:gd name="connsiteY12" fmla="*/ 382036 h 1326454"/>
                      <a:gd name="connsiteX13" fmla="*/ 4164 w 357197"/>
                      <a:gd name="connsiteY13" fmla="*/ 284916 h 1326454"/>
                      <a:gd name="connsiteX14" fmla="*/ 19380 w 357197"/>
                      <a:gd name="connsiteY14" fmla="*/ 114633 h 1326454"/>
                      <a:gd name="connsiteX15" fmla="*/ 55609 w 357197"/>
                      <a:gd name="connsiteY15" fmla="*/ 89786 h 1326454"/>
                      <a:gd name="connsiteX16" fmla="*/ 82873 w 357197"/>
                      <a:gd name="connsiteY16" fmla="*/ 57383 h 1326454"/>
                      <a:gd name="connsiteX17" fmla="*/ 122404 w 357197"/>
                      <a:gd name="connsiteY17" fmla="*/ 66172 h 1326454"/>
                      <a:gd name="connsiteX18" fmla="*/ 147872 w 357197"/>
                      <a:gd name="connsiteY18" fmla="*/ 31644 h 1326454"/>
                      <a:gd name="connsiteX19" fmla="*/ 190208 w 357197"/>
                      <a:gd name="connsiteY19" fmla="*/ 44876 h 1326454"/>
                      <a:gd name="connsiteX20" fmla="*/ 223429 w 357197"/>
                      <a:gd name="connsiteY20" fmla="*/ 2 h 1326454"/>
                      <a:gd name="connsiteX0" fmla="*/ 220123 w 357197"/>
                      <a:gd name="connsiteY0" fmla="*/ 2 h 1317221"/>
                      <a:gd name="connsiteX1" fmla="*/ 259486 w 357197"/>
                      <a:gd name="connsiteY1" fmla="*/ 34537 h 1317221"/>
                      <a:gd name="connsiteX2" fmla="*/ 276313 w 357197"/>
                      <a:gd name="connsiteY2" fmla="*/ 111753 h 1317221"/>
                      <a:gd name="connsiteX3" fmla="*/ 333463 w 357197"/>
                      <a:gd name="connsiteY3" fmla="*/ 211508 h 1317221"/>
                      <a:gd name="connsiteX4" fmla="*/ 278330 w 357197"/>
                      <a:gd name="connsiteY4" fmla="*/ 319205 h 1317221"/>
                      <a:gd name="connsiteX5" fmla="*/ 244900 w 357197"/>
                      <a:gd name="connsiteY5" fmla="*/ 367155 h 1317221"/>
                      <a:gd name="connsiteX6" fmla="*/ 277689 w 357197"/>
                      <a:gd name="connsiteY6" fmla="*/ 1172086 h 1317221"/>
                      <a:gd name="connsiteX7" fmla="*/ 160064 w 357197"/>
                      <a:gd name="connsiteY7" fmla="*/ 1317221 h 1317221"/>
                      <a:gd name="connsiteX8" fmla="*/ 160065 w 357197"/>
                      <a:gd name="connsiteY8" fmla="*/ 1317220 h 1317221"/>
                      <a:gd name="connsiteX9" fmla="*/ 42440 w 357197"/>
                      <a:gd name="connsiteY9" fmla="*/ 1172085 h 1317221"/>
                      <a:gd name="connsiteX10" fmla="*/ 83670 w 357197"/>
                      <a:gd name="connsiteY10" fmla="*/ 379983 h 1317221"/>
                      <a:gd name="connsiteX11" fmla="*/ 81424 w 357197"/>
                      <a:gd name="connsiteY11" fmla="*/ 380060 h 1317221"/>
                      <a:gd name="connsiteX12" fmla="*/ 53741 w 357197"/>
                      <a:gd name="connsiteY12" fmla="*/ 372803 h 1317221"/>
                      <a:gd name="connsiteX13" fmla="*/ 4164 w 357197"/>
                      <a:gd name="connsiteY13" fmla="*/ 275683 h 1317221"/>
                      <a:gd name="connsiteX14" fmla="*/ 19380 w 357197"/>
                      <a:gd name="connsiteY14" fmla="*/ 105400 h 1317221"/>
                      <a:gd name="connsiteX15" fmla="*/ 55609 w 357197"/>
                      <a:gd name="connsiteY15" fmla="*/ 80553 h 1317221"/>
                      <a:gd name="connsiteX16" fmla="*/ 82873 w 357197"/>
                      <a:gd name="connsiteY16" fmla="*/ 48150 h 1317221"/>
                      <a:gd name="connsiteX17" fmla="*/ 122404 w 357197"/>
                      <a:gd name="connsiteY17" fmla="*/ 56939 h 1317221"/>
                      <a:gd name="connsiteX18" fmla="*/ 147872 w 357197"/>
                      <a:gd name="connsiteY18" fmla="*/ 22411 h 1317221"/>
                      <a:gd name="connsiteX19" fmla="*/ 190208 w 357197"/>
                      <a:gd name="connsiteY19" fmla="*/ 35643 h 1317221"/>
                      <a:gd name="connsiteX20" fmla="*/ 220123 w 357197"/>
                      <a:gd name="connsiteY20" fmla="*/ 2 h 1317221"/>
                      <a:gd name="connsiteX0" fmla="*/ 220123 w 357197"/>
                      <a:gd name="connsiteY0" fmla="*/ 442 h 1317661"/>
                      <a:gd name="connsiteX1" fmla="*/ 259486 w 357197"/>
                      <a:gd name="connsiteY1" fmla="*/ 34977 h 1317661"/>
                      <a:gd name="connsiteX2" fmla="*/ 276313 w 357197"/>
                      <a:gd name="connsiteY2" fmla="*/ 112193 h 1317661"/>
                      <a:gd name="connsiteX3" fmla="*/ 333463 w 357197"/>
                      <a:gd name="connsiteY3" fmla="*/ 211948 h 1317661"/>
                      <a:gd name="connsiteX4" fmla="*/ 278330 w 357197"/>
                      <a:gd name="connsiteY4" fmla="*/ 319645 h 1317661"/>
                      <a:gd name="connsiteX5" fmla="*/ 244900 w 357197"/>
                      <a:gd name="connsiteY5" fmla="*/ 367595 h 1317661"/>
                      <a:gd name="connsiteX6" fmla="*/ 277689 w 357197"/>
                      <a:gd name="connsiteY6" fmla="*/ 1172526 h 1317661"/>
                      <a:gd name="connsiteX7" fmla="*/ 160064 w 357197"/>
                      <a:gd name="connsiteY7" fmla="*/ 1317661 h 1317661"/>
                      <a:gd name="connsiteX8" fmla="*/ 160065 w 357197"/>
                      <a:gd name="connsiteY8" fmla="*/ 1317660 h 1317661"/>
                      <a:gd name="connsiteX9" fmla="*/ 42440 w 357197"/>
                      <a:gd name="connsiteY9" fmla="*/ 1172525 h 1317661"/>
                      <a:gd name="connsiteX10" fmla="*/ 83670 w 357197"/>
                      <a:gd name="connsiteY10" fmla="*/ 380423 h 1317661"/>
                      <a:gd name="connsiteX11" fmla="*/ 81424 w 357197"/>
                      <a:gd name="connsiteY11" fmla="*/ 380500 h 1317661"/>
                      <a:gd name="connsiteX12" fmla="*/ 53741 w 357197"/>
                      <a:gd name="connsiteY12" fmla="*/ 373243 h 1317661"/>
                      <a:gd name="connsiteX13" fmla="*/ 4164 w 357197"/>
                      <a:gd name="connsiteY13" fmla="*/ 276123 h 1317661"/>
                      <a:gd name="connsiteX14" fmla="*/ 19380 w 357197"/>
                      <a:gd name="connsiteY14" fmla="*/ 105840 h 1317661"/>
                      <a:gd name="connsiteX15" fmla="*/ 55609 w 357197"/>
                      <a:gd name="connsiteY15" fmla="*/ 80993 h 1317661"/>
                      <a:gd name="connsiteX16" fmla="*/ 82873 w 357197"/>
                      <a:gd name="connsiteY16" fmla="*/ 48590 h 1317661"/>
                      <a:gd name="connsiteX17" fmla="*/ 122404 w 357197"/>
                      <a:gd name="connsiteY17" fmla="*/ 57379 h 1317661"/>
                      <a:gd name="connsiteX18" fmla="*/ 147872 w 357197"/>
                      <a:gd name="connsiteY18" fmla="*/ 22851 h 1317661"/>
                      <a:gd name="connsiteX19" fmla="*/ 190208 w 357197"/>
                      <a:gd name="connsiteY19" fmla="*/ 36083 h 1317661"/>
                      <a:gd name="connsiteX20" fmla="*/ 220123 w 357197"/>
                      <a:gd name="connsiteY20" fmla="*/ 442 h 1317661"/>
                      <a:gd name="connsiteX0" fmla="*/ 220123 w 357197"/>
                      <a:gd name="connsiteY0" fmla="*/ 442 h 1317661"/>
                      <a:gd name="connsiteX1" fmla="*/ 259486 w 357197"/>
                      <a:gd name="connsiteY1" fmla="*/ 34977 h 1317661"/>
                      <a:gd name="connsiteX2" fmla="*/ 276313 w 357197"/>
                      <a:gd name="connsiteY2" fmla="*/ 112193 h 1317661"/>
                      <a:gd name="connsiteX3" fmla="*/ 333463 w 357197"/>
                      <a:gd name="connsiteY3" fmla="*/ 211948 h 1317661"/>
                      <a:gd name="connsiteX4" fmla="*/ 278330 w 357197"/>
                      <a:gd name="connsiteY4" fmla="*/ 319645 h 1317661"/>
                      <a:gd name="connsiteX5" fmla="*/ 244900 w 357197"/>
                      <a:gd name="connsiteY5" fmla="*/ 367595 h 1317661"/>
                      <a:gd name="connsiteX6" fmla="*/ 277689 w 357197"/>
                      <a:gd name="connsiteY6" fmla="*/ 1172526 h 1317661"/>
                      <a:gd name="connsiteX7" fmla="*/ 160064 w 357197"/>
                      <a:gd name="connsiteY7" fmla="*/ 1317661 h 1317661"/>
                      <a:gd name="connsiteX8" fmla="*/ 160065 w 357197"/>
                      <a:gd name="connsiteY8" fmla="*/ 1317660 h 1317661"/>
                      <a:gd name="connsiteX9" fmla="*/ 42440 w 357197"/>
                      <a:gd name="connsiteY9" fmla="*/ 1172525 h 1317661"/>
                      <a:gd name="connsiteX10" fmla="*/ 83670 w 357197"/>
                      <a:gd name="connsiteY10" fmla="*/ 380423 h 1317661"/>
                      <a:gd name="connsiteX11" fmla="*/ 81424 w 357197"/>
                      <a:gd name="connsiteY11" fmla="*/ 380500 h 1317661"/>
                      <a:gd name="connsiteX12" fmla="*/ 53741 w 357197"/>
                      <a:gd name="connsiteY12" fmla="*/ 373243 h 1317661"/>
                      <a:gd name="connsiteX13" fmla="*/ 4164 w 357197"/>
                      <a:gd name="connsiteY13" fmla="*/ 276123 h 1317661"/>
                      <a:gd name="connsiteX14" fmla="*/ 19380 w 357197"/>
                      <a:gd name="connsiteY14" fmla="*/ 105840 h 1317661"/>
                      <a:gd name="connsiteX15" fmla="*/ 55609 w 357197"/>
                      <a:gd name="connsiteY15" fmla="*/ 80993 h 1317661"/>
                      <a:gd name="connsiteX16" fmla="*/ 82873 w 357197"/>
                      <a:gd name="connsiteY16" fmla="*/ 48590 h 1317661"/>
                      <a:gd name="connsiteX17" fmla="*/ 122404 w 357197"/>
                      <a:gd name="connsiteY17" fmla="*/ 57379 h 1317661"/>
                      <a:gd name="connsiteX18" fmla="*/ 147872 w 357197"/>
                      <a:gd name="connsiteY18" fmla="*/ 22851 h 1317661"/>
                      <a:gd name="connsiteX19" fmla="*/ 190208 w 357197"/>
                      <a:gd name="connsiteY19" fmla="*/ 36083 h 1317661"/>
                      <a:gd name="connsiteX20" fmla="*/ 220123 w 357197"/>
                      <a:gd name="connsiteY20" fmla="*/ 442 h 1317661"/>
                      <a:gd name="connsiteX0" fmla="*/ 220123 w 341481"/>
                      <a:gd name="connsiteY0" fmla="*/ 442 h 1317661"/>
                      <a:gd name="connsiteX1" fmla="*/ 259486 w 341481"/>
                      <a:gd name="connsiteY1" fmla="*/ 34977 h 1317661"/>
                      <a:gd name="connsiteX2" fmla="*/ 276313 w 341481"/>
                      <a:gd name="connsiteY2" fmla="*/ 112193 h 1317661"/>
                      <a:gd name="connsiteX3" fmla="*/ 333463 w 341481"/>
                      <a:gd name="connsiteY3" fmla="*/ 211948 h 1317661"/>
                      <a:gd name="connsiteX4" fmla="*/ 278330 w 341481"/>
                      <a:gd name="connsiteY4" fmla="*/ 319645 h 1317661"/>
                      <a:gd name="connsiteX5" fmla="*/ 244900 w 341481"/>
                      <a:gd name="connsiteY5" fmla="*/ 367595 h 1317661"/>
                      <a:gd name="connsiteX6" fmla="*/ 277689 w 341481"/>
                      <a:gd name="connsiteY6" fmla="*/ 1172526 h 1317661"/>
                      <a:gd name="connsiteX7" fmla="*/ 160064 w 341481"/>
                      <a:gd name="connsiteY7" fmla="*/ 1317661 h 1317661"/>
                      <a:gd name="connsiteX8" fmla="*/ 160065 w 341481"/>
                      <a:gd name="connsiteY8" fmla="*/ 1317660 h 1317661"/>
                      <a:gd name="connsiteX9" fmla="*/ 42440 w 341481"/>
                      <a:gd name="connsiteY9" fmla="*/ 1172525 h 1317661"/>
                      <a:gd name="connsiteX10" fmla="*/ 83670 w 341481"/>
                      <a:gd name="connsiteY10" fmla="*/ 380423 h 1317661"/>
                      <a:gd name="connsiteX11" fmla="*/ 81424 w 341481"/>
                      <a:gd name="connsiteY11" fmla="*/ 380500 h 1317661"/>
                      <a:gd name="connsiteX12" fmla="*/ 53741 w 341481"/>
                      <a:gd name="connsiteY12" fmla="*/ 373243 h 1317661"/>
                      <a:gd name="connsiteX13" fmla="*/ 4164 w 341481"/>
                      <a:gd name="connsiteY13" fmla="*/ 276123 h 1317661"/>
                      <a:gd name="connsiteX14" fmla="*/ 19380 w 341481"/>
                      <a:gd name="connsiteY14" fmla="*/ 105840 h 1317661"/>
                      <a:gd name="connsiteX15" fmla="*/ 55609 w 341481"/>
                      <a:gd name="connsiteY15" fmla="*/ 80993 h 1317661"/>
                      <a:gd name="connsiteX16" fmla="*/ 82873 w 341481"/>
                      <a:gd name="connsiteY16" fmla="*/ 48590 h 1317661"/>
                      <a:gd name="connsiteX17" fmla="*/ 122404 w 341481"/>
                      <a:gd name="connsiteY17" fmla="*/ 57379 h 1317661"/>
                      <a:gd name="connsiteX18" fmla="*/ 147872 w 341481"/>
                      <a:gd name="connsiteY18" fmla="*/ 22851 h 1317661"/>
                      <a:gd name="connsiteX19" fmla="*/ 190208 w 341481"/>
                      <a:gd name="connsiteY19" fmla="*/ 36083 h 1317661"/>
                      <a:gd name="connsiteX20" fmla="*/ 220123 w 341481"/>
                      <a:gd name="connsiteY20" fmla="*/ 442 h 1317661"/>
                      <a:gd name="connsiteX0" fmla="*/ 220123 w 339522"/>
                      <a:gd name="connsiteY0" fmla="*/ 442 h 1317661"/>
                      <a:gd name="connsiteX1" fmla="*/ 259486 w 339522"/>
                      <a:gd name="connsiteY1" fmla="*/ 34977 h 1317661"/>
                      <a:gd name="connsiteX2" fmla="*/ 276313 w 339522"/>
                      <a:gd name="connsiteY2" fmla="*/ 112193 h 1317661"/>
                      <a:gd name="connsiteX3" fmla="*/ 331682 w 339522"/>
                      <a:gd name="connsiteY3" fmla="*/ 92803 h 1317661"/>
                      <a:gd name="connsiteX4" fmla="*/ 333463 w 339522"/>
                      <a:gd name="connsiteY4" fmla="*/ 211948 h 1317661"/>
                      <a:gd name="connsiteX5" fmla="*/ 278330 w 339522"/>
                      <a:gd name="connsiteY5" fmla="*/ 319645 h 1317661"/>
                      <a:gd name="connsiteX6" fmla="*/ 244900 w 339522"/>
                      <a:gd name="connsiteY6" fmla="*/ 367595 h 1317661"/>
                      <a:gd name="connsiteX7" fmla="*/ 277689 w 339522"/>
                      <a:gd name="connsiteY7" fmla="*/ 1172526 h 1317661"/>
                      <a:gd name="connsiteX8" fmla="*/ 160064 w 339522"/>
                      <a:gd name="connsiteY8" fmla="*/ 1317661 h 1317661"/>
                      <a:gd name="connsiteX9" fmla="*/ 160065 w 339522"/>
                      <a:gd name="connsiteY9" fmla="*/ 1317660 h 1317661"/>
                      <a:gd name="connsiteX10" fmla="*/ 42440 w 339522"/>
                      <a:gd name="connsiteY10" fmla="*/ 1172525 h 1317661"/>
                      <a:gd name="connsiteX11" fmla="*/ 83670 w 339522"/>
                      <a:gd name="connsiteY11" fmla="*/ 380423 h 1317661"/>
                      <a:gd name="connsiteX12" fmla="*/ 81424 w 339522"/>
                      <a:gd name="connsiteY12" fmla="*/ 380500 h 1317661"/>
                      <a:gd name="connsiteX13" fmla="*/ 53741 w 339522"/>
                      <a:gd name="connsiteY13" fmla="*/ 373243 h 1317661"/>
                      <a:gd name="connsiteX14" fmla="*/ 4164 w 339522"/>
                      <a:gd name="connsiteY14" fmla="*/ 276123 h 1317661"/>
                      <a:gd name="connsiteX15" fmla="*/ 19380 w 339522"/>
                      <a:gd name="connsiteY15" fmla="*/ 105840 h 1317661"/>
                      <a:gd name="connsiteX16" fmla="*/ 55609 w 339522"/>
                      <a:gd name="connsiteY16" fmla="*/ 80993 h 1317661"/>
                      <a:gd name="connsiteX17" fmla="*/ 82873 w 339522"/>
                      <a:gd name="connsiteY17" fmla="*/ 48590 h 1317661"/>
                      <a:gd name="connsiteX18" fmla="*/ 122404 w 339522"/>
                      <a:gd name="connsiteY18" fmla="*/ 57379 h 1317661"/>
                      <a:gd name="connsiteX19" fmla="*/ 147872 w 339522"/>
                      <a:gd name="connsiteY19" fmla="*/ 22851 h 1317661"/>
                      <a:gd name="connsiteX20" fmla="*/ 190208 w 339522"/>
                      <a:gd name="connsiteY20" fmla="*/ 36083 h 1317661"/>
                      <a:gd name="connsiteX21" fmla="*/ 220123 w 339522"/>
                      <a:gd name="connsiteY21" fmla="*/ 442 h 1317661"/>
                      <a:gd name="connsiteX0" fmla="*/ 220123 w 348743"/>
                      <a:gd name="connsiteY0" fmla="*/ 442 h 1317661"/>
                      <a:gd name="connsiteX1" fmla="*/ 259486 w 348743"/>
                      <a:gd name="connsiteY1" fmla="*/ 34977 h 1317661"/>
                      <a:gd name="connsiteX2" fmla="*/ 276313 w 348743"/>
                      <a:gd name="connsiteY2" fmla="*/ 112193 h 1317661"/>
                      <a:gd name="connsiteX3" fmla="*/ 344905 w 348743"/>
                      <a:gd name="connsiteY3" fmla="*/ 77800 h 1317661"/>
                      <a:gd name="connsiteX4" fmla="*/ 333463 w 348743"/>
                      <a:gd name="connsiteY4" fmla="*/ 211948 h 1317661"/>
                      <a:gd name="connsiteX5" fmla="*/ 278330 w 348743"/>
                      <a:gd name="connsiteY5" fmla="*/ 319645 h 1317661"/>
                      <a:gd name="connsiteX6" fmla="*/ 244900 w 348743"/>
                      <a:gd name="connsiteY6" fmla="*/ 367595 h 1317661"/>
                      <a:gd name="connsiteX7" fmla="*/ 277689 w 348743"/>
                      <a:gd name="connsiteY7" fmla="*/ 1172526 h 1317661"/>
                      <a:gd name="connsiteX8" fmla="*/ 160064 w 348743"/>
                      <a:gd name="connsiteY8" fmla="*/ 1317661 h 1317661"/>
                      <a:gd name="connsiteX9" fmla="*/ 160065 w 348743"/>
                      <a:gd name="connsiteY9" fmla="*/ 1317660 h 1317661"/>
                      <a:gd name="connsiteX10" fmla="*/ 42440 w 348743"/>
                      <a:gd name="connsiteY10" fmla="*/ 1172525 h 1317661"/>
                      <a:gd name="connsiteX11" fmla="*/ 83670 w 348743"/>
                      <a:gd name="connsiteY11" fmla="*/ 380423 h 1317661"/>
                      <a:gd name="connsiteX12" fmla="*/ 81424 w 348743"/>
                      <a:gd name="connsiteY12" fmla="*/ 380500 h 1317661"/>
                      <a:gd name="connsiteX13" fmla="*/ 53741 w 348743"/>
                      <a:gd name="connsiteY13" fmla="*/ 373243 h 1317661"/>
                      <a:gd name="connsiteX14" fmla="*/ 4164 w 348743"/>
                      <a:gd name="connsiteY14" fmla="*/ 276123 h 1317661"/>
                      <a:gd name="connsiteX15" fmla="*/ 19380 w 348743"/>
                      <a:gd name="connsiteY15" fmla="*/ 105840 h 1317661"/>
                      <a:gd name="connsiteX16" fmla="*/ 55609 w 348743"/>
                      <a:gd name="connsiteY16" fmla="*/ 80993 h 1317661"/>
                      <a:gd name="connsiteX17" fmla="*/ 82873 w 348743"/>
                      <a:gd name="connsiteY17" fmla="*/ 48590 h 1317661"/>
                      <a:gd name="connsiteX18" fmla="*/ 122404 w 348743"/>
                      <a:gd name="connsiteY18" fmla="*/ 57379 h 1317661"/>
                      <a:gd name="connsiteX19" fmla="*/ 147872 w 348743"/>
                      <a:gd name="connsiteY19" fmla="*/ 22851 h 1317661"/>
                      <a:gd name="connsiteX20" fmla="*/ 190208 w 348743"/>
                      <a:gd name="connsiteY20" fmla="*/ 36083 h 1317661"/>
                      <a:gd name="connsiteX21" fmla="*/ 220123 w 348743"/>
                      <a:gd name="connsiteY21" fmla="*/ 442 h 1317661"/>
                      <a:gd name="connsiteX0" fmla="*/ 220123 w 348743"/>
                      <a:gd name="connsiteY0" fmla="*/ 442 h 1317661"/>
                      <a:gd name="connsiteX1" fmla="*/ 259486 w 348743"/>
                      <a:gd name="connsiteY1" fmla="*/ 34977 h 1317661"/>
                      <a:gd name="connsiteX2" fmla="*/ 276313 w 348743"/>
                      <a:gd name="connsiteY2" fmla="*/ 112193 h 1317661"/>
                      <a:gd name="connsiteX3" fmla="*/ 344905 w 348743"/>
                      <a:gd name="connsiteY3" fmla="*/ 77800 h 1317661"/>
                      <a:gd name="connsiteX4" fmla="*/ 333463 w 348743"/>
                      <a:gd name="connsiteY4" fmla="*/ 211948 h 1317661"/>
                      <a:gd name="connsiteX5" fmla="*/ 278330 w 348743"/>
                      <a:gd name="connsiteY5" fmla="*/ 319645 h 1317661"/>
                      <a:gd name="connsiteX6" fmla="*/ 244900 w 348743"/>
                      <a:gd name="connsiteY6" fmla="*/ 367595 h 1317661"/>
                      <a:gd name="connsiteX7" fmla="*/ 277689 w 348743"/>
                      <a:gd name="connsiteY7" fmla="*/ 1172526 h 1317661"/>
                      <a:gd name="connsiteX8" fmla="*/ 160064 w 348743"/>
                      <a:gd name="connsiteY8" fmla="*/ 1317661 h 1317661"/>
                      <a:gd name="connsiteX9" fmla="*/ 160065 w 348743"/>
                      <a:gd name="connsiteY9" fmla="*/ 1317660 h 1317661"/>
                      <a:gd name="connsiteX10" fmla="*/ 42440 w 348743"/>
                      <a:gd name="connsiteY10" fmla="*/ 1172525 h 1317661"/>
                      <a:gd name="connsiteX11" fmla="*/ 83670 w 348743"/>
                      <a:gd name="connsiteY11" fmla="*/ 380423 h 1317661"/>
                      <a:gd name="connsiteX12" fmla="*/ 81424 w 348743"/>
                      <a:gd name="connsiteY12" fmla="*/ 380500 h 1317661"/>
                      <a:gd name="connsiteX13" fmla="*/ 53741 w 348743"/>
                      <a:gd name="connsiteY13" fmla="*/ 373243 h 1317661"/>
                      <a:gd name="connsiteX14" fmla="*/ 4164 w 348743"/>
                      <a:gd name="connsiteY14" fmla="*/ 276123 h 1317661"/>
                      <a:gd name="connsiteX15" fmla="*/ 19380 w 348743"/>
                      <a:gd name="connsiteY15" fmla="*/ 105840 h 1317661"/>
                      <a:gd name="connsiteX16" fmla="*/ 55609 w 348743"/>
                      <a:gd name="connsiteY16" fmla="*/ 80993 h 1317661"/>
                      <a:gd name="connsiteX17" fmla="*/ 82873 w 348743"/>
                      <a:gd name="connsiteY17" fmla="*/ 48590 h 1317661"/>
                      <a:gd name="connsiteX18" fmla="*/ 122404 w 348743"/>
                      <a:gd name="connsiteY18" fmla="*/ 57379 h 1317661"/>
                      <a:gd name="connsiteX19" fmla="*/ 147872 w 348743"/>
                      <a:gd name="connsiteY19" fmla="*/ 22851 h 1317661"/>
                      <a:gd name="connsiteX20" fmla="*/ 190208 w 348743"/>
                      <a:gd name="connsiteY20" fmla="*/ 36083 h 1317661"/>
                      <a:gd name="connsiteX21" fmla="*/ 220123 w 348743"/>
                      <a:gd name="connsiteY21" fmla="*/ 442 h 1317661"/>
                      <a:gd name="connsiteX0" fmla="*/ 220123 w 348743"/>
                      <a:gd name="connsiteY0" fmla="*/ 442 h 1317661"/>
                      <a:gd name="connsiteX1" fmla="*/ 259486 w 348743"/>
                      <a:gd name="connsiteY1" fmla="*/ 34977 h 1317661"/>
                      <a:gd name="connsiteX2" fmla="*/ 276313 w 348743"/>
                      <a:gd name="connsiteY2" fmla="*/ 112193 h 1317661"/>
                      <a:gd name="connsiteX3" fmla="*/ 344905 w 348743"/>
                      <a:gd name="connsiteY3" fmla="*/ 77800 h 1317661"/>
                      <a:gd name="connsiteX4" fmla="*/ 333463 w 348743"/>
                      <a:gd name="connsiteY4" fmla="*/ 211948 h 1317661"/>
                      <a:gd name="connsiteX5" fmla="*/ 278330 w 348743"/>
                      <a:gd name="connsiteY5" fmla="*/ 319645 h 1317661"/>
                      <a:gd name="connsiteX6" fmla="*/ 244900 w 348743"/>
                      <a:gd name="connsiteY6" fmla="*/ 367595 h 1317661"/>
                      <a:gd name="connsiteX7" fmla="*/ 277689 w 348743"/>
                      <a:gd name="connsiteY7" fmla="*/ 1172526 h 1317661"/>
                      <a:gd name="connsiteX8" fmla="*/ 160064 w 348743"/>
                      <a:gd name="connsiteY8" fmla="*/ 1317661 h 1317661"/>
                      <a:gd name="connsiteX9" fmla="*/ 160065 w 348743"/>
                      <a:gd name="connsiteY9" fmla="*/ 1317660 h 1317661"/>
                      <a:gd name="connsiteX10" fmla="*/ 42440 w 348743"/>
                      <a:gd name="connsiteY10" fmla="*/ 1172525 h 1317661"/>
                      <a:gd name="connsiteX11" fmla="*/ 83670 w 348743"/>
                      <a:gd name="connsiteY11" fmla="*/ 380423 h 1317661"/>
                      <a:gd name="connsiteX12" fmla="*/ 81424 w 348743"/>
                      <a:gd name="connsiteY12" fmla="*/ 380500 h 1317661"/>
                      <a:gd name="connsiteX13" fmla="*/ 53741 w 348743"/>
                      <a:gd name="connsiteY13" fmla="*/ 373243 h 1317661"/>
                      <a:gd name="connsiteX14" fmla="*/ 4164 w 348743"/>
                      <a:gd name="connsiteY14" fmla="*/ 276123 h 1317661"/>
                      <a:gd name="connsiteX15" fmla="*/ 19380 w 348743"/>
                      <a:gd name="connsiteY15" fmla="*/ 105840 h 1317661"/>
                      <a:gd name="connsiteX16" fmla="*/ 55609 w 348743"/>
                      <a:gd name="connsiteY16" fmla="*/ 80993 h 1317661"/>
                      <a:gd name="connsiteX17" fmla="*/ 82873 w 348743"/>
                      <a:gd name="connsiteY17" fmla="*/ 48590 h 1317661"/>
                      <a:gd name="connsiteX18" fmla="*/ 122404 w 348743"/>
                      <a:gd name="connsiteY18" fmla="*/ 57379 h 1317661"/>
                      <a:gd name="connsiteX19" fmla="*/ 147872 w 348743"/>
                      <a:gd name="connsiteY19" fmla="*/ 22851 h 1317661"/>
                      <a:gd name="connsiteX20" fmla="*/ 190208 w 348743"/>
                      <a:gd name="connsiteY20" fmla="*/ 36083 h 1317661"/>
                      <a:gd name="connsiteX21" fmla="*/ 220123 w 348743"/>
                      <a:gd name="connsiteY21" fmla="*/ 442 h 1317661"/>
                      <a:gd name="connsiteX0" fmla="*/ 220123 w 352133"/>
                      <a:gd name="connsiteY0" fmla="*/ 442 h 1317661"/>
                      <a:gd name="connsiteX1" fmla="*/ 259486 w 352133"/>
                      <a:gd name="connsiteY1" fmla="*/ 34977 h 1317661"/>
                      <a:gd name="connsiteX2" fmla="*/ 276313 w 352133"/>
                      <a:gd name="connsiteY2" fmla="*/ 112193 h 1317661"/>
                      <a:gd name="connsiteX3" fmla="*/ 344905 w 352133"/>
                      <a:gd name="connsiteY3" fmla="*/ 77800 h 1317661"/>
                      <a:gd name="connsiteX4" fmla="*/ 333463 w 352133"/>
                      <a:gd name="connsiteY4" fmla="*/ 211948 h 1317661"/>
                      <a:gd name="connsiteX5" fmla="*/ 278330 w 352133"/>
                      <a:gd name="connsiteY5" fmla="*/ 319645 h 1317661"/>
                      <a:gd name="connsiteX6" fmla="*/ 244900 w 352133"/>
                      <a:gd name="connsiteY6" fmla="*/ 367595 h 1317661"/>
                      <a:gd name="connsiteX7" fmla="*/ 277689 w 352133"/>
                      <a:gd name="connsiteY7" fmla="*/ 1172526 h 1317661"/>
                      <a:gd name="connsiteX8" fmla="*/ 160064 w 352133"/>
                      <a:gd name="connsiteY8" fmla="*/ 1317661 h 1317661"/>
                      <a:gd name="connsiteX9" fmla="*/ 160065 w 352133"/>
                      <a:gd name="connsiteY9" fmla="*/ 1317660 h 1317661"/>
                      <a:gd name="connsiteX10" fmla="*/ 42440 w 352133"/>
                      <a:gd name="connsiteY10" fmla="*/ 1172525 h 1317661"/>
                      <a:gd name="connsiteX11" fmla="*/ 83670 w 352133"/>
                      <a:gd name="connsiteY11" fmla="*/ 380423 h 1317661"/>
                      <a:gd name="connsiteX12" fmla="*/ 81424 w 352133"/>
                      <a:gd name="connsiteY12" fmla="*/ 380500 h 1317661"/>
                      <a:gd name="connsiteX13" fmla="*/ 53741 w 352133"/>
                      <a:gd name="connsiteY13" fmla="*/ 373243 h 1317661"/>
                      <a:gd name="connsiteX14" fmla="*/ 4164 w 352133"/>
                      <a:gd name="connsiteY14" fmla="*/ 276123 h 1317661"/>
                      <a:gd name="connsiteX15" fmla="*/ 19380 w 352133"/>
                      <a:gd name="connsiteY15" fmla="*/ 105840 h 1317661"/>
                      <a:gd name="connsiteX16" fmla="*/ 55609 w 352133"/>
                      <a:gd name="connsiteY16" fmla="*/ 80993 h 1317661"/>
                      <a:gd name="connsiteX17" fmla="*/ 82873 w 352133"/>
                      <a:gd name="connsiteY17" fmla="*/ 48590 h 1317661"/>
                      <a:gd name="connsiteX18" fmla="*/ 122404 w 352133"/>
                      <a:gd name="connsiteY18" fmla="*/ 57379 h 1317661"/>
                      <a:gd name="connsiteX19" fmla="*/ 147872 w 352133"/>
                      <a:gd name="connsiteY19" fmla="*/ 22851 h 1317661"/>
                      <a:gd name="connsiteX20" fmla="*/ 190208 w 352133"/>
                      <a:gd name="connsiteY20" fmla="*/ 36083 h 1317661"/>
                      <a:gd name="connsiteX21" fmla="*/ 220123 w 352133"/>
                      <a:gd name="connsiteY21" fmla="*/ 442 h 1317661"/>
                      <a:gd name="connsiteX0" fmla="*/ 220123 w 353312"/>
                      <a:gd name="connsiteY0" fmla="*/ 442 h 1317661"/>
                      <a:gd name="connsiteX1" fmla="*/ 259486 w 353312"/>
                      <a:gd name="connsiteY1" fmla="*/ 34977 h 1317661"/>
                      <a:gd name="connsiteX2" fmla="*/ 276313 w 353312"/>
                      <a:gd name="connsiteY2" fmla="*/ 112193 h 1317661"/>
                      <a:gd name="connsiteX3" fmla="*/ 344905 w 353312"/>
                      <a:gd name="connsiteY3" fmla="*/ 77800 h 1317661"/>
                      <a:gd name="connsiteX4" fmla="*/ 333463 w 353312"/>
                      <a:gd name="connsiteY4" fmla="*/ 211948 h 1317661"/>
                      <a:gd name="connsiteX5" fmla="*/ 244900 w 353312"/>
                      <a:gd name="connsiteY5" fmla="*/ 367595 h 1317661"/>
                      <a:gd name="connsiteX6" fmla="*/ 277689 w 353312"/>
                      <a:gd name="connsiteY6" fmla="*/ 1172526 h 1317661"/>
                      <a:gd name="connsiteX7" fmla="*/ 160064 w 353312"/>
                      <a:gd name="connsiteY7" fmla="*/ 1317661 h 1317661"/>
                      <a:gd name="connsiteX8" fmla="*/ 160065 w 353312"/>
                      <a:gd name="connsiteY8" fmla="*/ 1317660 h 1317661"/>
                      <a:gd name="connsiteX9" fmla="*/ 42440 w 353312"/>
                      <a:gd name="connsiteY9" fmla="*/ 1172525 h 1317661"/>
                      <a:gd name="connsiteX10" fmla="*/ 83670 w 353312"/>
                      <a:gd name="connsiteY10" fmla="*/ 380423 h 1317661"/>
                      <a:gd name="connsiteX11" fmla="*/ 81424 w 353312"/>
                      <a:gd name="connsiteY11" fmla="*/ 380500 h 1317661"/>
                      <a:gd name="connsiteX12" fmla="*/ 53741 w 353312"/>
                      <a:gd name="connsiteY12" fmla="*/ 373243 h 1317661"/>
                      <a:gd name="connsiteX13" fmla="*/ 4164 w 353312"/>
                      <a:gd name="connsiteY13" fmla="*/ 276123 h 1317661"/>
                      <a:gd name="connsiteX14" fmla="*/ 19380 w 353312"/>
                      <a:gd name="connsiteY14" fmla="*/ 105840 h 1317661"/>
                      <a:gd name="connsiteX15" fmla="*/ 55609 w 353312"/>
                      <a:gd name="connsiteY15" fmla="*/ 80993 h 1317661"/>
                      <a:gd name="connsiteX16" fmla="*/ 82873 w 353312"/>
                      <a:gd name="connsiteY16" fmla="*/ 48590 h 1317661"/>
                      <a:gd name="connsiteX17" fmla="*/ 122404 w 353312"/>
                      <a:gd name="connsiteY17" fmla="*/ 57379 h 1317661"/>
                      <a:gd name="connsiteX18" fmla="*/ 147872 w 353312"/>
                      <a:gd name="connsiteY18" fmla="*/ 22851 h 1317661"/>
                      <a:gd name="connsiteX19" fmla="*/ 190208 w 353312"/>
                      <a:gd name="connsiteY19" fmla="*/ 36083 h 1317661"/>
                      <a:gd name="connsiteX20" fmla="*/ 220123 w 353312"/>
                      <a:gd name="connsiteY20" fmla="*/ 442 h 1317661"/>
                      <a:gd name="connsiteX0" fmla="*/ 220123 w 353312"/>
                      <a:gd name="connsiteY0" fmla="*/ 442 h 1317661"/>
                      <a:gd name="connsiteX1" fmla="*/ 259486 w 353312"/>
                      <a:gd name="connsiteY1" fmla="*/ 34977 h 1317661"/>
                      <a:gd name="connsiteX2" fmla="*/ 276313 w 353312"/>
                      <a:gd name="connsiteY2" fmla="*/ 112193 h 1317661"/>
                      <a:gd name="connsiteX3" fmla="*/ 344905 w 353312"/>
                      <a:gd name="connsiteY3" fmla="*/ 77800 h 1317661"/>
                      <a:gd name="connsiteX4" fmla="*/ 333463 w 353312"/>
                      <a:gd name="connsiteY4" fmla="*/ 211948 h 1317661"/>
                      <a:gd name="connsiteX5" fmla="*/ 244900 w 353312"/>
                      <a:gd name="connsiteY5" fmla="*/ 367595 h 1317661"/>
                      <a:gd name="connsiteX6" fmla="*/ 277689 w 353312"/>
                      <a:gd name="connsiteY6" fmla="*/ 1172526 h 1317661"/>
                      <a:gd name="connsiteX7" fmla="*/ 160064 w 353312"/>
                      <a:gd name="connsiteY7" fmla="*/ 1317661 h 1317661"/>
                      <a:gd name="connsiteX8" fmla="*/ 160065 w 353312"/>
                      <a:gd name="connsiteY8" fmla="*/ 1317660 h 1317661"/>
                      <a:gd name="connsiteX9" fmla="*/ 42440 w 353312"/>
                      <a:gd name="connsiteY9" fmla="*/ 1172525 h 1317661"/>
                      <a:gd name="connsiteX10" fmla="*/ 83670 w 353312"/>
                      <a:gd name="connsiteY10" fmla="*/ 380423 h 1317661"/>
                      <a:gd name="connsiteX11" fmla="*/ 81424 w 353312"/>
                      <a:gd name="connsiteY11" fmla="*/ 380500 h 1317661"/>
                      <a:gd name="connsiteX12" fmla="*/ 53741 w 353312"/>
                      <a:gd name="connsiteY12" fmla="*/ 373243 h 1317661"/>
                      <a:gd name="connsiteX13" fmla="*/ 4164 w 353312"/>
                      <a:gd name="connsiteY13" fmla="*/ 276123 h 1317661"/>
                      <a:gd name="connsiteX14" fmla="*/ 19380 w 353312"/>
                      <a:gd name="connsiteY14" fmla="*/ 105840 h 1317661"/>
                      <a:gd name="connsiteX15" fmla="*/ 55609 w 353312"/>
                      <a:gd name="connsiteY15" fmla="*/ 80993 h 1317661"/>
                      <a:gd name="connsiteX16" fmla="*/ 82873 w 353312"/>
                      <a:gd name="connsiteY16" fmla="*/ 48590 h 1317661"/>
                      <a:gd name="connsiteX17" fmla="*/ 122404 w 353312"/>
                      <a:gd name="connsiteY17" fmla="*/ 57379 h 1317661"/>
                      <a:gd name="connsiteX18" fmla="*/ 147872 w 353312"/>
                      <a:gd name="connsiteY18" fmla="*/ 22851 h 1317661"/>
                      <a:gd name="connsiteX19" fmla="*/ 190208 w 353312"/>
                      <a:gd name="connsiteY19" fmla="*/ 36083 h 1317661"/>
                      <a:gd name="connsiteX20" fmla="*/ 220123 w 353312"/>
                      <a:gd name="connsiteY20" fmla="*/ 442 h 1317661"/>
                      <a:gd name="connsiteX0" fmla="*/ 220123 w 353312"/>
                      <a:gd name="connsiteY0" fmla="*/ 442 h 1317661"/>
                      <a:gd name="connsiteX1" fmla="*/ 259486 w 353312"/>
                      <a:gd name="connsiteY1" fmla="*/ 34977 h 1317661"/>
                      <a:gd name="connsiteX2" fmla="*/ 276313 w 353312"/>
                      <a:gd name="connsiteY2" fmla="*/ 112193 h 1317661"/>
                      <a:gd name="connsiteX3" fmla="*/ 344905 w 353312"/>
                      <a:gd name="connsiteY3" fmla="*/ 77800 h 1317661"/>
                      <a:gd name="connsiteX4" fmla="*/ 333463 w 353312"/>
                      <a:gd name="connsiteY4" fmla="*/ 211948 h 1317661"/>
                      <a:gd name="connsiteX5" fmla="*/ 244900 w 353312"/>
                      <a:gd name="connsiteY5" fmla="*/ 367595 h 1317661"/>
                      <a:gd name="connsiteX6" fmla="*/ 277689 w 353312"/>
                      <a:gd name="connsiteY6" fmla="*/ 1172526 h 1317661"/>
                      <a:gd name="connsiteX7" fmla="*/ 160064 w 353312"/>
                      <a:gd name="connsiteY7" fmla="*/ 1317661 h 1317661"/>
                      <a:gd name="connsiteX8" fmla="*/ 160065 w 353312"/>
                      <a:gd name="connsiteY8" fmla="*/ 1317660 h 1317661"/>
                      <a:gd name="connsiteX9" fmla="*/ 42440 w 353312"/>
                      <a:gd name="connsiteY9" fmla="*/ 1172525 h 1317661"/>
                      <a:gd name="connsiteX10" fmla="*/ 81424 w 353312"/>
                      <a:gd name="connsiteY10" fmla="*/ 380500 h 1317661"/>
                      <a:gd name="connsiteX11" fmla="*/ 53741 w 353312"/>
                      <a:gd name="connsiteY11" fmla="*/ 373243 h 1317661"/>
                      <a:gd name="connsiteX12" fmla="*/ 4164 w 353312"/>
                      <a:gd name="connsiteY12" fmla="*/ 276123 h 1317661"/>
                      <a:gd name="connsiteX13" fmla="*/ 19380 w 353312"/>
                      <a:gd name="connsiteY13" fmla="*/ 105840 h 1317661"/>
                      <a:gd name="connsiteX14" fmla="*/ 55609 w 353312"/>
                      <a:gd name="connsiteY14" fmla="*/ 80993 h 1317661"/>
                      <a:gd name="connsiteX15" fmla="*/ 82873 w 353312"/>
                      <a:gd name="connsiteY15" fmla="*/ 48590 h 1317661"/>
                      <a:gd name="connsiteX16" fmla="*/ 122404 w 353312"/>
                      <a:gd name="connsiteY16" fmla="*/ 57379 h 1317661"/>
                      <a:gd name="connsiteX17" fmla="*/ 147872 w 353312"/>
                      <a:gd name="connsiteY17" fmla="*/ 22851 h 1317661"/>
                      <a:gd name="connsiteX18" fmla="*/ 190208 w 353312"/>
                      <a:gd name="connsiteY18" fmla="*/ 36083 h 1317661"/>
                      <a:gd name="connsiteX19" fmla="*/ 220123 w 353312"/>
                      <a:gd name="connsiteY19" fmla="*/ 442 h 1317661"/>
                      <a:gd name="connsiteX0" fmla="*/ 220123 w 353312"/>
                      <a:gd name="connsiteY0" fmla="*/ 442 h 1317661"/>
                      <a:gd name="connsiteX1" fmla="*/ 259486 w 353312"/>
                      <a:gd name="connsiteY1" fmla="*/ 34977 h 1317661"/>
                      <a:gd name="connsiteX2" fmla="*/ 276313 w 353312"/>
                      <a:gd name="connsiteY2" fmla="*/ 112193 h 1317661"/>
                      <a:gd name="connsiteX3" fmla="*/ 344905 w 353312"/>
                      <a:gd name="connsiteY3" fmla="*/ 77800 h 1317661"/>
                      <a:gd name="connsiteX4" fmla="*/ 333463 w 353312"/>
                      <a:gd name="connsiteY4" fmla="*/ 211948 h 1317661"/>
                      <a:gd name="connsiteX5" fmla="*/ 244900 w 353312"/>
                      <a:gd name="connsiteY5" fmla="*/ 367595 h 1317661"/>
                      <a:gd name="connsiteX6" fmla="*/ 277689 w 353312"/>
                      <a:gd name="connsiteY6" fmla="*/ 1172526 h 1317661"/>
                      <a:gd name="connsiteX7" fmla="*/ 160064 w 353312"/>
                      <a:gd name="connsiteY7" fmla="*/ 1317661 h 1317661"/>
                      <a:gd name="connsiteX8" fmla="*/ 160065 w 353312"/>
                      <a:gd name="connsiteY8" fmla="*/ 1317660 h 1317661"/>
                      <a:gd name="connsiteX9" fmla="*/ 42440 w 353312"/>
                      <a:gd name="connsiteY9" fmla="*/ 1172525 h 1317661"/>
                      <a:gd name="connsiteX10" fmla="*/ 81424 w 353312"/>
                      <a:gd name="connsiteY10" fmla="*/ 380500 h 1317661"/>
                      <a:gd name="connsiteX11" fmla="*/ 53741 w 353312"/>
                      <a:gd name="connsiteY11" fmla="*/ 373243 h 1317661"/>
                      <a:gd name="connsiteX12" fmla="*/ 4164 w 353312"/>
                      <a:gd name="connsiteY12" fmla="*/ 276123 h 1317661"/>
                      <a:gd name="connsiteX13" fmla="*/ 19380 w 353312"/>
                      <a:gd name="connsiteY13" fmla="*/ 105840 h 1317661"/>
                      <a:gd name="connsiteX14" fmla="*/ 55609 w 353312"/>
                      <a:gd name="connsiteY14" fmla="*/ 80993 h 1317661"/>
                      <a:gd name="connsiteX15" fmla="*/ 82873 w 353312"/>
                      <a:gd name="connsiteY15" fmla="*/ 48590 h 1317661"/>
                      <a:gd name="connsiteX16" fmla="*/ 122404 w 353312"/>
                      <a:gd name="connsiteY16" fmla="*/ 57379 h 1317661"/>
                      <a:gd name="connsiteX17" fmla="*/ 147872 w 353312"/>
                      <a:gd name="connsiteY17" fmla="*/ 22851 h 1317661"/>
                      <a:gd name="connsiteX18" fmla="*/ 190208 w 353312"/>
                      <a:gd name="connsiteY18" fmla="*/ 36083 h 1317661"/>
                      <a:gd name="connsiteX19" fmla="*/ 220123 w 353312"/>
                      <a:gd name="connsiteY19" fmla="*/ 442 h 1317661"/>
                      <a:gd name="connsiteX0" fmla="*/ 222181 w 355370"/>
                      <a:gd name="connsiteY0" fmla="*/ 442 h 1317661"/>
                      <a:gd name="connsiteX1" fmla="*/ 261544 w 355370"/>
                      <a:gd name="connsiteY1" fmla="*/ 34977 h 1317661"/>
                      <a:gd name="connsiteX2" fmla="*/ 278371 w 355370"/>
                      <a:gd name="connsiteY2" fmla="*/ 112193 h 1317661"/>
                      <a:gd name="connsiteX3" fmla="*/ 346963 w 355370"/>
                      <a:gd name="connsiteY3" fmla="*/ 77800 h 1317661"/>
                      <a:gd name="connsiteX4" fmla="*/ 335521 w 355370"/>
                      <a:gd name="connsiteY4" fmla="*/ 211948 h 1317661"/>
                      <a:gd name="connsiteX5" fmla="*/ 246958 w 355370"/>
                      <a:gd name="connsiteY5" fmla="*/ 367595 h 1317661"/>
                      <a:gd name="connsiteX6" fmla="*/ 279747 w 355370"/>
                      <a:gd name="connsiteY6" fmla="*/ 1172526 h 1317661"/>
                      <a:gd name="connsiteX7" fmla="*/ 162122 w 355370"/>
                      <a:gd name="connsiteY7" fmla="*/ 1317661 h 1317661"/>
                      <a:gd name="connsiteX8" fmla="*/ 162123 w 355370"/>
                      <a:gd name="connsiteY8" fmla="*/ 1317660 h 1317661"/>
                      <a:gd name="connsiteX9" fmla="*/ 44498 w 355370"/>
                      <a:gd name="connsiteY9" fmla="*/ 1172525 h 1317661"/>
                      <a:gd name="connsiteX10" fmla="*/ 83482 w 355370"/>
                      <a:gd name="connsiteY10" fmla="*/ 380500 h 1317661"/>
                      <a:gd name="connsiteX11" fmla="*/ 53595 w 355370"/>
                      <a:gd name="connsiteY11" fmla="*/ 354778 h 1317661"/>
                      <a:gd name="connsiteX12" fmla="*/ 6222 w 355370"/>
                      <a:gd name="connsiteY12" fmla="*/ 276123 h 1317661"/>
                      <a:gd name="connsiteX13" fmla="*/ 21438 w 355370"/>
                      <a:gd name="connsiteY13" fmla="*/ 105840 h 1317661"/>
                      <a:gd name="connsiteX14" fmla="*/ 57667 w 355370"/>
                      <a:gd name="connsiteY14" fmla="*/ 80993 h 1317661"/>
                      <a:gd name="connsiteX15" fmla="*/ 84931 w 355370"/>
                      <a:gd name="connsiteY15" fmla="*/ 48590 h 1317661"/>
                      <a:gd name="connsiteX16" fmla="*/ 124462 w 355370"/>
                      <a:gd name="connsiteY16" fmla="*/ 57379 h 1317661"/>
                      <a:gd name="connsiteX17" fmla="*/ 149930 w 355370"/>
                      <a:gd name="connsiteY17" fmla="*/ 22851 h 1317661"/>
                      <a:gd name="connsiteX18" fmla="*/ 192266 w 355370"/>
                      <a:gd name="connsiteY18" fmla="*/ 36083 h 1317661"/>
                      <a:gd name="connsiteX19" fmla="*/ 222181 w 355370"/>
                      <a:gd name="connsiteY19" fmla="*/ 442 h 1317661"/>
                      <a:gd name="connsiteX0" fmla="*/ 222181 w 355370"/>
                      <a:gd name="connsiteY0" fmla="*/ 442 h 1317661"/>
                      <a:gd name="connsiteX1" fmla="*/ 261544 w 355370"/>
                      <a:gd name="connsiteY1" fmla="*/ 34977 h 1317661"/>
                      <a:gd name="connsiteX2" fmla="*/ 278371 w 355370"/>
                      <a:gd name="connsiteY2" fmla="*/ 112193 h 1317661"/>
                      <a:gd name="connsiteX3" fmla="*/ 346963 w 355370"/>
                      <a:gd name="connsiteY3" fmla="*/ 77800 h 1317661"/>
                      <a:gd name="connsiteX4" fmla="*/ 335521 w 355370"/>
                      <a:gd name="connsiteY4" fmla="*/ 211948 h 1317661"/>
                      <a:gd name="connsiteX5" fmla="*/ 246958 w 355370"/>
                      <a:gd name="connsiteY5" fmla="*/ 367595 h 1317661"/>
                      <a:gd name="connsiteX6" fmla="*/ 279747 w 355370"/>
                      <a:gd name="connsiteY6" fmla="*/ 1172526 h 1317661"/>
                      <a:gd name="connsiteX7" fmla="*/ 162122 w 355370"/>
                      <a:gd name="connsiteY7" fmla="*/ 1317661 h 1317661"/>
                      <a:gd name="connsiteX8" fmla="*/ 162123 w 355370"/>
                      <a:gd name="connsiteY8" fmla="*/ 1317660 h 1317661"/>
                      <a:gd name="connsiteX9" fmla="*/ 44498 w 355370"/>
                      <a:gd name="connsiteY9" fmla="*/ 1172525 h 1317661"/>
                      <a:gd name="connsiteX10" fmla="*/ 83482 w 355370"/>
                      <a:gd name="connsiteY10" fmla="*/ 380500 h 1317661"/>
                      <a:gd name="connsiteX11" fmla="*/ 53595 w 355370"/>
                      <a:gd name="connsiteY11" fmla="*/ 354778 h 1317661"/>
                      <a:gd name="connsiteX12" fmla="*/ 6222 w 355370"/>
                      <a:gd name="connsiteY12" fmla="*/ 276123 h 1317661"/>
                      <a:gd name="connsiteX13" fmla="*/ 21438 w 355370"/>
                      <a:gd name="connsiteY13" fmla="*/ 105840 h 1317661"/>
                      <a:gd name="connsiteX14" fmla="*/ 57667 w 355370"/>
                      <a:gd name="connsiteY14" fmla="*/ 80993 h 1317661"/>
                      <a:gd name="connsiteX15" fmla="*/ 84931 w 355370"/>
                      <a:gd name="connsiteY15" fmla="*/ 48590 h 1317661"/>
                      <a:gd name="connsiteX16" fmla="*/ 124462 w 355370"/>
                      <a:gd name="connsiteY16" fmla="*/ 57379 h 1317661"/>
                      <a:gd name="connsiteX17" fmla="*/ 149930 w 355370"/>
                      <a:gd name="connsiteY17" fmla="*/ 22851 h 1317661"/>
                      <a:gd name="connsiteX18" fmla="*/ 192266 w 355370"/>
                      <a:gd name="connsiteY18" fmla="*/ 36083 h 1317661"/>
                      <a:gd name="connsiteX19" fmla="*/ 222181 w 355370"/>
                      <a:gd name="connsiteY19" fmla="*/ 442 h 1317661"/>
                      <a:gd name="connsiteX0" fmla="*/ 222181 w 355370"/>
                      <a:gd name="connsiteY0" fmla="*/ 442 h 1317661"/>
                      <a:gd name="connsiteX1" fmla="*/ 261544 w 355370"/>
                      <a:gd name="connsiteY1" fmla="*/ 34977 h 1317661"/>
                      <a:gd name="connsiteX2" fmla="*/ 278371 w 355370"/>
                      <a:gd name="connsiteY2" fmla="*/ 112193 h 1317661"/>
                      <a:gd name="connsiteX3" fmla="*/ 346963 w 355370"/>
                      <a:gd name="connsiteY3" fmla="*/ 77800 h 1317661"/>
                      <a:gd name="connsiteX4" fmla="*/ 335521 w 355370"/>
                      <a:gd name="connsiteY4" fmla="*/ 211948 h 1317661"/>
                      <a:gd name="connsiteX5" fmla="*/ 246958 w 355370"/>
                      <a:gd name="connsiteY5" fmla="*/ 367595 h 1317661"/>
                      <a:gd name="connsiteX6" fmla="*/ 279747 w 355370"/>
                      <a:gd name="connsiteY6" fmla="*/ 1172526 h 1317661"/>
                      <a:gd name="connsiteX7" fmla="*/ 162122 w 355370"/>
                      <a:gd name="connsiteY7" fmla="*/ 1317661 h 1317661"/>
                      <a:gd name="connsiteX8" fmla="*/ 162123 w 355370"/>
                      <a:gd name="connsiteY8" fmla="*/ 1317660 h 1317661"/>
                      <a:gd name="connsiteX9" fmla="*/ 44498 w 355370"/>
                      <a:gd name="connsiteY9" fmla="*/ 1172525 h 1317661"/>
                      <a:gd name="connsiteX10" fmla="*/ 83482 w 355370"/>
                      <a:gd name="connsiteY10" fmla="*/ 380500 h 1317661"/>
                      <a:gd name="connsiteX11" fmla="*/ 53595 w 355370"/>
                      <a:gd name="connsiteY11" fmla="*/ 354778 h 1317661"/>
                      <a:gd name="connsiteX12" fmla="*/ 6222 w 355370"/>
                      <a:gd name="connsiteY12" fmla="*/ 276123 h 1317661"/>
                      <a:gd name="connsiteX13" fmla="*/ 21438 w 355370"/>
                      <a:gd name="connsiteY13" fmla="*/ 105840 h 1317661"/>
                      <a:gd name="connsiteX14" fmla="*/ 57667 w 355370"/>
                      <a:gd name="connsiteY14" fmla="*/ 80993 h 1317661"/>
                      <a:gd name="connsiteX15" fmla="*/ 84931 w 355370"/>
                      <a:gd name="connsiteY15" fmla="*/ 48590 h 1317661"/>
                      <a:gd name="connsiteX16" fmla="*/ 124462 w 355370"/>
                      <a:gd name="connsiteY16" fmla="*/ 57379 h 1317661"/>
                      <a:gd name="connsiteX17" fmla="*/ 149930 w 355370"/>
                      <a:gd name="connsiteY17" fmla="*/ 22851 h 1317661"/>
                      <a:gd name="connsiteX18" fmla="*/ 192266 w 355370"/>
                      <a:gd name="connsiteY18" fmla="*/ 36083 h 1317661"/>
                      <a:gd name="connsiteX19" fmla="*/ 222181 w 355370"/>
                      <a:gd name="connsiteY19" fmla="*/ 442 h 1317661"/>
                      <a:gd name="connsiteX0" fmla="*/ 221603 w 354792"/>
                      <a:gd name="connsiteY0" fmla="*/ 442 h 1317661"/>
                      <a:gd name="connsiteX1" fmla="*/ 260966 w 354792"/>
                      <a:gd name="connsiteY1" fmla="*/ 34977 h 1317661"/>
                      <a:gd name="connsiteX2" fmla="*/ 277793 w 354792"/>
                      <a:gd name="connsiteY2" fmla="*/ 112193 h 1317661"/>
                      <a:gd name="connsiteX3" fmla="*/ 346385 w 354792"/>
                      <a:gd name="connsiteY3" fmla="*/ 77800 h 1317661"/>
                      <a:gd name="connsiteX4" fmla="*/ 334943 w 354792"/>
                      <a:gd name="connsiteY4" fmla="*/ 211948 h 1317661"/>
                      <a:gd name="connsiteX5" fmla="*/ 246380 w 354792"/>
                      <a:gd name="connsiteY5" fmla="*/ 367595 h 1317661"/>
                      <a:gd name="connsiteX6" fmla="*/ 279169 w 354792"/>
                      <a:gd name="connsiteY6" fmla="*/ 1172526 h 1317661"/>
                      <a:gd name="connsiteX7" fmla="*/ 161544 w 354792"/>
                      <a:gd name="connsiteY7" fmla="*/ 1317661 h 1317661"/>
                      <a:gd name="connsiteX8" fmla="*/ 161545 w 354792"/>
                      <a:gd name="connsiteY8" fmla="*/ 1317660 h 1317661"/>
                      <a:gd name="connsiteX9" fmla="*/ 43920 w 354792"/>
                      <a:gd name="connsiteY9" fmla="*/ 1172525 h 1317661"/>
                      <a:gd name="connsiteX10" fmla="*/ 82904 w 354792"/>
                      <a:gd name="connsiteY10" fmla="*/ 380500 h 1317661"/>
                      <a:gd name="connsiteX11" fmla="*/ 44201 w 354792"/>
                      <a:gd name="connsiteY11" fmla="*/ 353624 h 1317661"/>
                      <a:gd name="connsiteX12" fmla="*/ 5644 w 354792"/>
                      <a:gd name="connsiteY12" fmla="*/ 276123 h 1317661"/>
                      <a:gd name="connsiteX13" fmla="*/ 20860 w 354792"/>
                      <a:gd name="connsiteY13" fmla="*/ 105840 h 1317661"/>
                      <a:gd name="connsiteX14" fmla="*/ 57089 w 354792"/>
                      <a:gd name="connsiteY14" fmla="*/ 80993 h 1317661"/>
                      <a:gd name="connsiteX15" fmla="*/ 84353 w 354792"/>
                      <a:gd name="connsiteY15" fmla="*/ 48590 h 1317661"/>
                      <a:gd name="connsiteX16" fmla="*/ 123884 w 354792"/>
                      <a:gd name="connsiteY16" fmla="*/ 57379 h 1317661"/>
                      <a:gd name="connsiteX17" fmla="*/ 149352 w 354792"/>
                      <a:gd name="connsiteY17" fmla="*/ 22851 h 1317661"/>
                      <a:gd name="connsiteX18" fmla="*/ 191688 w 354792"/>
                      <a:gd name="connsiteY18" fmla="*/ 36083 h 1317661"/>
                      <a:gd name="connsiteX19" fmla="*/ 221603 w 354792"/>
                      <a:gd name="connsiteY19" fmla="*/ 442 h 1317661"/>
                      <a:gd name="connsiteX0" fmla="*/ 221603 w 354792"/>
                      <a:gd name="connsiteY0" fmla="*/ 442 h 1317661"/>
                      <a:gd name="connsiteX1" fmla="*/ 260966 w 354792"/>
                      <a:gd name="connsiteY1" fmla="*/ 34977 h 1317661"/>
                      <a:gd name="connsiteX2" fmla="*/ 277793 w 354792"/>
                      <a:gd name="connsiteY2" fmla="*/ 112193 h 1317661"/>
                      <a:gd name="connsiteX3" fmla="*/ 346385 w 354792"/>
                      <a:gd name="connsiteY3" fmla="*/ 77800 h 1317661"/>
                      <a:gd name="connsiteX4" fmla="*/ 334943 w 354792"/>
                      <a:gd name="connsiteY4" fmla="*/ 211948 h 1317661"/>
                      <a:gd name="connsiteX5" fmla="*/ 246380 w 354792"/>
                      <a:gd name="connsiteY5" fmla="*/ 367595 h 1317661"/>
                      <a:gd name="connsiteX6" fmla="*/ 279169 w 354792"/>
                      <a:gd name="connsiteY6" fmla="*/ 1172526 h 1317661"/>
                      <a:gd name="connsiteX7" fmla="*/ 161544 w 354792"/>
                      <a:gd name="connsiteY7" fmla="*/ 1317661 h 1317661"/>
                      <a:gd name="connsiteX8" fmla="*/ 161545 w 354792"/>
                      <a:gd name="connsiteY8" fmla="*/ 1317660 h 1317661"/>
                      <a:gd name="connsiteX9" fmla="*/ 43920 w 354792"/>
                      <a:gd name="connsiteY9" fmla="*/ 1172525 h 1317661"/>
                      <a:gd name="connsiteX10" fmla="*/ 82904 w 354792"/>
                      <a:gd name="connsiteY10" fmla="*/ 380500 h 1317661"/>
                      <a:gd name="connsiteX11" fmla="*/ 44201 w 354792"/>
                      <a:gd name="connsiteY11" fmla="*/ 353624 h 1317661"/>
                      <a:gd name="connsiteX12" fmla="*/ 5644 w 354792"/>
                      <a:gd name="connsiteY12" fmla="*/ 276123 h 1317661"/>
                      <a:gd name="connsiteX13" fmla="*/ 20860 w 354792"/>
                      <a:gd name="connsiteY13" fmla="*/ 105840 h 1317661"/>
                      <a:gd name="connsiteX14" fmla="*/ 57089 w 354792"/>
                      <a:gd name="connsiteY14" fmla="*/ 80993 h 1317661"/>
                      <a:gd name="connsiteX15" fmla="*/ 84353 w 354792"/>
                      <a:gd name="connsiteY15" fmla="*/ 48590 h 1317661"/>
                      <a:gd name="connsiteX16" fmla="*/ 123884 w 354792"/>
                      <a:gd name="connsiteY16" fmla="*/ 57379 h 1317661"/>
                      <a:gd name="connsiteX17" fmla="*/ 149352 w 354792"/>
                      <a:gd name="connsiteY17" fmla="*/ 22851 h 1317661"/>
                      <a:gd name="connsiteX18" fmla="*/ 191688 w 354792"/>
                      <a:gd name="connsiteY18" fmla="*/ 36083 h 1317661"/>
                      <a:gd name="connsiteX19" fmla="*/ 221603 w 354792"/>
                      <a:gd name="connsiteY19" fmla="*/ 442 h 1317661"/>
                      <a:gd name="connsiteX0" fmla="*/ 218900 w 352089"/>
                      <a:gd name="connsiteY0" fmla="*/ 442 h 1317661"/>
                      <a:gd name="connsiteX1" fmla="*/ 258263 w 352089"/>
                      <a:gd name="connsiteY1" fmla="*/ 34977 h 1317661"/>
                      <a:gd name="connsiteX2" fmla="*/ 275090 w 352089"/>
                      <a:gd name="connsiteY2" fmla="*/ 112193 h 1317661"/>
                      <a:gd name="connsiteX3" fmla="*/ 343682 w 352089"/>
                      <a:gd name="connsiteY3" fmla="*/ 77800 h 1317661"/>
                      <a:gd name="connsiteX4" fmla="*/ 332240 w 352089"/>
                      <a:gd name="connsiteY4" fmla="*/ 211948 h 1317661"/>
                      <a:gd name="connsiteX5" fmla="*/ 243677 w 352089"/>
                      <a:gd name="connsiteY5" fmla="*/ 367595 h 1317661"/>
                      <a:gd name="connsiteX6" fmla="*/ 276466 w 352089"/>
                      <a:gd name="connsiteY6" fmla="*/ 1172526 h 1317661"/>
                      <a:gd name="connsiteX7" fmla="*/ 158841 w 352089"/>
                      <a:gd name="connsiteY7" fmla="*/ 1317661 h 1317661"/>
                      <a:gd name="connsiteX8" fmla="*/ 158842 w 352089"/>
                      <a:gd name="connsiteY8" fmla="*/ 1317660 h 1317661"/>
                      <a:gd name="connsiteX9" fmla="*/ 41217 w 352089"/>
                      <a:gd name="connsiteY9" fmla="*/ 1172525 h 1317661"/>
                      <a:gd name="connsiteX10" fmla="*/ 80201 w 352089"/>
                      <a:gd name="connsiteY10" fmla="*/ 380500 h 1317661"/>
                      <a:gd name="connsiteX11" fmla="*/ 41498 w 352089"/>
                      <a:gd name="connsiteY11" fmla="*/ 353624 h 1317661"/>
                      <a:gd name="connsiteX12" fmla="*/ 737 w 352089"/>
                      <a:gd name="connsiteY12" fmla="*/ 236884 h 1317661"/>
                      <a:gd name="connsiteX13" fmla="*/ 18157 w 352089"/>
                      <a:gd name="connsiteY13" fmla="*/ 105840 h 1317661"/>
                      <a:gd name="connsiteX14" fmla="*/ 54386 w 352089"/>
                      <a:gd name="connsiteY14" fmla="*/ 80993 h 1317661"/>
                      <a:gd name="connsiteX15" fmla="*/ 81650 w 352089"/>
                      <a:gd name="connsiteY15" fmla="*/ 48590 h 1317661"/>
                      <a:gd name="connsiteX16" fmla="*/ 121181 w 352089"/>
                      <a:gd name="connsiteY16" fmla="*/ 57379 h 1317661"/>
                      <a:gd name="connsiteX17" fmla="*/ 146649 w 352089"/>
                      <a:gd name="connsiteY17" fmla="*/ 22851 h 1317661"/>
                      <a:gd name="connsiteX18" fmla="*/ 188985 w 352089"/>
                      <a:gd name="connsiteY18" fmla="*/ 36083 h 1317661"/>
                      <a:gd name="connsiteX19" fmla="*/ 218900 w 352089"/>
                      <a:gd name="connsiteY19" fmla="*/ 442 h 1317661"/>
                      <a:gd name="connsiteX0" fmla="*/ 220365 w 353554"/>
                      <a:gd name="connsiteY0" fmla="*/ 442 h 1317661"/>
                      <a:gd name="connsiteX1" fmla="*/ 259728 w 353554"/>
                      <a:gd name="connsiteY1" fmla="*/ 34977 h 1317661"/>
                      <a:gd name="connsiteX2" fmla="*/ 276555 w 353554"/>
                      <a:gd name="connsiteY2" fmla="*/ 112193 h 1317661"/>
                      <a:gd name="connsiteX3" fmla="*/ 345147 w 353554"/>
                      <a:gd name="connsiteY3" fmla="*/ 77800 h 1317661"/>
                      <a:gd name="connsiteX4" fmla="*/ 333705 w 353554"/>
                      <a:gd name="connsiteY4" fmla="*/ 211948 h 1317661"/>
                      <a:gd name="connsiteX5" fmla="*/ 245142 w 353554"/>
                      <a:gd name="connsiteY5" fmla="*/ 367595 h 1317661"/>
                      <a:gd name="connsiteX6" fmla="*/ 277931 w 353554"/>
                      <a:gd name="connsiteY6" fmla="*/ 1172526 h 1317661"/>
                      <a:gd name="connsiteX7" fmla="*/ 160306 w 353554"/>
                      <a:gd name="connsiteY7" fmla="*/ 1317661 h 1317661"/>
                      <a:gd name="connsiteX8" fmla="*/ 160307 w 353554"/>
                      <a:gd name="connsiteY8" fmla="*/ 1317660 h 1317661"/>
                      <a:gd name="connsiteX9" fmla="*/ 42682 w 353554"/>
                      <a:gd name="connsiteY9" fmla="*/ 1172525 h 1317661"/>
                      <a:gd name="connsiteX10" fmla="*/ 81666 w 353554"/>
                      <a:gd name="connsiteY10" fmla="*/ 380500 h 1317661"/>
                      <a:gd name="connsiteX11" fmla="*/ 42963 w 353554"/>
                      <a:gd name="connsiteY11" fmla="*/ 353624 h 1317661"/>
                      <a:gd name="connsiteX12" fmla="*/ 2202 w 353554"/>
                      <a:gd name="connsiteY12" fmla="*/ 236884 h 1317661"/>
                      <a:gd name="connsiteX13" fmla="*/ 10806 w 353554"/>
                      <a:gd name="connsiteY13" fmla="*/ 101224 h 1317661"/>
                      <a:gd name="connsiteX14" fmla="*/ 55851 w 353554"/>
                      <a:gd name="connsiteY14" fmla="*/ 80993 h 1317661"/>
                      <a:gd name="connsiteX15" fmla="*/ 83115 w 353554"/>
                      <a:gd name="connsiteY15" fmla="*/ 48590 h 1317661"/>
                      <a:gd name="connsiteX16" fmla="*/ 122646 w 353554"/>
                      <a:gd name="connsiteY16" fmla="*/ 57379 h 1317661"/>
                      <a:gd name="connsiteX17" fmla="*/ 148114 w 353554"/>
                      <a:gd name="connsiteY17" fmla="*/ 22851 h 1317661"/>
                      <a:gd name="connsiteX18" fmla="*/ 190450 w 353554"/>
                      <a:gd name="connsiteY18" fmla="*/ 36083 h 1317661"/>
                      <a:gd name="connsiteX19" fmla="*/ 220365 w 353554"/>
                      <a:gd name="connsiteY19" fmla="*/ 442 h 1317661"/>
                      <a:gd name="connsiteX0" fmla="*/ 222626 w 355815"/>
                      <a:gd name="connsiteY0" fmla="*/ 442 h 1317661"/>
                      <a:gd name="connsiteX1" fmla="*/ 261989 w 355815"/>
                      <a:gd name="connsiteY1" fmla="*/ 34977 h 1317661"/>
                      <a:gd name="connsiteX2" fmla="*/ 278816 w 355815"/>
                      <a:gd name="connsiteY2" fmla="*/ 112193 h 1317661"/>
                      <a:gd name="connsiteX3" fmla="*/ 347408 w 355815"/>
                      <a:gd name="connsiteY3" fmla="*/ 77800 h 1317661"/>
                      <a:gd name="connsiteX4" fmla="*/ 335966 w 355815"/>
                      <a:gd name="connsiteY4" fmla="*/ 211948 h 1317661"/>
                      <a:gd name="connsiteX5" fmla="*/ 247403 w 355815"/>
                      <a:gd name="connsiteY5" fmla="*/ 367595 h 1317661"/>
                      <a:gd name="connsiteX6" fmla="*/ 280192 w 355815"/>
                      <a:gd name="connsiteY6" fmla="*/ 1172526 h 1317661"/>
                      <a:gd name="connsiteX7" fmla="*/ 162567 w 355815"/>
                      <a:gd name="connsiteY7" fmla="*/ 1317661 h 1317661"/>
                      <a:gd name="connsiteX8" fmla="*/ 162568 w 355815"/>
                      <a:gd name="connsiteY8" fmla="*/ 1317660 h 1317661"/>
                      <a:gd name="connsiteX9" fmla="*/ 44943 w 355815"/>
                      <a:gd name="connsiteY9" fmla="*/ 1172525 h 1317661"/>
                      <a:gd name="connsiteX10" fmla="*/ 83927 w 355815"/>
                      <a:gd name="connsiteY10" fmla="*/ 380500 h 1317661"/>
                      <a:gd name="connsiteX11" fmla="*/ 45224 w 355815"/>
                      <a:gd name="connsiteY11" fmla="*/ 353624 h 1317661"/>
                      <a:gd name="connsiteX12" fmla="*/ 4463 w 355815"/>
                      <a:gd name="connsiteY12" fmla="*/ 236884 h 1317661"/>
                      <a:gd name="connsiteX13" fmla="*/ 13067 w 355815"/>
                      <a:gd name="connsiteY13" fmla="*/ 101224 h 1317661"/>
                      <a:gd name="connsiteX14" fmla="*/ 58112 w 355815"/>
                      <a:gd name="connsiteY14" fmla="*/ 80993 h 1317661"/>
                      <a:gd name="connsiteX15" fmla="*/ 85376 w 355815"/>
                      <a:gd name="connsiteY15" fmla="*/ 48590 h 1317661"/>
                      <a:gd name="connsiteX16" fmla="*/ 124907 w 355815"/>
                      <a:gd name="connsiteY16" fmla="*/ 57379 h 1317661"/>
                      <a:gd name="connsiteX17" fmla="*/ 150375 w 355815"/>
                      <a:gd name="connsiteY17" fmla="*/ 22851 h 1317661"/>
                      <a:gd name="connsiteX18" fmla="*/ 192711 w 355815"/>
                      <a:gd name="connsiteY18" fmla="*/ 36083 h 1317661"/>
                      <a:gd name="connsiteX19" fmla="*/ 222626 w 355815"/>
                      <a:gd name="connsiteY19" fmla="*/ 442 h 1317661"/>
                      <a:gd name="connsiteX0" fmla="*/ 220434 w 353623"/>
                      <a:gd name="connsiteY0" fmla="*/ 442 h 1317661"/>
                      <a:gd name="connsiteX1" fmla="*/ 259797 w 353623"/>
                      <a:gd name="connsiteY1" fmla="*/ 34977 h 1317661"/>
                      <a:gd name="connsiteX2" fmla="*/ 276624 w 353623"/>
                      <a:gd name="connsiteY2" fmla="*/ 112193 h 1317661"/>
                      <a:gd name="connsiteX3" fmla="*/ 345216 w 353623"/>
                      <a:gd name="connsiteY3" fmla="*/ 77800 h 1317661"/>
                      <a:gd name="connsiteX4" fmla="*/ 333774 w 353623"/>
                      <a:gd name="connsiteY4" fmla="*/ 211948 h 1317661"/>
                      <a:gd name="connsiteX5" fmla="*/ 245211 w 353623"/>
                      <a:gd name="connsiteY5" fmla="*/ 367595 h 1317661"/>
                      <a:gd name="connsiteX6" fmla="*/ 278000 w 353623"/>
                      <a:gd name="connsiteY6" fmla="*/ 1172526 h 1317661"/>
                      <a:gd name="connsiteX7" fmla="*/ 160375 w 353623"/>
                      <a:gd name="connsiteY7" fmla="*/ 1317661 h 1317661"/>
                      <a:gd name="connsiteX8" fmla="*/ 160376 w 353623"/>
                      <a:gd name="connsiteY8" fmla="*/ 1317660 h 1317661"/>
                      <a:gd name="connsiteX9" fmla="*/ 42751 w 353623"/>
                      <a:gd name="connsiteY9" fmla="*/ 1172525 h 1317661"/>
                      <a:gd name="connsiteX10" fmla="*/ 81735 w 353623"/>
                      <a:gd name="connsiteY10" fmla="*/ 380500 h 1317661"/>
                      <a:gd name="connsiteX11" fmla="*/ 43032 w 353623"/>
                      <a:gd name="connsiteY11" fmla="*/ 353624 h 1317661"/>
                      <a:gd name="connsiteX12" fmla="*/ 2271 w 353623"/>
                      <a:gd name="connsiteY12" fmla="*/ 236884 h 1317661"/>
                      <a:gd name="connsiteX13" fmla="*/ 16385 w 353623"/>
                      <a:gd name="connsiteY13" fmla="*/ 89683 h 1317661"/>
                      <a:gd name="connsiteX14" fmla="*/ 55920 w 353623"/>
                      <a:gd name="connsiteY14" fmla="*/ 80993 h 1317661"/>
                      <a:gd name="connsiteX15" fmla="*/ 83184 w 353623"/>
                      <a:gd name="connsiteY15" fmla="*/ 48590 h 1317661"/>
                      <a:gd name="connsiteX16" fmla="*/ 122715 w 353623"/>
                      <a:gd name="connsiteY16" fmla="*/ 57379 h 1317661"/>
                      <a:gd name="connsiteX17" fmla="*/ 148183 w 353623"/>
                      <a:gd name="connsiteY17" fmla="*/ 22851 h 1317661"/>
                      <a:gd name="connsiteX18" fmla="*/ 190519 w 353623"/>
                      <a:gd name="connsiteY18" fmla="*/ 36083 h 1317661"/>
                      <a:gd name="connsiteX19" fmla="*/ 220434 w 353623"/>
                      <a:gd name="connsiteY19" fmla="*/ 442 h 1317661"/>
                      <a:gd name="connsiteX0" fmla="*/ 219340 w 352529"/>
                      <a:gd name="connsiteY0" fmla="*/ 442 h 1317661"/>
                      <a:gd name="connsiteX1" fmla="*/ 258703 w 352529"/>
                      <a:gd name="connsiteY1" fmla="*/ 34977 h 1317661"/>
                      <a:gd name="connsiteX2" fmla="*/ 275530 w 352529"/>
                      <a:gd name="connsiteY2" fmla="*/ 112193 h 1317661"/>
                      <a:gd name="connsiteX3" fmla="*/ 344122 w 352529"/>
                      <a:gd name="connsiteY3" fmla="*/ 77800 h 1317661"/>
                      <a:gd name="connsiteX4" fmla="*/ 332680 w 352529"/>
                      <a:gd name="connsiteY4" fmla="*/ 211948 h 1317661"/>
                      <a:gd name="connsiteX5" fmla="*/ 244117 w 352529"/>
                      <a:gd name="connsiteY5" fmla="*/ 367595 h 1317661"/>
                      <a:gd name="connsiteX6" fmla="*/ 276906 w 352529"/>
                      <a:gd name="connsiteY6" fmla="*/ 1172526 h 1317661"/>
                      <a:gd name="connsiteX7" fmla="*/ 159281 w 352529"/>
                      <a:gd name="connsiteY7" fmla="*/ 1317661 h 1317661"/>
                      <a:gd name="connsiteX8" fmla="*/ 159282 w 352529"/>
                      <a:gd name="connsiteY8" fmla="*/ 1317660 h 1317661"/>
                      <a:gd name="connsiteX9" fmla="*/ 41657 w 352529"/>
                      <a:gd name="connsiteY9" fmla="*/ 1172525 h 1317661"/>
                      <a:gd name="connsiteX10" fmla="*/ 80641 w 352529"/>
                      <a:gd name="connsiteY10" fmla="*/ 380500 h 1317661"/>
                      <a:gd name="connsiteX11" fmla="*/ 41938 w 352529"/>
                      <a:gd name="connsiteY11" fmla="*/ 353624 h 1317661"/>
                      <a:gd name="connsiteX12" fmla="*/ 1177 w 352529"/>
                      <a:gd name="connsiteY12" fmla="*/ 236884 h 1317661"/>
                      <a:gd name="connsiteX13" fmla="*/ 15291 w 352529"/>
                      <a:gd name="connsiteY13" fmla="*/ 89683 h 1317661"/>
                      <a:gd name="connsiteX14" fmla="*/ 59234 w 352529"/>
                      <a:gd name="connsiteY14" fmla="*/ 79838 h 1317661"/>
                      <a:gd name="connsiteX15" fmla="*/ 82090 w 352529"/>
                      <a:gd name="connsiteY15" fmla="*/ 48590 h 1317661"/>
                      <a:gd name="connsiteX16" fmla="*/ 121621 w 352529"/>
                      <a:gd name="connsiteY16" fmla="*/ 57379 h 1317661"/>
                      <a:gd name="connsiteX17" fmla="*/ 147089 w 352529"/>
                      <a:gd name="connsiteY17" fmla="*/ 22851 h 1317661"/>
                      <a:gd name="connsiteX18" fmla="*/ 189425 w 352529"/>
                      <a:gd name="connsiteY18" fmla="*/ 36083 h 1317661"/>
                      <a:gd name="connsiteX19" fmla="*/ 219340 w 352529"/>
                      <a:gd name="connsiteY19" fmla="*/ 442 h 1317661"/>
                      <a:gd name="connsiteX0" fmla="*/ 221398 w 354587"/>
                      <a:gd name="connsiteY0" fmla="*/ 442 h 1317661"/>
                      <a:gd name="connsiteX1" fmla="*/ 260761 w 354587"/>
                      <a:gd name="connsiteY1" fmla="*/ 34977 h 1317661"/>
                      <a:gd name="connsiteX2" fmla="*/ 277588 w 354587"/>
                      <a:gd name="connsiteY2" fmla="*/ 112193 h 1317661"/>
                      <a:gd name="connsiteX3" fmla="*/ 346180 w 354587"/>
                      <a:gd name="connsiteY3" fmla="*/ 77800 h 1317661"/>
                      <a:gd name="connsiteX4" fmla="*/ 334738 w 354587"/>
                      <a:gd name="connsiteY4" fmla="*/ 211948 h 1317661"/>
                      <a:gd name="connsiteX5" fmla="*/ 246175 w 354587"/>
                      <a:gd name="connsiteY5" fmla="*/ 367595 h 1317661"/>
                      <a:gd name="connsiteX6" fmla="*/ 278964 w 354587"/>
                      <a:gd name="connsiteY6" fmla="*/ 1172526 h 1317661"/>
                      <a:gd name="connsiteX7" fmla="*/ 161339 w 354587"/>
                      <a:gd name="connsiteY7" fmla="*/ 1317661 h 1317661"/>
                      <a:gd name="connsiteX8" fmla="*/ 161340 w 354587"/>
                      <a:gd name="connsiteY8" fmla="*/ 1317660 h 1317661"/>
                      <a:gd name="connsiteX9" fmla="*/ 43715 w 354587"/>
                      <a:gd name="connsiteY9" fmla="*/ 1172525 h 1317661"/>
                      <a:gd name="connsiteX10" fmla="*/ 82699 w 354587"/>
                      <a:gd name="connsiteY10" fmla="*/ 380500 h 1317661"/>
                      <a:gd name="connsiteX11" fmla="*/ 43996 w 354587"/>
                      <a:gd name="connsiteY11" fmla="*/ 353624 h 1317661"/>
                      <a:gd name="connsiteX12" fmla="*/ 3235 w 354587"/>
                      <a:gd name="connsiteY12" fmla="*/ 236884 h 1317661"/>
                      <a:gd name="connsiteX13" fmla="*/ 17349 w 354587"/>
                      <a:gd name="connsiteY13" fmla="*/ 89683 h 1317661"/>
                      <a:gd name="connsiteX14" fmla="*/ 61292 w 354587"/>
                      <a:gd name="connsiteY14" fmla="*/ 79838 h 1317661"/>
                      <a:gd name="connsiteX15" fmla="*/ 84148 w 354587"/>
                      <a:gd name="connsiteY15" fmla="*/ 48590 h 1317661"/>
                      <a:gd name="connsiteX16" fmla="*/ 123679 w 354587"/>
                      <a:gd name="connsiteY16" fmla="*/ 57379 h 1317661"/>
                      <a:gd name="connsiteX17" fmla="*/ 149147 w 354587"/>
                      <a:gd name="connsiteY17" fmla="*/ 22851 h 1317661"/>
                      <a:gd name="connsiteX18" fmla="*/ 191483 w 354587"/>
                      <a:gd name="connsiteY18" fmla="*/ 36083 h 1317661"/>
                      <a:gd name="connsiteX19" fmla="*/ 221398 w 354587"/>
                      <a:gd name="connsiteY19" fmla="*/ 442 h 1317661"/>
                      <a:gd name="connsiteX0" fmla="*/ 221239 w 354428"/>
                      <a:gd name="connsiteY0" fmla="*/ 442 h 1317661"/>
                      <a:gd name="connsiteX1" fmla="*/ 260602 w 354428"/>
                      <a:gd name="connsiteY1" fmla="*/ 34977 h 1317661"/>
                      <a:gd name="connsiteX2" fmla="*/ 277429 w 354428"/>
                      <a:gd name="connsiteY2" fmla="*/ 112193 h 1317661"/>
                      <a:gd name="connsiteX3" fmla="*/ 346021 w 354428"/>
                      <a:gd name="connsiteY3" fmla="*/ 77800 h 1317661"/>
                      <a:gd name="connsiteX4" fmla="*/ 334579 w 354428"/>
                      <a:gd name="connsiteY4" fmla="*/ 211948 h 1317661"/>
                      <a:gd name="connsiteX5" fmla="*/ 246016 w 354428"/>
                      <a:gd name="connsiteY5" fmla="*/ 367595 h 1317661"/>
                      <a:gd name="connsiteX6" fmla="*/ 278805 w 354428"/>
                      <a:gd name="connsiteY6" fmla="*/ 1172526 h 1317661"/>
                      <a:gd name="connsiteX7" fmla="*/ 161180 w 354428"/>
                      <a:gd name="connsiteY7" fmla="*/ 1317661 h 1317661"/>
                      <a:gd name="connsiteX8" fmla="*/ 161181 w 354428"/>
                      <a:gd name="connsiteY8" fmla="*/ 1317660 h 1317661"/>
                      <a:gd name="connsiteX9" fmla="*/ 43556 w 354428"/>
                      <a:gd name="connsiteY9" fmla="*/ 1172525 h 1317661"/>
                      <a:gd name="connsiteX10" fmla="*/ 82540 w 354428"/>
                      <a:gd name="connsiteY10" fmla="*/ 380500 h 1317661"/>
                      <a:gd name="connsiteX11" fmla="*/ 41633 w 354428"/>
                      <a:gd name="connsiteY11" fmla="*/ 342083 h 1317661"/>
                      <a:gd name="connsiteX12" fmla="*/ 3076 w 354428"/>
                      <a:gd name="connsiteY12" fmla="*/ 236884 h 1317661"/>
                      <a:gd name="connsiteX13" fmla="*/ 17190 w 354428"/>
                      <a:gd name="connsiteY13" fmla="*/ 89683 h 1317661"/>
                      <a:gd name="connsiteX14" fmla="*/ 61133 w 354428"/>
                      <a:gd name="connsiteY14" fmla="*/ 79838 h 1317661"/>
                      <a:gd name="connsiteX15" fmla="*/ 83989 w 354428"/>
                      <a:gd name="connsiteY15" fmla="*/ 48590 h 1317661"/>
                      <a:gd name="connsiteX16" fmla="*/ 123520 w 354428"/>
                      <a:gd name="connsiteY16" fmla="*/ 57379 h 1317661"/>
                      <a:gd name="connsiteX17" fmla="*/ 148988 w 354428"/>
                      <a:gd name="connsiteY17" fmla="*/ 22851 h 1317661"/>
                      <a:gd name="connsiteX18" fmla="*/ 191324 w 354428"/>
                      <a:gd name="connsiteY18" fmla="*/ 36083 h 1317661"/>
                      <a:gd name="connsiteX19" fmla="*/ 221239 w 354428"/>
                      <a:gd name="connsiteY19" fmla="*/ 442 h 1317661"/>
                      <a:gd name="connsiteX0" fmla="*/ 221239 w 354428"/>
                      <a:gd name="connsiteY0" fmla="*/ 442 h 1317661"/>
                      <a:gd name="connsiteX1" fmla="*/ 260602 w 354428"/>
                      <a:gd name="connsiteY1" fmla="*/ 34977 h 1317661"/>
                      <a:gd name="connsiteX2" fmla="*/ 277429 w 354428"/>
                      <a:gd name="connsiteY2" fmla="*/ 112193 h 1317661"/>
                      <a:gd name="connsiteX3" fmla="*/ 346021 w 354428"/>
                      <a:gd name="connsiteY3" fmla="*/ 77800 h 1317661"/>
                      <a:gd name="connsiteX4" fmla="*/ 334579 w 354428"/>
                      <a:gd name="connsiteY4" fmla="*/ 211948 h 1317661"/>
                      <a:gd name="connsiteX5" fmla="*/ 246016 w 354428"/>
                      <a:gd name="connsiteY5" fmla="*/ 367595 h 1317661"/>
                      <a:gd name="connsiteX6" fmla="*/ 278805 w 354428"/>
                      <a:gd name="connsiteY6" fmla="*/ 1172526 h 1317661"/>
                      <a:gd name="connsiteX7" fmla="*/ 161180 w 354428"/>
                      <a:gd name="connsiteY7" fmla="*/ 1317661 h 1317661"/>
                      <a:gd name="connsiteX8" fmla="*/ 161181 w 354428"/>
                      <a:gd name="connsiteY8" fmla="*/ 1317660 h 1317661"/>
                      <a:gd name="connsiteX9" fmla="*/ 43556 w 354428"/>
                      <a:gd name="connsiteY9" fmla="*/ 1172525 h 1317661"/>
                      <a:gd name="connsiteX10" fmla="*/ 82540 w 354428"/>
                      <a:gd name="connsiteY10" fmla="*/ 380500 h 1317661"/>
                      <a:gd name="connsiteX11" fmla="*/ 41633 w 354428"/>
                      <a:gd name="connsiteY11" fmla="*/ 342083 h 1317661"/>
                      <a:gd name="connsiteX12" fmla="*/ 3076 w 354428"/>
                      <a:gd name="connsiteY12" fmla="*/ 236884 h 1317661"/>
                      <a:gd name="connsiteX13" fmla="*/ 17190 w 354428"/>
                      <a:gd name="connsiteY13" fmla="*/ 89683 h 1317661"/>
                      <a:gd name="connsiteX14" fmla="*/ 61133 w 354428"/>
                      <a:gd name="connsiteY14" fmla="*/ 79838 h 1317661"/>
                      <a:gd name="connsiteX15" fmla="*/ 83989 w 354428"/>
                      <a:gd name="connsiteY15" fmla="*/ 48590 h 1317661"/>
                      <a:gd name="connsiteX16" fmla="*/ 123520 w 354428"/>
                      <a:gd name="connsiteY16" fmla="*/ 57379 h 1317661"/>
                      <a:gd name="connsiteX17" fmla="*/ 148988 w 354428"/>
                      <a:gd name="connsiteY17" fmla="*/ 22851 h 1317661"/>
                      <a:gd name="connsiteX18" fmla="*/ 191324 w 354428"/>
                      <a:gd name="connsiteY18" fmla="*/ 36083 h 1317661"/>
                      <a:gd name="connsiteX19" fmla="*/ 221239 w 354428"/>
                      <a:gd name="connsiteY19" fmla="*/ 442 h 13176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354428" h="1317661">
                        <a:moveTo>
                          <a:pt x="221239" y="442"/>
                        </a:moveTo>
                        <a:cubicBezTo>
                          <a:pt x="240499" y="-3204"/>
                          <a:pt x="251237" y="16352"/>
                          <a:pt x="260602" y="34977"/>
                        </a:cubicBezTo>
                        <a:cubicBezTo>
                          <a:pt x="269967" y="53602"/>
                          <a:pt x="265396" y="102555"/>
                          <a:pt x="277429" y="112193"/>
                        </a:cubicBezTo>
                        <a:cubicBezTo>
                          <a:pt x="300481" y="95288"/>
                          <a:pt x="307845" y="58865"/>
                          <a:pt x="346021" y="77800"/>
                        </a:cubicBezTo>
                        <a:cubicBezTo>
                          <a:pt x="363260" y="99042"/>
                          <a:pt x="351246" y="163649"/>
                          <a:pt x="334579" y="211948"/>
                        </a:cubicBezTo>
                        <a:cubicBezTo>
                          <a:pt x="317912" y="260247"/>
                          <a:pt x="298289" y="313674"/>
                          <a:pt x="246016" y="367595"/>
                        </a:cubicBezTo>
                        <a:lnTo>
                          <a:pt x="278805" y="1172526"/>
                        </a:lnTo>
                        <a:cubicBezTo>
                          <a:pt x="278805" y="1252683"/>
                          <a:pt x="226143" y="1317661"/>
                          <a:pt x="161180" y="1317661"/>
                        </a:cubicBezTo>
                        <a:lnTo>
                          <a:pt x="161181" y="1317660"/>
                        </a:lnTo>
                        <a:cubicBezTo>
                          <a:pt x="96218" y="1317660"/>
                          <a:pt x="43556" y="1252682"/>
                          <a:pt x="43556" y="1172525"/>
                        </a:cubicBezTo>
                        <a:lnTo>
                          <a:pt x="82540" y="380500"/>
                        </a:lnTo>
                        <a:cubicBezTo>
                          <a:pt x="64496" y="371156"/>
                          <a:pt x="57081" y="361402"/>
                          <a:pt x="41633" y="342083"/>
                        </a:cubicBezTo>
                        <a:cubicBezTo>
                          <a:pt x="26185" y="322764"/>
                          <a:pt x="7150" y="278951"/>
                          <a:pt x="3076" y="236884"/>
                        </a:cubicBezTo>
                        <a:cubicBezTo>
                          <a:pt x="-998" y="194817"/>
                          <a:pt x="-4607" y="114703"/>
                          <a:pt x="17190" y="89683"/>
                        </a:cubicBezTo>
                        <a:cubicBezTo>
                          <a:pt x="38987" y="64663"/>
                          <a:pt x="45688" y="86595"/>
                          <a:pt x="61133" y="79838"/>
                        </a:cubicBezTo>
                        <a:cubicBezTo>
                          <a:pt x="69119" y="68652"/>
                          <a:pt x="73591" y="52333"/>
                          <a:pt x="83989" y="48590"/>
                        </a:cubicBezTo>
                        <a:cubicBezTo>
                          <a:pt x="94387" y="44847"/>
                          <a:pt x="109241" y="54065"/>
                          <a:pt x="123520" y="57379"/>
                        </a:cubicBezTo>
                        <a:cubicBezTo>
                          <a:pt x="136925" y="52897"/>
                          <a:pt x="125565" y="32170"/>
                          <a:pt x="148988" y="22851"/>
                        </a:cubicBezTo>
                        <a:cubicBezTo>
                          <a:pt x="172411" y="13532"/>
                          <a:pt x="176845" y="33211"/>
                          <a:pt x="191324" y="36083"/>
                        </a:cubicBezTo>
                        <a:cubicBezTo>
                          <a:pt x="202398" y="21125"/>
                          <a:pt x="201979" y="4088"/>
                          <a:pt x="221239" y="44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43" name="正方形/長方形 142">
                  <a:extLst>
                    <a:ext uri="{FF2B5EF4-FFF2-40B4-BE49-F238E27FC236}">
                      <a16:creationId xmlns:a16="http://schemas.microsoft.com/office/drawing/2014/main" id="{36EF830B-915F-4AA3-8D9C-2F31E2C8D51A}"/>
                    </a:ext>
                  </a:extLst>
                </p:cNvPr>
                <p:cNvSpPr/>
                <p:nvPr/>
              </p:nvSpPr>
              <p:spPr>
                <a:xfrm rot="19800000">
                  <a:off x="3308496" y="2661666"/>
                  <a:ext cx="201636" cy="94613"/>
                </a:xfrm>
                <a:prstGeom prst="rec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EACDE8B0-E98A-4F53-ADF9-E4F587269424}"/>
                  </a:ext>
                </a:extLst>
              </p:cNvPr>
              <p:cNvSpPr/>
              <p:nvPr/>
            </p:nvSpPr>
            <p:spPr>
              <a:xfrm rot="9000000">
                <a:off x="6644291" y="2619102"/>
                <a:ext cx="375117" cy="925770"/>
              </a:xfrm>
              <a:custGeom>
                <a:avLst/>
                <a:gdLst>
                  <a:gd name="connsiteX0" fmla="*/ 61979 w 393261"/>
                  <a:gd name="connsiteY0" fmla="*/ 958385 h 958385"/>
                  <a:gd name="connsiteX1" fmla="*/ 61979 w 393261"/>
                  <a:gd name="connsiteY1" fmla="*/ 885509 h 958385"/>
                  <a:gd name="connsiteX2" fmla="*/ 0 w 393261"/>
                  <a:gd name="connsiteY2" fmla="*/ 885509 h 958385"/>
                  <a:gd name="connsiteX3" fmla="*/ 0 w 393261"/>
                  <a:gd name="connsiteY3" fmla="*/ 193752 h 958385"/>
                  <a:gd name="connsiteX4" fmla="*/ 193752 w 393261"/>
                  <a:gd name="connsiteY4" fmla="*/ 0 h 958385"/>
                  <a:gd name="connsiteX5" fmla="*/ 199509 w 393261"/>
                  <a:gd name="connsiteY5" fmla="*/ 0 h 958385"/>
                  <a:gd name="connsiteX6" fmla="*/ 393261 w 393261"/>
                  <a:gd name="connsiteY6" fmla="*/ 193752 h 958385"/>
                  <a:gd name="connsiteX7" fmla="*/ 393261 w 393261"/>
                  <a:gd name="connsiteY7" fmla="*/ 885509 h 958385"/>
                  <a:gd name="connsiteX8" fmla="*/ 348337 w 393261"/>
                  <a:gd name="connsiteY8" fmla="*/ 885509 h 958385"/>
                  <a:gd name="connsiteX9" fmla="*/ 348337 w 393261"/>
                  <a:gd name="connsiteY9" fmla="*/ 958385 h 958385"/>
                  <a:gd name="connsiteX0" fmla="*/ 61979 w 393261"/>
                  <a:gd name="connsiteY0" fmla="*/ 958385 h 958385"/>
                  <a:gd name="connsiteX1" fmla="*/ 61979 w 393261"/>
                  <a:gd name="connsiteY1" fmla="*/ 885509 h 958385"/>
                  <a:gd name="connsiteX2" fmla="*/ 0 w 393261"/>
                  <a:gd name="connsiteY2" fmla="*/ 885509 h 958385"/>
                  <a:gd name="connsiteX3" fmla="*/ 0 w 393261"/>
                  <a:gd name="connsiteY3" fmla="*/ 193752 h 958385"/>
                  <a:gd name="connsiteX4" fmla="*/ 193752 w 393261"/>
                  <a:gd name="connsiteY4" fmla="*/ 0 h 958385"/>
                  <a:gd name="connsiteX5" fmla="*/ 199509 w 393261"/>
                  <a:gd name="connsiteY5" fmla="*/ 0 h 958385"/>
                  <a:gd name="connsiteX6" fmla="*/ 393261 w 393261"/>
                  <a:gd name="connsiteY6" fmla="*/ 193752 h 958385"/>
                  <a:gd name="connsiteX7" fmla="*/ 348337 w 393261"/>
                  <a:gd name="connsiteY7" fmla="*/ 885509 h 958385"/>
                  <a:gd name="connsiteX8" fmla="*/ 348337 w 393261"/>
                  <a:gd name="connsiteY8" fmla="*/ 958385 h 958385"/>
                  <a:gd name="connsiteX9" fmla="*/ 61979 w 393261"/>
                  <a:gd name="connsiteY9" fmla="*/ 958385 h 958385"/>
                  <a:gd name="connsiteX0" fmla="*/ 61979 w 393261"/>
                  <a:gd name="connsiteY0" fmla="*/ 958385 h 958385"/>
                  <a:gd name="connsiteX1" fmla="*/ 61979 w 393261"/>
                  <a:gd name="connsiteY1" fmla="*/ 885509 h 958385"/>
                  <a:gd name="connsiteX2" fmla="*/ 0 w 393261"/>
                  <a:gd name="connsiteY2" fmla="*/ 885509 h 958385"/>
                  <a:gd name="connsiteX3" fmla="*/ 0 w 393261"/>
                  <a:gd name="connsiteY3" fmla="*/ 193752 h 958385"/>
                  <a:gd name="connsiteX4" fmla="*/ 193752 w 393261"/>
                  <a:gd name="connsiteY4" fmla="*/ 0 h 958385"/>
                  <a:gd name="connsiteX5" fmla="*/ 199509 w 393261"/>
                  <a:gd name="connsiteY5" fmla="*/ 0 h 958385"/>
                  <a:gd name="connsiteX6" fmla="*/ 393261 w 393261"/>
                  <a:gd name="connsiteY6" fmla="*/ 193752 h 958385"/>
                  <a:gd name="connsiteX7" fmla="*/ 348337 w 393261"/>
                  <a:gd name="connsiteY7" fmla="*/ 958385 h 958385"/>
                  <a:gd name="connsiteX8" fmla="*/ 61979 w 393261"/>
                  <a:gd name="connsiteY8" fmla="*/ 958385 h 958385"/>
                  <a:gd name="connsiteX0" fmla="*/ 61979 w 393261"/>
                  <a:gd name="connsiteY0" fmla="*/ 958385 h 958385"/>
                  <a:gd name="connsiteX1" fmla="*/ 0 w 393261"/>
                  <a:gd name="connsiteY1" fmla="*/ 885509 h 958385"/>
                  <a:gd name="connsiteX2" fmla="*/ 0 w 393261"/>
                  <a:gd name="connsiteY2" fmla="*/ 193752 h 958385"/>
                  <a:gd name="connsiteX3" fmla="*/ 193752 w 393261"/>
                  <a:gd name="connsiteY3" fmla="*/ 0 h 958385"/>
                  <a:gd name="connsiteX4" fmla="*/ 199509 w 393261"/>
                  <a:gd name="connsiteY4" fmla="*/ 0 h 958385"/>
                  <a:gd name="connsiteX5" fmla="*/ 393261 w 393261"/>
                  <a:gd name="connsiteY5" fmla="*/ 193752 h 958385"/>
                  <a:gd name="connsiteX6" fmla="*/ 348337 w 393261"/>
                  <a:gd name="connsiteY6" fmla="*/ 958385 h 958385"/>
                  <a:gd name="connsiteX7" fmla="*/ 61979 w 393261"/>
                  <a:gd name="connsiteY7" fmla="*/ 958385 h 958385"/>
                  <a:gd name="connsiteX0" fmla="*/ 61979 w 393261"/>
                  <a:gd name="connsiteY0" fmla="*/ 958385 h 958385"/>
                  <a:gd name="connsiteX1" fmla="*/ 0 w 393261"/>
                  <a:gd name="connsiteY1" fmla="*/ 193752 h 958385"/>
                  <a:gd name="connsiteX2" fmla="*/ 193752 w 393261"/>
                  <a:gd name="connsiteY2" fmla="*/ 0 h 958385"/>
                  <a:gd name="connsiteX3" fmla="*/ 199509 w 393261"/>
                  <a:gd name="connsiteY3" fmla="*/ 0 h 958385"/>
                  <a:gd name="connsiteX4" fmla="*/ 393261 w 393261"/>
                  <a:gd name="connsiteY4" fmla="*/ 193752 h 958385"/>
                  <a:gd name="connsiteX5" fmla="*/ 348337 w 393261"/>
                  <a:gd name="connsiteY5" fmla="*/ 958385 h 958385"/>
                  <a:gd name="connsiteX6" fmla="*/ 61979 w 393261"/>
                  <a:gd name="connsiteY6" fmla="*/ 958385 h 958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3261" h="958385">
                    <a:moveTo>
                      <a:pt x="61979" y="958385"/>
                    </a:moveTo>
                    <a:lnTo>
                      <a:pt x="0" y="193752"/>
                    </a:lnTo>
                    <a:cubicBezTo>
                      <a:pt x="0" y="86746"/>
                      <a:pt x="86746" y="0"/>
                      <a:pt x="193752" y="0"/>
                    </a:cubicBezTo>
                    <a:lnTo>
                      <a:pt x="199509" y="0"/>
                    </a:lnTo>
                    <a:cubicBezTo>
                      <a:pt x="306515" y="0"/>
                      <a:pt x="393261" y="86746"/>
                      <a:pt x="393261" y="193752"/>
                    </a:cubicBezTo>
                    <a:lnTo>
                      <a:pt x="348337" y="958385"/>
                    </a:lnTo>
                    <a:lnTo>
                      <a:pt x="61979" y="958385"/>
                    </a:lnTo>
                    <a:close/>
                  </a:path>
                </a:pathLst>
              </a:cu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210" name="グループ化 209">
            <a:extLst>
              <a:ext uri="{FF2B5EF4-FFF2-40B4-BE49-F238E27FC236}">
                <a16:creationId xmlns:a16="http://schemas.microsoft.com/office/drawing/2014/main" id="{A3815F15-9BC5-4C27-AE23-CEEA13F4FA80}"/>
              </a:ext>
            </a:extLst>
          </p:cNvPr>
          <p:cNvGrpSpPr/>
          <p:nvPr/>
        </p:nvGrpSpPr>
        <p:grpSpPr>
          <a:xfrm>
            <a:off x="7179246" y="3685220"/>
            <a:ext cx="1634123" cy="2757769"/>
            <a:chOff x="7179246" y="3685220"/>
            <a:chExt cx="1634123" cy="2757769"/>
          </a:xfrm>
        </p:grpSpPr>
        <p:grpSp>
          <p:nvGrpSpPr>
            <p:cNvPr id="211" name="グループ化 210">
              <a:extLst>
                <a:ext uri="{FF2B5EF4-FFF2-40B4-BE49-F238E27FC236}">
                  <a16:creationId xmlns:a16="http://schemas.microsoft.com/office/drawing/2014/main" id="{24F1EEB4-64A1-48FA-94C8-743A3BA5781A}"/>
                </a:ext>
              </a:extLst>
            </p:cNvPr>
            <p:cNvGrpSpPr/>
            <p:nvPr/>
          </p:nvGrpSpPr>
          <p:grpSpPr>
            <a:xfrm>
              <a:off x="7179246" y="3685220"/>
              <a:ext cx="1375105" cy="2757769"/>
              <a:chOff x="7179246" y="3685220"/>
              <a:chExt cx="1375105" cy="2757769"/>
            </a:xfrm>
          </p:grpSpPr>
          <p:grpSp>
            <p:nvGrpSpPr>
              <p:cNvPr id="247" name="グループ化 246">
                <a:extLst>
                  <a:ext uri="{FF2B5EF4-FFF2-40B4-BE49-F238E27FC236}">
                    <a16:creationId xmlns:a16="http://schemas.microsoft.com/office/drawing/2014/main" id="{EBD607FB-31FC-40EC-B7F6-5E84B8D928EC}"/>
                  </a:ext>
                </a:extLst>
              </p:cNvPr>
              <p:cNvGrpSpPr/>
              <p:nvPr/>
            </p:nvGrpSpPr>
            <p:grpSpPr>
              <a:xfrm>
                <a:off x="7179246" y="4833216"/>
                <a:ext cx="1356726" cy="1609773"/>
                <a:chOff x="7179246" y="4833216"/>
                <a:chExt cx="1356726" cy="1609773"/>
              </a:xfrm>
            </p:grpSpPr>
            <p:sp>
              <p:nvSpPr>
                <p:cNvPr id="263" name="フリーフォーム: 図形 262">
                  <a:extLst>
                    <a:ext uri="{FF2B5EF4-FFF2-40B4-BE49-F238E27FC236}">
                      <a16:creationId xmlns:a16="http://schemas.microsoft.com/office/drawing/2014/main" id="{2CBA62CF-0D0C-40F8-A7B7-75953F148CBA}"/>
                    </a:ext>
                  </a:extLst>
                </p:cNvPr>
                <p:cNvSpPr/>
                <p:nvPr/>
              </p:nvSpPr>
              <p:spPr>
                <a:xfrm>
                  <a:off x="7606586" y="4833216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9220B685-5079-45E8-A0D9-F82EA612B2F6}"/>
                    </a:ext>
                  </a:extLst>
                </p:cNvPr>
                <p:cNvSpPr/>
                <p:nvPr/>
              </p:nvSpPr>
              <p:spPr>
                <a:xfrm>
                  <a:off x="7179246" y="5182051"/>
                  <a:ext cx="184345" cy="1260937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5" name="片側の 2 つの角を丸めた四角形 144">
                  <a:extLst>
                    <a:ext uri="{FF2B5EF4-FFF2-40B4-BE49-F238E27FC236}">
                      <a16:creationId xmlns:a16="http://schemas.microsoft.com/office/drawing/2014/main" id="{BBFB24D2-18BC-434D-B437-63E9E0A7B145}"/>
                    </a:ext>
                  </a:extLst>
                </p:cNvPr>
                <p:cNvSpPr/>
                <p:nvPr/>
              </p:nvSpPr>
              <p:spPr>
                <a:xfrm>
                  <a:off x="7285006" y="5131766"/>
                  <a:ext cx="1250966" cy="1311223"/>
                </a:xfrm>
                <a:prstGeom prst="round2SameRect">
                  <a:avLst>
                    <a:gd name="adj1" fmla="val 14323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6" name="台形 265">
                  <a:extLst>
                    <a:ext uri="{FF2B5EF4-FFF2-40B4-BE49-F238E27FC236}">
                      <a16:creationId xmlns:a16="http://schemas.microsoft.com/office/drawing/2014/main" id="{5813DC56-B7D6-4B90-BC1D-6EA48666813B}"/>
                    </a:ext>
                  </a:extLst>
                </p:cNvPr>
                <p:cNvSpPr/>
                <p:nvPr/>
              </p:nvSpPr>
              <p:spPr>
                <a:xfrm rot="10800000">
                  <a:off x="7629200" y="5140974"/>
                  <a:ext cx="572056" cy="792372"/>
                </a:xfrm>
                <a:prstGeom prst="trapezoid">
                  <a:avLst>
                    <a:gd name="adj" fmla="val 32076"/>
                  </a:avLst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7" name="楕円 266">
                  <a:extLst>
                    <a:ext uri="{FF2B5EF4-FFF2-40B4-BE49-F238E27FC236}">
                      <a16:creationId xmlns:a16="http://schemas.microsoft.com/office/drawing/2014/main" id="{E7320AAB-2C96-4F36-800A-07392A7C722C}"/>
                    </a:ext>
                  </a:extLst>
                </p:cNvPr>
                <p:cNvSpPr/>
                <p:nvPr/>
              </p:nvSpPr>
              <p:spPr>
                <a:xfrm>
                  <a:off x="7876904" y="6254750"/>
                  <a:ext cx="88900" cy="88900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8" name="台形 731">
                  <a:extLst>
                    <a:ext uri="{FF2B5EF4-FFF2-40B4-BE49-F238E27FC236}">
                      <a16:creationId xmlns:a16="http://schemas.microsoft.com/office/drawing/2014/main" id="{61821FAA-46F0-4C1B-A45B-E1A900C39FBF}"/>
                    </a:ext>
                  </a:extLst>
                </p:cNvPr>
                <p:cNvSpPr/>
                <p:nvPr/>
              </p:nvSpPr>
              <p:spPr>
                <a:xfrm rot="10800000" flipV="1">
                  <a:off x="7809668" y="5264677"/>
                  <a:ext cx="201644" cy="828151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4781" h="685660">
                      <a:moveTo>
                        <a:pt x="0" y="551112"/>
                      </a:moveTo>
                      <a:lnTo>
                        <a:pt x="50098" y="0"/>
                      </a:lnTo>
                      <a:lnTo>
                        <a:pt x="134683" y="0"/>
                      </a:lnTo>
                      <a:lnTo>
                        <a:pt x="184781" y="551112"/>
                      </a:lnTo>
                      <a:lnTo>
                        <a:pt x="89962" y="685660"/>
                      </a:lnTo>
                      <a:lnTo>
                        <a:pt x="0" y="551112"/>
                      </a:lnTo>
                      <a:close/>
                    </a:path>
                  </a:pathLst>
                </a:custGeom>
                <a:pattFill prst="wdUpDiag">
                  <a:fgClr>
                    <a:srgbClr val="FF0000"/>
                  </a:fgClr>
                  <a:bgClr>
                    <a:schemeClr val="accent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69" name="グループ化 268">
                  <a:extLst>
                    <a:ext uri="{FF2B5EF4-FFF2-40B4-BE49-F238E27FC236}">
                      <a16:creationId xmlns:a16="http://schemas.microsoft.com/office/drawing/2014/main" id="{DF7188B6-7ADF-47D1-ADEF-93E3747D123B}"/>
                    </a:ext>
                  </a:extLst>
                </p:cNvPr>
                <p:cNvGrpSpPr/>
                <p:nvPr/>
              </p:nvGrpSpPr>
              <p:grpSpPr>
                <a:xfrm>
                  <a:off x="7557545" y="5160205"/>
                  <a:ext cx="714918" cy="202452"/>
                  <a:chOff x="3151980" y="2770920"/>
                  <a:chExt cx="423862" cy="112796"/>
                </a:xfrm>
                <a:solidFill>
                  <a:srgbClr val="000000">
                    <a:alpha val="50196"/>
                  </a:srgbClr>
                </a:solidFill>
              </p:grpSpPr>
              <p:sp>
                <p:nvSpPr>
                  <p:cNvPr id="276" name="平行四辺形 275">
                    <a:extLst>
                      <a:ext uri="{FF2B5EF4-FFF2-40B4-BE49-F238E27FC236}">
                        <a16:creationId xmlns:a16="http://schemas.microsoft.com/office/drawing/2014/main" id="{B9595871-9B37-4BC7-A4A5-6306F8D10E42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7" name="平行四辺形 276">
                    <a:extLst>
                      <a:ext uri="{FF2B5EF4-FFF2-40B4-BE49-F238E27FC236}">
                        <a16:creationId xmlns:a16="http://schemas.microsoft.com/office/drawing/2014/main" id="{A2806CB0-05D5-4E67-A51C-83339C74ECB0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70" name="台形 269">
                  <a:extLst>
                    <a:ext uri="{FF2B5EF4-FFF2-40B4-BE49-F238E27FC236}">
                      <a16:creationId xmlns:a16="http://schemas.microsoft.com/office/drawing/2014/main" id="{EA94867D-E6D0-43C9-ADAA-41B5832E17D5}"/>
                    </a:ext>
                  </a:extLst>
                </p:cNvPr>
                <p:cNvSpPr/>
                <p:nvPr/>
              </p:nvSpPr>
              <p:spPr>
                <a:xfrm rot="10800000">
                  <a:off x="7786831" y="5131766"/>
                  <a:ext cx="247318" cy="202452"/>
                </a:xfrm>
                <a:prstGeom prst="trapezoid">
                  <a:avLst>
                    <a:gd name="adj" fmla="val 27112"/>
                  </a:avLst>
                </a:prstGeom>
                <a:pattFill prst="wdUpDiag">
                  <a:fgClr>
                    <a:srgbClr val="FF0000"/>
                  </a:fgClr>
                  <a:bgClr>
                    <a:schemeClr val="accent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71" name="グループ化 270">
                  <a:extLst>
                    <a:ext uri="{FF2B5EF4-FFF2-40B4-BE49-F238E27FC236}">
                      <a16:creationId xmlns:a16="http://schemas.microsoft.com/office/drawing/2014/main" id="{1FDD669A-39E7-45A3-9642-795DC34116B6}"/>
                    </a:ext>
                  </a:extLst>
                </p:cNvPr>
                <p:cNvGrpSpPr/>
                <p:nvPr/>
              </p:nvGrpSpPr>
              <p:grpSpPr>
                <a:xfrm>
                  <a:off x="7539823" y="5131768"/>
                  <a:ext cx="750362" cy="202452"/>
                  <a:chOff x="3151980" y="2770920"/>
                  <a:chExt cx="423862" cy="112796"/>
                </a:xfrm>
                <a:solidFill>
                  <a:schemeClr val="accent5">
                    <a:lumMod val="40000"/>
                    <a:lumOff val="60000"/>
                  </a:schemeClr>
                </a:solidFill>
              </p:grpSpPr>
              <p:sp>
                <p:nvSpPr>
                  <p:cNvPr id="274" name="平行四辺形 273">
                    <a:extLst>
                      <a:ext uri="{FF2B5EF4-FFF2-40B4-BE49-F238E27FC236}">
                        <a16:creationId xmlns:a16="http://schemas.microsoft.com/office/drawing/2014/main" id="{3038DAE6-C14D-4FA9-8F94-B44012BDC2F9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5" name="平行四辺形 274">
                    <a:extLst>
                      <a:ext uri="{FF2B5EF4-FFF2-40B4-BE49-F238E27FC236}">
                        <a16:creationId xmlns:a16="http://schemas.microsoft.com/office/drawing/2014/main" id="{6453EFA4-5012-4B4C-8C35-76558D9D83A2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066E5234-E594-4485-AEEA-123C8DFFC68A}"/>
                    </a:ext>
                  </a:extLst>
                </p:cNvPr>
                <p:cNvSpPr/>
                <p:nvPr/>
              </p:nvSpPr>
              <p:spPr>
                <a:xfrm>
                  <a:off x="7489455" y="5150698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CF7B2D09-2513-4D87-BC1C-290DD47B192C}"/>
                    </a:ext>
                  </a:extLst>
                </p:cNvPr>
                <p:cNvSpPr/>
                <p:nvPr/>
              </p:nvSpPr>
              <p:spPr>
                <a:xfrm>
                  <a:off x="7489455" y="5131765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48" name="グループ化 247">
                <a:extLst>
                  <a:ext uri="{FF2B5EF4-FFF2-40B4-BE49-F238E27FC236}">
                    <a16:creationId xmlns:a16="http://schemas.microsoft.com/office/drawing/2014/main" id="{F80A45CA-B445-4F95-AEB0-56E9DD655ABF}"/>
                  </a:ext>
                </a:extLst>
              </p:cNvPr>
              <p:cNvGrpSpPr/>
              <p:nvPr/>
            </p:nvGrpSpPr>
            <p:grpSpPr>
              <a:xfrm>
                <a:off x="7248013" y="3685220"/>
                <a:ext cx="1306338" cy="1403518"/>
                <a:chOff x="3059564" y="2343184"/>
                <a:chExt cx="1306338" cy="1403518"/>
              </a:xfrm>
            </p:grpSpPr>
            <p:sp>
              <p:nvSpPr>
                <p:cNvPr id="249" name="フリーフォーム: 図形 248">
                  <a:extLst>
                    <a:ext uri="{FF2B5EF4-FFF2-40B4-BE49-F238E27FC236}">
                      <a16:creationId xmlns:a16="http://schemas.microsoft.com/office/drawing/2014/main" id="{C281A345-EEBC-4122-8171-95ADCCA529C2}"/>
                    </a:ext>
                  </a:extLst>
                </p:cNvPr>
                <p:cNvSpPr/>
                <p:nvPr/>
              </p:nvSpPr>
              <p:spPr>
                <a:xfrm>
                  <a:off x="3098183" y="2343184"/>
                  <a:ext cx="1240267" cy="1121822"/>
                </a:xfrm>
                <a:custGeom>
                  <a:avLst/>
                  <a:gdLst>
                    <a:gd name="connsiteX0" fmla="*/ 568386 w 1240267"/>
                    <a:gd name="connsiteY0" fmla="*/ 0 h 1121822"/>
                    <a:gd name="connsiteX1" fmla="*/ 789628 w 1240267"/>
                    <a:gd name="connsiteY1" fmla="*/ 44079 h 1121822"/>
                    <a:gd name="connsiteX2" fmla="*/ 861135 w 1240267"/>
                    <a:gd name="connsiteY2" fmla="*/ 82382 h 1121822"/>
                    <a:gd name="connsiteX3" fmla="*/ 882379 w 1240267"/>
                    <a:gd name="connsiteY3" fmla="*/ 79341 h 1121822"/>
                    <a:gd name="connsiteX4" fmla="*/ 1240267 w 1240267"/>
                    <a:gd name="connsiteY4" fmla="*/ 587512 h 1121822"/>
                    <a:gd name="connsiteX5" fmla="*/ 882379 w 1240267"/>
                    <a:gd name="connsiteY5" fmla="*/ 1095683 h 1121822"/>
                    <a:gd name="connsiteX6" fmla="*/ 810252 w 1240267"/>
                    <a:gd name="connsiteY6" fmla="*/ 1085359 h 1121822"/>
                    <a:gd name="connsiteX7" fmla="*/ 791138 w 1240267"/>
                    <a:gd name="connsiteY7" fmla="*/ 1076934 h 1121822"/>
                    <a:gd name="connsiteX8" fmla="*/ 789628 w 1240267"/>
                    <a:gd name="connsiteY8" fmla="*/ 1077743 h 1121822"/>
                    <a:gd name="connsiteX9" fmla="*/ 568386 w 1240267"/>
                    <a:gd name="connsiteY9" fmla="*/ 1121822 h 1121822"/>
                    <a:gd name="connsiteX10" fmla="*/ 0 w 1240267"/>
                    <a:gd name="connsiteY10" fmla="*/ 560911 h 1121822"/>
                    <a:gd name="connsiteX11" fmla="*/ 568386 w 1240267"/>
                    <a:gd name="connsiteY11" fmla="*/ 0 h 1121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40267" h="1121822">
                      <a:moveTo>
                        <a:pt x="568386" y="0"/>
                      </a:moveTo>
                      <a:cubicBezTo>
                        <a:pt x="646864" y="0"/>
                        <a:pt x="721627" y="15695"/>
                        <a:pt x="789628" y="44079"/>
                      </a:cubicBezTo>
                      <a:lnTo>
                        <a:pt x="861135" y="82382"/>
                      </a:lnTo>
                      <a:lnTo>
                        <a:pt x="882379" y="79341"/>
                      </a:lnTo>
                      <a:cubicBezTo>
                        <a:pt x="1080035" y="79341"/>
                        <a:pt x="1240267" y="306857"/>
                        <a:pt x="1240267" y="587512"/>
                      </a:cubicBezTo>
                      <a:cubicBezTo>
                        <a:pt x="1240267" y="868167"/>
                        <a:pt x="1080035" y="1095683"/>
                        <a:pt x="882379" y="1095683"/>
                      </a:cubicBezTo>
                      <a:cubicBezTo>
                        <a:pt x="857672" y="1095683"/>
                        <a:pt x="833550" y="1092128"/>
                        <a:pt x="810252" y="1085359"/>
                      </a:cubicBezTo>
                      <a:lnTo>
                        <a:pt x="791138" y="1076934"/>
                      </a:lnTo>
                      <a:lnTo>
                        <a:pt x="789628" y="1077743"/>
                      </a:lnTo>
                      <a:cubicBezTo>
                        <a:pt x="721627" y="1106127"/>
                        <a:pt x="646864" y="1121822"/>
                        <a:pt x="568386" y="1121822"/>
                      </a:cubicBezTo>
                      <a:cubicBezTo>
                        <a:pt x="254475" y="1121822"/>
                        <a:pt x="0" y="870694"/>
                        <a:pt x="0" y="560911"/>
                      </a:cubicBezTo>
                      <a:cubicBezTo>
                        <a:pt x="0" y="251128"/>
                        <a:pt x="254475" y="0"/>
                        <a:pt x="568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50" name="グループ化 249">
                  <a:extLst>
                    <a:ext uri="{FF2B5EF4-FFF2-40B4-BE49-F238E27FC236}">
                      <a16:creationId xmlns:a16="http://schemas.microsoft.com/office/drawing/2014/main" id="{A40663BD-D2C8-485E-A2F5-1374C9644F20}"/>
                    </a:ext>
                  </a:extLst>
                </p:cNvPr>
                <p:cNvGrpSpPr/>
                <p:nvPr/>
              </p:nvGrpSpPr>
              <p:grpSpPr>
                <a:xfrm rot="20700000">
                  <a:off x="3059564" y="2962148"/>
                  <a:ext cx="275134" cy="402092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261" name="円/楕円 620">
                    <a:extLst>
                      <a:ext uri="{FF2B5EF4-FFF2-40B4-BE49-F238E27FC236}">
                        <a16:creationId xmlns:a16="http://schemas.microsoft.com/office/drawing/2014/main" id="{3FE3BDBF-9B43-48B6-919D-93862EFF5D60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2" name="円/楕円 621">
                    <a:extLst>
                      <a:ext uri="{FF2B5EF4-FFF2-40B4-BE49-F238E27FC236}">
                        <a16:creationId xmlns:a16="http://schemas.microsoft.com/office/drawing/2014/main" id="{4031469F-6228-4371-A524-980DD26BD0EF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51" name="グループ化 250">
                  <a:extLst>
                    <a:ext uri="{FF2B5EF4-FFF2-40B4-BE49-F238E27FC236}">
                      <a16:creationId xmlns:a16="http://schemas.microsoft.com/office/drawing/2014/main" id="{AFCDE8AD-27EA-4146-8304-2937AA7B5E9E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4090770" y="2962148"/>
                  <a:ext cx="275132" cy="402092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259" name="円/楕円 618">
                    <a:extLst>
                      <a:ext uri="{FF2B5EF4-FFF2-40B4-BE49-F238E27FC236}">
                        <a16:creationId xmlns:a16="http://schemas.microsoft.com/office/drawing/2014/main" id="{4B486478-23F5-45CD-BD56-38DBFA083B4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0" name="円/楕円 619">
                    <a:extLst>
                      <a:ext uri="{FF2B5EF4-FFF2-40B4-BE49-F238E27FC236}">
                        <a16:creationId xmlns:a16="http://schemas.microsoft.com/office/drawing/2014/main" id="{DED724F7-F464-4362-9793-A8D6F0A23603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3971AAAE-AAF7-46C7-B034-C893DB7BA016}"/>
                    </a:ext>
                  </a:extLst>
                </p:cNvPr>
                <p:cNvSpPr/>
                <p:nvPr/>
              </p:nvSpPr>
              <p:spPr>
                <a:xfrm>
                  <a:off x="3183666" y="2451100"/>
                  <a:ext cx="1058134" cy="1295602"/>
                </a:xfrm>
                <a:custGeom>
                  <a:avLst/>
                  <a:gdLst>
                    <a:gd name="connsiteX0" fmla="*/ 515603 w 1031206"/>
                    <a:gd name="connsiteY0" fmla="*/ 0 h 1285260"/>
                    <a:gd name="connsiteX1" fmla="*/ 1031206 w 1031206"/>
                    <a:gd name="connsiteY1" fmla="*/ 619148 h 1285260"/>
                    <a:gd name="connsiteX2" fmla="*/ 803882 w 1031206"/>
                    <a:gd name="connsiteY2" fmla="*/ 1132555 h 1285260"/>
                    <a:gd name="connsiteX3" fmla="*/ 764133 w 1031206"/>
                    <a:gd name="connsiteY3" fmla="*/ 1158463 h 1285260"/>
                    <a:gd name="connsiteX4" fmla="*/ 750039 w 1031206"/>
                    <a:gd name="connsiteY4" fmla="*/ 1187134 h 1285260"/>
                    <a:gd name="connsiteX5" fmla="*/ 515603 w 1031206"/>
                    <a:gd name="connsiteY5" fmla="*/ 1285260 h 1285260"/>
                    <a:gd name="connsiteX6" fmla="*/ 281167 w 1031206"/>
                    <a:gd name="connsiteY6" fmla="*/ 1187134 h 1285260"/>
                    <a:gd name="connsiteX7" fmla="*/ 267074 w 1031206"/>
                    <a:gd name="connsiteY7" fmla="*/ 1158463 h 1285260"/>
                    <a:gd name="connsiteX8" fmla="*/ 227324 w 1031206"/>
                    <a:gd name="connsiteY8" fmla="*/ 1132555 h 1285260"/>
                    <a:gd name="connsiteX9" fmla="*/ 0 w 1031206"/>
                    <a:gd name="connsiteY9" fmla="*/ 619148 h 1285260"/>
                    <a:gd name="connsiteX10" fmla="*/ 515603 w 1031206"/>
                    <a:gd name="connsiteY10" fmla="*/ 0 h 1285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1206" h="1285260">
                      <a:moveTo>
                        <a:pt x="515603" y="0"/>
                      </a:moveTo>
                      <a:cubicBezTo>
                        <a:pt x="800363" y="0"/>
                        <a:pt x="1031206" y="277202"/>
                        <a:pt x="1031206" y="619148"/>
                      </a:cubicBezTo>
                      <a:cubicBezTo>
                        <a:pt x="1031206" y="832864"/>
                        <a:pt x="941033" y="1021290"/>
                        <a:pt x="803882" y="1132555"/>
                      </a:cubicBezTo>
                      <a:lnTo>
                        <a:pt x="764133" y="1158463"/>
                      </a:lnTo>
                      <a:lnTo>
                        <a:pt x="750039" y="1187134"/>
                      </a:lnTo>
                      <a:cubicBezTo>
                        <a:pt x="711414" y="1244798"/>
                        <a:pt x="620992" y="1285260"/>
                        <a:pt x="515603" y="1285260"/>
                      </a:cubicBezTo>
                      <a:cubicBezTo>
                        <a:pt x="410215" y="1285260"/>
                        <a:pt x="319792" y="1244798"/>
                        <a:pt x="281167" y="1187134"/>
                      </a:cubicBezTo>
                      <a:lnTo>
                        <a:pt x="267074" y="1158463"/>
                      </a:lnTo>
                      <a:lnTo>
                        <a:pt x="227324" y="1132555"/>
                      </a:lnTo>
                      <a:cubicBezTo>
                        <a:pt x="90173" y="1021290"/>
                        <a:pt x="0" y="832864"/>
                        <a:pt x="0" y="619148"/>
                      </a:cubicBezTo>
                      <a:cubicBezTo>
                        <a:pt x="0" y="277202"/>
                        <a:pt x="230843" y="0"/>
                        <a:pt x="515603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3" name="月 252">
                  <a:extLst>
                    <a:ext uri="{FF2B5EF4-FFF2-40B4-BE49-F238E27FC236}">
                      <a16:creationId xmlns:a16="http://schemas.microsoft.com/office/drawing/2014/main" id="{737D13A3-AE61-40DA-9061-01E480F831CC}"/>
                    </a:ext>
                  </a:extLst>
                </p:cNvPr>
                <p:cNvSpPr/>
                <p:nvPr/>
              </p:nvSpPr>
              <p:spPr>
                <a:xfrm rot="5400000">
                  <a:off x="3375107" y="2724815"/>
                  <a:ext cx="95266" cy="308247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4" name="月 253">
                  <a:extLst>
                    <a:ext uri="{FF2B5EF4-FFF2-40B4-BE49-F238E27FC236}">
                      <a16:creationId xmlns:a16="http://schemas.microsoft.com/office/drawing/2014/main" id="{797ED324-0559-4BCA-B713-47323D89B270}"/>
                    </a:ext>
                  </a:extLst>
                </p:cNvPr>
                <p:cNvSpPr/>
                <p:nvPr/>
              </p:nvSpPr>
              <p:spPr>
                <a:xfrm rot="5400000">
                  <a:off x="3933493" y="2724816"/>
                  <a:ext cx="95266" cy="308247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5" name="円/楕円 480">
                  <a:extLst>
                    <a:ext uri="{FF2B5EF4-FFF2-40B4-BE49-F238E27FC236}">
                      <a16:creationId xmlns:a16="http://schemas.microsoft.com/office/drawing/2014/main" id="{9D9AAB86-30F8-4758-91C1-509D5BB93DAF}"/>
                    </a:ext>
                  </a:extLst>
                </p:cNvPr>
                <p:cNvSpPr/>
                <p:nvPr/>
              </p:nvSpPr>
              <p:spPr>
                <a:xfrm>
                  <a:off x="3355480" y="2996602"/>
                  <a:ext cx="139284" cy="5897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B0462D8F-4D41-4B7D-8290-30C11D6A773E}"/>
                    </a:ext>
                  </a:extLst>
                </p:cNvPr>
                <p:cNvSpPr/>
                <p:nvPr/>
              </p:nvSpPr>
              <p:spPr>
                <a:xfrm>
                  <a:off x="3625596" y="3139247"/>
                  <a:ext cx="159004" cy="245546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7" name="円/楕円 480">
                  <a:extLst>
                    <a:ext uri="{FF2B5EF4-FFF2-40B4-BE49-F238E27FC236}">
                      <a16:creationId xmlns:a16="http://schemas.microsoft.com/office/drawing/2014/main" id="{8E3806CF-D54C-4BEB-9776-9956D327158E}"/>
                    </a:ext>
                  </a:extLst>
                </p:cNvPr>
                <p:cNvSpPr/>
                <p:nvPr/>
              </p:nvSpPr>
              <p:spPr>
                <a:xfrm>
                  <a:off x="3914152" y="2996602"/>
                  <a:ext cx="139284" cy="5897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8" name="月 257">
                  <a:extLst>
                    <a:ext uri="{FF2B5EF4-FFF2-40B4-BE49-F238E27FC236}">
                      <a16:creationId xmlns:a16="http://schemas.microsoft.com/office/drawing/2014/main" id="{AE633CB5-E34A-43D7-B742-17C37A893895}"/>
                    </a:ext>
                  </a:extLst>
                </p:cNvPr>
                <p:cNvSpPr/>
                <p:nvPr/>
              </p:nvSpPr>
              <p:spPr>
                <a:xfrm rot="4115980">
                  <a:off x="3397880" y="2142742"/>
                  <a:ext cx="298702" cy="872145"/>
                </a:xfrm>
                <a:prstGeom prst="moon">
                  <a:avLst>
                    <a:gd name="adj" fmla="val 62816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179B51D7-0A51-4FB2-84E1-4B2307EE87DE}"/>
                </a:ext>
              </a:extLst>
            </p:cNvPr>
            <p:cNvSpPr/>
            <p:nvPr/>
          </p:nvSpPr>
          <p:spPr>
            <a:xfrm flipH="1">
              <a:off x="8476624" y="5177306"/>
              <a:ext cx="336745" cy="778809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  <a:gd name="connsiteX0" fmla="*/ 251627 w 251627"/>
                <a:gd name="connsiteY0" fmla="*/ 0 h 916908"/>
                <a:gd name="connsiteX1" fmla="*/ 251627 w 251627"/>
                <a:gd name="connsiteY1" fmla="*/ 916908 h 916908"/>
                <a:gd name="connsiteX2" fmla="*/ 0 w 251627"/>
                <a:gd name="connsiteY2" fmla="*/ 832102 h 916908"/>
                <a:gd name="connsiteX3" fmla="*/ 112567 w 251627"/>
                <a:gd name="connsiteY3" fmla="*/ 297535 h 916908"/>
                <a:gd name="connsiteX4" fmla="*/ 227598 w 251627"/>
                <a:gd name="connsiteY4" fmla="*/ 19826 h 916908"/>
                <a:gd name="connsiteX5" fmla="*/ 251627 w 251627"/>
                <a:gd name="connsiteY5" fmla="*/ 0 h 916908"/>
                <a:gd name="connsiteX0" fmla="*/ 251627 w 251627"/>
                <a:gd name="connsiteY0" fmla="*/ 0 h 916908"/>
                <a:gd name="connsiteX1" fmla="*/ 251627 w 251627"/>
                <a:gd name="connsiteY1" fmla="*/ 916908 h 916908"/>
                <a:gd name="connsiteX2" fmla="*/ 0 w 251627"/>
                <a:gd name="connsiteY2" fmla="*/ 832102 h 916908"/>
                <a:gd name="connsiteX3" fmla="*/ 112567 w 251627"/>
                <a:gd name="connsiteY3" fmla="*/ 297535 h 916908"/>
                <a:gd name="connsiteX4" fmla="*/ 227598 w 251627"/>
                <a:gd name="connsiteY4" fmla="*/ 19826 h 916908"/>
                <a:gd name="connsiteX5" fmla="*/ 251627 w 251627"/>
                <a:gd name="connsiteY5" fmla="*/ 0 h 916908"/>
                <a:gd name="connsiteX0" fmla="*/ 251627 w 254022"/>
                <a:gd name="connsiteY0" fmla="*/ 0 h 832102"/>
                <a:gd name="connsiteX1" fmla="*/ 254022 w 254022"/>
                <a:gd name="connsiteY1" fmla="*/ 587859 h 832102"/>
                <a:gd name="connsiteX2" fmla="*/ 0 w 254022"/>
                <a:gd name="connsiteY2" fmla="*/ 832102 h 832102"/>
                <a:gd name="connsiteX3" fmla="*/ 112567 w 254022"/>
                <a:gd name="connsiteY3" fmla="*/ 297535 h 832102"/>
                <a:gd name="connsiteX4" fmla="*/ 227598 w 254022"/>
                <a:gd name="connsiteY4" fmla="*/ 19826 h 832102"/>
                <a:gd name="connsiteX5" fmla="*/ 251627 w 254022"/>
                <a:gd name="connsiteY5" fmla="*/ 0 h 832102"/>
                <a:gd name="connsiteX0" fmla="*/ 251627 w 254022"/>
                <a:gd name="connsiteY0" fmla="*/ 0 h 832102"/>
                <a:gd name="connsiteX1" fmla="*/ 254022 w 254022"/>
                <a:gd name="connsiteY1" fmla="*/ 587859 h 832102"/>
                <a:gd name="connsiteX2" fmla="*/ 0 w 254022"/>
                <a:gd name="connsiteY2" fmla="*/ 832102 h 832102"/>
                <a:gd name="connsiteX3" fmla="*/ 112567 w 254022"/>
                <a:gd name="connsiteY3" fmla="*/ 297535 h 832102"/>
                <a:gd name="connsiteX4" fmla="*/ 227598 w 254022"/>
                <a:gd name="connsiteY4" fmla="*/ 19826 h 832102"/>
                <a:gd name="connsiteX5" fmla="*/ 251627 w 254022"/>
                <a:gd name="connsiteY5" fmla="*/ 0 h 832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4022" h="832102">
                  <a:moveTo>
                    <a:pt x="251627" y="0"/>
                  </a:moveTo>
                  <a:cubicBezTo>
                    <a:pt x="252425" y="195953"/>
                    <a:pt x="253224" y="391906"/>
                    <a:pt x="254022" y="587859"/>
                  </a:cubicBezTo>
                  <a:lnTo>
                    <a:pt x="0" y="832102"/>
                  </a:lnTo>
                  <a:cubicBezTo>
                    <a:pt x="37522" y="653913"/>
                    <a:pt x="86221" y="405987"/>
                    <a:pt x="112567" y="297535"/>
                  </a:cubicBezTo>
                  <a:cubicBezTo>
                    <a:pt x="138913" y="189083"/>
                    <a:pt x="156526" y="90898"/>
                    <a:pt x="227598" y="19826"/>
                  </a:cubicBezTo>
                  <a:lnTo>
                    <a:pt x="251627" y="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13" name="グループ化 212">
              <a:extLst>
                <a:ext uri="{FF2B5EF4-FFF2-40B4-BE49-F238E27FC236}">
                  <a16:creationId xmlns:a16="http://schemas.microsoft.com/office/drawing/2014/main" id="{323225EE-7E42-42FD-918B-E84F1DC2363F}"/>
                </a:ext>
              </a:extLst>
            </p:cNvPr>
            <p:cNvGrpSpPr/>
            <p:nvPr/>
          </p:nvGrpSpPr>
          <p:grpSpPr>
            <a:xfrm>
              <a:off x="7632854" y="4787274"/>
              <a:ext cx="896746" cy="1237382"/>
              <a:chOff x="2772866" y="2186110"/>
              <a:chExt cx="896746" cy="1237382"/>
            </a:xfrm>
          </p:grpSpPr>
          <p:grpSp>
            <p:nvGrpSpPr>
              <p:cNvPr id="215" name="グループ化 214">
                <a:extLst>
                  <a:ext uri="{FF2B5EF4-FFF2-40B4-BE49-F238E27FC236}">
                    <a16:creationId xmlns:a16="http://schemas.microsoft.com/office/drawing/2014/main" id="{19587C40-8A87-4214-98E2-CE291BC27FC1}"/>
                  </a:ext>
                </a:extLst>
              </p:cNvPr>
              <p:cNvGrpSpPr/>
              <p:nvPr/>
            </p:nvGrpSpPr>
            <p:grpSpPr>
              <a:xfrm>
                <a:off x="2772866" y="2186110"/>
                <a:ext cx="896746" cy="1237382"/>
                <a:chOff x="1757880" y="2164339"/>
                <a:chExt cx="896746" cy="1237382"/>
              </a:xfrm>
            </p:grpSpPr>
            <p:grpSp>
              <p:nvGrpSpPr>
                <p:cNvPr id="217" name="グループ化 216">
                  <a:extLst>
                    <a:ext uri="{FF2B5EF4-FFF2-40B4-BE49-F238E27FC236}">
                      <a16:creationId xmlns:a16="http://schemas.microsoft.com/office/drawing/2014/main" id="{7A9A085A-83F7-445E-A1E9-CA9B6C117862}"/>
                    </a:ext>
                  </a:extLst>
                </p:cNvPr>
                <p:cNvGrpSpPr/>
                <p:nvPr/>
              </p:nvGrpSpPr>
              <p:grpSpPr>
                <a:xfrm>
                  <a:off x="1757880" y="2164339"/>
                  <a:ext cx="562129" cy="174631"/>
                  <a:chOff x="2169053" y="3345052"/>
                  <a:chExt cx="3313050" cy="1087556"/>
                </a:xfrm>
              </p:grpSpPr>
              <p:sp>
                <p:nvSpPr>
                  <p:cNvPr id="219" name="正方形/長方形 218">
                    <a:extLst>
                      <a:ext uri="{FF2B5EF4-FFF2-40B4-BE49-F238E27FC236}">
                        <a16:creationId xmlns:a16="http://schemas.microsoft.com/office/drawing/2014/main" id="{E73156B9-2F0D-4B72-8B3A-FBAB1812ADFB}"/>
                      </a:ext>
                    </a:extLst>
                  </p:cNvPr>
                  <p:cNvSpPr/>
                  <p:nvPr/>
                </p:nvSpPr>
                <p:spPr>
                  <a:xfrm>
                    <a:off x="2292997" y="3433896"/>
                    <a:ext cx="3012427" cy="459694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20" name="グループ化 219">
                    <a:extLst>
                      <a:ext uri="{FF2B5EF4-FFF2-40B4-BE49-F238E27FC236}">
                        <a16:creationId xmlns:a16="http://schemas.microsoft.com/office/drawing/2014/main" id="{389C5528-6366-441D-AFD8-18564788B6D0}"/>
                      </a:ext>
                    </a:extLst>
                  </p:cNvPr>
                  <p:cNvGrpSpPr/>
                  <p:nvPr/>
                </p:nvGrpSpPr>
                <p:grpSpPr>
                  <a:xfrm>
                    <a:off x="2169053" y="3422654"/>
                    <a:ext cx="3275119" cy="479422"/>
                    <a:chOff x="344380" y="3242636"/>
                    <a:chExt cx="8494310" cy="1243423"/>
                  </a:xfrm>
                  <a:solidFill>
                    <a:schemeClr val="bg1">
                      <a:lumMod val="85000"/>
                    </a:schemeClr>
                  </a:solidFill>
                </p:grpSpPr>
                <p:grpSp>
                  <p:nvGrpSpPr>
                    <p:cNvPr id="225" name="グループ化 224">
                      <a:extLst>
                        <a:ext uri="{FF2B5EF4-FFF2-40B4-BE49-F238E27FC236}">
                          <a16:creationId xmlns:a16="http://schemas.microsoft.com/office/drawing/2014/main" id="{F3729EDD-93CD-4635-8FDA-C21B0F34CCC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18791" y="3271794"/>
                      <a:ext cx="3952500" cy="1192256"/>
                      <a:chOff x="646516" y="3532144"/>
                      <a:chExt cx="7950199" cy="1622139"/>
                    </a:xfrm>
                    <a:grpFill/>
                  </p:grpSpPr>
                  <p:sp>
                    <p:nvSpPr>
                      <p:cNvPr id="238" name="フリーフォーム: 図形 237">
                        <a:extLst>
                          <a:ext uri="{FF2B5EF4-FFF2-40B4-BE49-F238E27FC236}">
                            <a16:creationId xmlns:a16="http://schemas.microsoft.com/office/drawing/2014/main" id="{DA406B76-488B-4325-8E90-3365E0F1F50C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1587837" y="3752826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239" name="フリーフォーム: 図形 238">
                        <a:extLst>
                          <a:ext uri="{FF2B5EF4-FFF2-40B4-BE49-F238E27FC236}">
                            <a16:creationId xmlns:a16="http://schemas.microsoft.com/office/drawing/2014/main" id="{2CF1D857-3E96-418E-9E86-696878BBECEC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2393070" y="3377852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240" name="フリーフォーム: 図形 239">
                        <a:extLst>
                          <a:ext uri="{FF2B5EF4-FFF2-40B4-BE49-F238E27FC236}">
                            <a16:creationId xmlns:a16="http://schemas.microsoft.com/office/drawing/2014/main" id="{05161ABB-06B8-4528-9160-FBFD7F1F3A93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3183275" y="3752827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241" name="フリーフォーム: 図形 240">
                        <a:extLst>
                          <a:ext uri="{FF2B5EF4-FFF2-40B4-BE49-F238E27FC236}">
                            <a16:creationId xmlns:a16="http://schemas.microsoft.com/office/drawing/2014/main" id="{B088D24E-B66B-4B2D-81B1-AB129B39678E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3988508" y="3377853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242" name="フリーフォーム: 図形 241">
                        <a:extLst>
                          <a:ext uri="{FF2B5EF4-FFF2-40B4-BE49-F238E27FC236}">
                            <a16:creationId xmlns:a16="http://schemas.microsoft.com/office/drawing/2014/main" id="{A8A631A4-5852-421E-B1F2-48C3D1FCD8D8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4794588" y="3752827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243" name="フリーフォーム: 図形 242">
                        <a:extLst>
                          <a:ext uri="{FF2B5EF4-FFF2-40B4-BE49-F238E27FC236}">
                            <a16:creationId xmlns:a16="http://schemas.microsoft.com/office/drawing/2014/main" id="{D6DFFB7C-C26B-473E-A144-F4F43E7E0AF2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5599821" y="3377853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244" name="フリーフォーム: 図形 243">
                        <a:extLst>
                          <a:ext uri="{FF2B5EF4-FFF2-40B4-BE49-F238E27FC236}">
                            <a16:creationId xmlns:a16="http://schemas.microsoft.com/office/drawing/2014/main" id="{2A934B34-72A5-490E-9CBF-182B1621A3B2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6390026" y="3752828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245" name="フリーフォーム: 図形 244">
                        <a:extLst>
                          <a:ext uri="{FF2B5EF4-FFF2-40B4-BE49-F238E27FC236}">
                            <a16:creationId xmlns:a16="http://schemas.microsoft.com/office/drawing/2014/main" id="{E952B617-2B56-45EC-A918-BF503040D534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7195259" y="3377854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246" name="フリーフォーム: 図形 245">
                        <a:extLst>
                          <a:ext uri="{FF2B5EF4-FFF2-40B4-BE49-F238E27FC236}">
                            <a16:creationId xmlns:a16="http://schemas.microsoft.com/office/drawing/2014/main" id="{58EAE0D3-2C86-48C1-BCAB-E9DFDCF3B6C8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800808" y="3377854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226" name="グループ化 225">
                      <a:extLst>
                        <a:ext uri="{FF2B5EF4-FFF2-40B4-BE49-F238E27FC236}">
                          <a16:creationId xmlns:a16="http://schemas.microsoft.com/office/drawing/2014/main" id="{A5F9ABF2-E7BD-470D-8DB3-60416ACD171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398589" y="3271794"/>
                      <a:ext cx="3967345" cy="1192256"/>
                      <a:chOff x="1433545" y="3532144"/>
                      <a:chExt cx="7980058" cy="1622139"/>
                    </a:xfrm>
                    <a:grpFill/>
                  </p:grpSpPr>
                  <p:sp>
                    <p:nvSpPr>
                      <p:cNvPr id="229" name="フリーフォーム: 図形 228">
                        <a:extLst>
                          <a:ext uri="{FF2B5EF4-FFF2-40B4-BE49-F238E27FC236}">
                            <a16:creationId xmlns:a16="http://schemas.microsoft.com/office/drawing/2014/main" id="{0BFD320F-9DE6-4DDD-BC3E-E3BE6B2D6752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1587837" y="3752826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230" name="フリーフォーム: 図形 229">
                        <a:extLst>
                          <a:ext uri="{FF2B5EF4-FFF2-40B4-BE49-F238E27FC236}">
                            <a16:creationId xmlns:a16="http://schemas.microsoft.com/office/drawing/2014/main" id="{724058AA-0CAC-4E3F-9C29-1B0268CF809A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2393070" y="3377852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231" name="フリーフォーム: 図形 230">
                        <a:extLst>
                          <a:ext uri="{FF2B5EF4-FFF2-40B4-BE49-F238E27FC236}">
                            <a16:creationId xmlns:a16="http://schemas.microsoft.com/office/drawing/2014/main" id="{0DB5ABFE-2D85-488E-9C3E-33E987BF5FC3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3183275" y="3752827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232" name="フリーフォーム: 図形 231">
                        <a:extLst>
                          <a:ext uri="{FF2B5EF4-FFF2-40B4-BE49-F238E27FC236}">
                            <a16:creationId xmlns:a16="http://schemas.microsoft.com/office/drawing/2014/main" id="{01AF15E4-CC28-4EC2-8232-04F93E9A8214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3988508" y="3377853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233" name="フリーフォーム: 図形 232">
                        <a:extLst>
                          <a:ext uri="{FF2B5EF4-FFF2-40B4-BE49-F238E27FC236}">
                            <a16:creationId xmlns:a16="http://schemas.microsoft.com/office/drawing/2014/main" id="{A9C9D253-7DFE-4367-A303-FC655AF3DA17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4794588" y="3752827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234" name="フリーフォーム: 図形 233">
                        <a:extLst>
                          <a:ext uri="{FF2B5EF4-FFF2-40B4-BE49-F238E27FC236}">
                            <a16:creationId xmlns:a16="http://schemas.microsoft.com/office/drawing/2014/main" id="{97D6C5ED-F4FF-4AFC-A989-3E9912CA588C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5599821" y="3377853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235" name="フリーフォーム: 図形 234">
                        <a:extLst>
                          <a:ext uri="{FF2B5EF4-FFF2-40B4-BE49-F238E27FC236}">
                            <a16:creationId xmlns:a16="http://schemas.microsoft.com/office/drawing/2014/main" id="{80B355A4-EDD4-4481-95CB-ECEA61F9C5AC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6390026" y="3752828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236" name="フリーフォーム: 図形 235">
                        <a:extLst>
                          <a:ext uri="{FF2B5EF4-FFF2-40B4-BE49-F238E27FC236}">
                            <a16:creationId xmlns:a16="http://schemas.microsoft.com/office/drawing/2014/main" id="{C7703D0E-8478-4D8A-8E87-EA9E59488D59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7195259" y="3377854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237" name="フリーフォーム: 図形 236">
                        <a:extLst>
                          <a:ext uri="{FF2B5EF4-FFF2-40B4-BE49-F238E27FC236}">
                            <a16:creationId xmlns:a16="http://schemas.microsoft.com/office/drawing/2014/main" id="{C4FC8E84-74A0-48F4-86A1-95CFF4EE070F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8012148" y="3752827"/>
                        <a:ext cx="1247162" cy="1555749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227" name="四角形: 上の 2 つの角を丸める 226">
                      <a:extLst>
                        <a:ext uri="{FF2B5EF4-FFF2-40B4-BE49-F238E27FC236}">
                          <a16:creationId xmlns:a16="http://schemas.microsoft.com/office/drawing/2014/main" id="{97755B26-975D-49A7-8236-760DA0D6057D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49760" y="3445483"/>
                      <a:ext cx="1235196" cy="845956"/>
                    </a:xfrm>
                    <a:prstGeom prst="round2Same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8" name="四角形: 上の 2 つの角を丸める 227">
                      <a:extLst>
                        <a:ext uri="{FF2B5EF4-FFF2-40B4-BE49-F238E27FC236}">
                          <a16:creationId xmlns:a16="http://schemas.microsoft.com/office/drawing/2014/main" id="{88F64D6D-0319-4887-8155-D8500F5FAFD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796770" y="3438600"/>
                      <a:ext cx="1237883" cy="845956"/>
                    </a:xfrm>
                    <a:prstGeom prst="round2Same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21" name="四角形: 角を丸くする 220">
                    <a:extLst>
                      <a:ext uri="{FF2B5EF4-FFF2-40B4-BE49-F238E27FC236}">
                        <a16:creationId xmlns:a16="http://schemas.microsoft.com/office/drawing/2014/main" id="{446A6EC2-9648-4438-920C-9CC567AF9DF7}"/>
                      </a:ext>
                    </a:extLst>
                  </p:cNvPr>
                  <p:cNvSpPr/>
                  <p:nvPr/>
                </p:nvSpPr>
                <p:spPr>
                  <a:xfrm>
                    <a:off x="4761268" y="3410742"/>
                    <a:ext cx="345303" cy="504029"/>
                  </a:xfrm>
                  <a:prstGeom prst="roundRect">
                    <a:avLst>
                      <a:gd name="adj" fmla="val 6662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2" name="フリーフォーム: 図形 221">
                    <a:extLst>
                      <a:ext uri="{FF2B5EF4-FFF2-40B4-BE49-F238E27FC236}">
                        <a16:creationId xmlns:a16="http://schemas.microsoft.com/office/drawing/2014/main" id="{9BD9F126-3DEC-48D6-AABB-1D30328CECC3}"/>
                      </a:ext>
                    </a:extLst>
                  </p:cNvPr>
                  <p:cNvSpPr/>
                  <p:nvPr/>
                </p:nvSpPr>
                <p:spPr>
                  <a:xfrm>
                    <a:off x="4688220" y="3345052"/>
                    <a:ext cx="632482" cy="632482"/>
                  </a:xfrm>
                  <a:custGeom>
                    <a:avLst/>
                    <a:gdLst>
                      <a:gd name="connsiteX0" fmla="*/ 615066 w 1230132"/>
                      <a:gd name="connsiteY0" fmla="*/ 0 h 1230133"/>
                      <a:gd name="connsiteX1" fmla="*/ 796229 w 1230132"/>
                      <a:gd name="connsiteY1" fmla="*/ 75040 h 1230133"/>
                      <a:gd name="connsiteX2" fmla="*/ 1155093 w 1230132"/>
                      <a:gd name="connsiteY2" fmla="*/ 433904 h 1230133"/>
                      <a:gd name="connsiteX3" fmla="*/ 1155093 w 1230132"/>
                      <a:gd name="connsiteY3" fmla="*/ 796230 h 1230133"/>
                      <a:gd name="connsiteX4" fmla="*/ 796229 w 1230132"/>
                      <a:gd name="connsiteY4" fmla="*/ 1155094 h 1230133"/>
                      <a:gd name="connsiteX5" fmla="*/ 433903 w 1230132"/>
                      <a:gd name="connsiteY5" fmla="*/ 1155094 h 1230133"/>
                      <a:gd name="connsiteX6" fmla="*/ 75039 w 1230132"/>
                      <a:gd name="connsiteY6" fmla="*/ 796230 h 1230133"/>
                      <a:gd name="connsiteX7" fmla="*/ 75039 w 1230132"/>
                      <a:gd name="connsiteY7" fmla="*/ 433904 h 1230133"/>
                      <a:gd name="connsiteX8" fmla="*/ 433903 w 1230132"/>
                      <a:gd name="connsiteY8" fmla="*/ 75040 h 1230133"/>
                      <a:gd name="connsiteX9" fmla="*/ 615066 w 1230132"/>
                      <a:gd name="connsiteY9" fmla="*/ 0 h 12301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230132" h="1230133">
                        <a:moveTo>
                          <a:pt x="615066" y="0"/>
                        </a:moveTo>
                        <a:cubicBezTo>
                          <a:pt x="680635" y="0"/>
                          <a:pt x="746203" y="25014"/>
                          <a:pt x="796229" y="75040"/>
                        </a:cubicBezTo>
                        <a:lnTo>
                          <a:pt x="1155093" y="433904"/>
                        </a:lnTo>
                        <a:cubicBezTo>
                          <a:pt x="1255146" y="533958"/>
                          <a:pt x="1255146" y="696177"/>
                          <a:pt x="1155093" y="796230"/>
                        </a:cubicBezTo>
                        <a:lnTo>
                          <a:pt x="796229" y="1155094"/>
                        </a:lnTo>
                        <a:cubicBezTo>
                          <a:pt x="696176" y="1255147"/>
                          <a:pt x="533957" y="1255147"/>
                          <a:pt x="433903" y="1155094"/>
                        </a:cubicBezTo>
                        <a:lnTo>
                          <a:pt x="75039" y="796230"/>
                        </a:lnTo>
                        <a:cubicBezTo>
                          <a:pt x="-25014" y="696177"/>
                          <a:pt x="-25014" y="533958"/>
                          <a:pt x="75039" y="433904"/>
                        </a:cubicBezTo>
                        <a:lnTo>
                          <a:pt x="433903" y="75040"/>
                        </a:lnTo>
                        <a:cubicBezTo>
                          <a:pt x="483930" y="25014"/>
                          <a:pt x="549498" y="1"/>
                          <a:pt x="615066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3" name="フリーフォーム: 図形 222">
                    <a:extLst>
                      <a:ext uri="{FF2B5EF4-FFF2-40B4-BE49-F238E27FC236}">
                        <a16:creationId xmlns:a16="http://schemas.microsoft.com/office/drawing/2014/main" id="{44C01566-384F-4BD2-8663-DA3063160A4D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5125684" y="3636977"/>
                    <a:ext cx="356419" cy="795631"/>
                  </a:xfrm>
                  <a:custGeom>
                    <a:avLst/>
                    <a:gdLst>
                      <a:gd name="connsiteX0" fmla="*/ 55088 w 187133"/>
                      <a:gd name="connsiteY0" fmla="*/ 454678 h 602323"/>
                      <a:gd name="connsiteX1" fmla="*/ 38519 w 187133"/>
                      <a:gd name="connsiteY1" fmla="*/ 471247 h 602323"/>
                      <a:gd name="connsiteX2" fmla="*/ 38519 w 187133"/>
                      <a:gd name="connsiteY2" fmla="*/ 537519 h 602323"/>
                      <a:gd name="connsiteX3" fmla="*/ 55088 w 187133"/>
                      <a:gd name="connsiteY3" fmla="*/ 554088 h 602323"/>
                      <a:gd name="connsiteX4" fmla="*/ 132045 w 187133"/>
                      <a:gd name="connsiteY4" fmla="*/ 554088 h 602323"/>
                      <a:gd name="connsiteX5" fmla="*/ 148614 w 187133"/>
                      <a:gd name="connsiteY5" fmla="*/ 537519 h 602323"/>
                      <a:gd name="connsiteX6" fmla="*/ 148614 w 187133"/>
                      <a:gd name="connsiteY6" fmla="*/ 471247 h 602323"/>
                      <a:gd name="connsiteX7" fmla="*/ 132045 w 187133"/>
                      <a:gd name="connsiteY7" fmla="*/ 454678 h 602323"/>
                      <a:gd name="connsiteX8" fmla="*/ 47857 w 187133"/>
                      <a:gd name="connsiteY8" fmla="*/ 0 h 602323"/>
                      <a:gd name="connsiteX9" fmla="*/ 139276 w 187133"/>
                      <a:gd name="connsiteY9" fmla="*/ 0 h 602323"/>
                      <a:gd name="connsiteX10" fmla="*/ 187133 w 187133"/>
                      <a:gd name="connsiteY10" fmla="*/ 554466 h 602323"/>
                      <a:gd name="connsiteX11" fmla="*/ 139276 w 187133"/>
                      <a:gd name="connsiteY11" fmla="*/ 602323 h 602323"/>
                      <a:gd name="connsiteX12" fmla="*/ 47857 w 187133"/>
                      <a:gd name="connsiteY12" fmla="*/ 602323 h 602323"/>
                      <a:gd name="connsiteX13" fmla="*/ 0 w 187133"/>
                      <a:gd name="connsiteY13" fmla="*/ 554466 h 6023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87133" h="602323">
                        <a:moveTo>
                          <a:pt x="55088" y="454678"/>
                        </a:moveTo>
                        <a:cubicBezTo>
                          <a:pt x="45937" y="454678"/>
                          <a:pt x="38519" y="462096"/>
                          <a:pt x="38519" y="471247"/>
                        </a:cubicBezTo>
                        <a:lnTo>
                          <a:pt x="38519" y="537519"/>
                        </a:lnTo>
                        <a:cubicBezTo>
                          <a:pt x="38519" y="546670"/>
                          <a:pt x="45937" y="554088"/>
                          <a:pt x="55088" y="554088"/>
                        </a:cubicBezTo>
                        <a:lnTo>
                          <a:pt x="132045" y="554088"/>
                        </a:lnTo>
                        <a:cubicBezTo>
                          <a:pt x="141196" y="554088"/>
                          <a:pt x="148614" y="546670"/>
                          <a:pt x="148614" y="537519"/>
                        </a:cubicBezTo>
                        <a:lnTo>
                          <a:pt x="148614" y="471247"/>
                        </a:lnTo>
                        <a:cubicBezTo>
                          <a:pt x="148614" y="462096"/>
                          <a:pt x="141196" y="454678"/>
                          <a:pt x="132045" y="454678"/>
                        </a:cubicBezTo>
                        <a:close/>
                        <a:moveTo>
                          <a:pt x="47857" y="0"/>
                        </a:moveTo>
                        <a:lnTo>
                          <a:pt x="139276" y="0"/>
                        </a:lnTo>
                        <a:lnTo>
                          <a:pt x="187133" y="554466"/>
                        </a:lnTo>
                        <a:cubicBezTo>
                          <a:pt x="187133" y="580897"/>
                          <a:pt x="165707" y="602323"/>
                          <a:pt x="139276" y="602323"/>
                        </a:cubicBezTo>
                        <a:lnTo>
                          <a:pt x="47857" y="602323"/>
                        </a:lnTo>
                        <a:cubicBezTo>
                          <a:pt x="21426" y="602323"/>
                          <a:pt x="0" y="580897"/>
                          <a:pt x="0" y="55446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4" name="四角形: 角を丸くする 223">
                    <a:extLst>
                      <a:ext uri="{FF2B5EF4-FFF2-40B4-BE49-F238E27FC236}">
                        <a16:creationId xmlns:a16="http://schemas.microsoft.com/office/drawing/2014/main" id="{DD5F8A9F-E901-46D2-8153-E2FFDE21E4EC}"/>
                      </a:ext>
                    </a:extLst>
                  </p:cNvPr>
                  <p:cNvSpPr/>
                  <p:nvPr/>
                </p:nvSpPr>
                <p:spPr>
                  <a:xfrm>
                    <a:off x="4736537" y="3581400"/>
                    <a:ext cx="520831" cy="152691"/>
                  </a:xfrm>
                  <a:prstGeom prst="roundRect">
                    <a:avLst>
                      <a:gd name="adj" fmla="val 23462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71A2B6DB-C83C-48E9-8E9C-A27FE86353B2}"/>
                    </a:ext>
                  </a:extLst>
                </p:cNvPr>
                <p:cNvSpPr/>
                <p:nvPr/>
              </p:nvSpPr>
              <p:spPr>
                <a:xfrm rot="19800000">
                  <a:off x="2325847" y="2234617"/>
                  <a:ext cx="328779" cy="1167104"/>
                </a:xfrm>
                <a:custGeom>
                  <a:avLst/>
                  <a:gdLst>
                    <a:gd name="connsiteX0" fmla="*/ 217798 w 277689"/>
                    <a:gd name="connsiteY0" fmla="*/ 1689 h 1462108"/>
                    <a:gd name="connsiteX1" fmla="*/ 240874 w 277689"/>
                    <a:gd name="connsiteY1" fmla="*/ 24681 h 1462108"/>
                    <a:gd name="connsiteX2" fmla="*/ 262234 w 277689"/>
                    <a:gd name="connsiteY2" fmla="*/ 72723 h 1462108"/>
                    <a:gd name="connsiteX3" fmla="*/ 267044 w 277689"/>
                    <a:gd name="connsiteY3" fmla="*/ 91297 h 1462108"/>
                    <a:gd name="connsiteX4" fmla="*/ 266782 w 277689"/>
                    <a:gd name="connsiteY4" fmla="*/ 96183 h 1462108"/>
                    <a:gd name="connsiteX5" fmla="*/ 268479 w 277689"/>
                    <a:gd name="connsiteY5" fmla="*/ 107102 h 1462108"/>
                    <a:gd name="connsiteX6" fmla="*/ 268041 w 277689"/>
                    <a:gd name="connsiteY6" fmla="*/ 420570 h 1462108"/>
                    <a:gd name="connsiteX7" fmla="*/ 261662 w 277689"/>
                    <a:gd name="connsiteY7" fmla="*/ 461598 h 1462108"/>
                    <a:gd name="connsiteX8" fmla="*/ 244900 w 277689"/>
                    <a:gd name="connsiteY8" fmla="*/ 512042 h 1462108"/>
                    <a:gd name="connsiteX9" fmla="*/ 277689 w 277689"/>
                    <a:gd name="connsiteY9" fmla="*/ 1316973 h 1462108"/>
                    <a:gd name="connsiteX10" fmla="*/ 160064 w 277689"/>
                    <a:gd name="connsiteY10" fmla="*/ 1462108 h 1462108"/>
                    <a:gd name="connsiteX11" fmla="*/ 160065 w 277689"/>
                    <a:gd name="connsiteY11" fmla="*/ 1462107 h 1462108"/>
                    <a:gd name="connsiteX12" fmla="*/ 42440 w 277689"/>
                    <a:gd name="connsiteY12" fmla="*/ 1316972 h 1462108"/>
                    <a:gd name="connsiteX13" fmla="*/ 83670 w 277689"/>
                    <a:gd name="connsiteY13" fmla="*/ 524870 h 1462108"/>
                    <a:gd name="connsiteX14" fmla="*/ 81424 w 277689"/>
                    <a:gd name="connsiteY14" fmla="*/ 524947 h 1462108"/>
                    <a:gd name="connsiteX15" fmla="*/ 53741 w 277689"/>
                    <a:gd name="connsiteY15" fmla="*/ 517690 h 1462108"/>
                    <a:gd name="connsiteX16" fmla="*/ 4164 w 277689"/>
                    <a:gd name="connsiteY16" fmla="*/ 420570 h 1462108"/>
                    <a:gd name="connsiteX17" fmla="*/ 19380 w 277689"/>
                    <a:gd name="connsiteY17" fmla="*/ 250287 h 1462108"/>
                    <a:gd name="connsiteX18" fmla="*/ 55609 w 277689"/>
                    <a:gd name="connsiteY18" fmla="*/ 225440 h 1462108"/>
                    <a:gd name="connsiteX19" fmla="*/ 65455 w 277689"/>
                    <a:gd name="connsiteY19" fmla="*/ 222143 h 1462108"/>
                    <a:gd name="connsiteX20" fmla="*/ 72521 w 277689"/>
                    <a:gd name="connsiteY20" fmla="*/ 208613 h 1462108"/>
                    <a:gd name="connsiteX21" fmla="*/ 103810 w 277689"/>
                    <a:gd name="connsiteY21" fmla="*/ 191883 h 1462108"/>
                    <a:gd name="connsiteX22" fmla="*/ 122404 w 277689"/>
                    <a:gd name="connsiteY22" fmla="*/ 201826 h 1462108"/>
                    <a:gd name="connsiteX23" fmla="*/ 122528 w 277689"/>
                    <a:gd name="connsiteY23" fmla="*/ 201029 h 1462108"/>
                    <a:gd name="connsiteX24" fmla="*/ 163300 w 277689"/>
                    <a:gd name="connsiteY24" fmla="*/ 166143 h 1462108"/>
                    <a:gd name="connsiteX25" fmla="*/ 190208 w 277689"/>
                    <a:gd name="connsiteY25" fmla="*/ 180530 h 1462108"/>
                    <a:gd name="connsiteX26" fmla="*/ 192472 w 277689"/>
                    <a:gd name="connsiteY26" fmla="*/ 179281 h 1462108"/>
                    <a:gd name="connsiteX27" fmla="*/ 192472 w 277689"/>
                    <a:gd name="connsiteY27" fmla="*/ 113211 h 1462108"/>
                    <a:gd name="connsiteX28" fmla="*/ 175049 w 277689"/>
                    <a:gd name="connsiteY28" fmla="*/ 74029 h 1462108"/>
                    <a:gd name="connsiteX29" fmla="*/ 188959 w 277689"/>
                    <a:gd name="connsiteY29" fmla="*/ 6619 h 1462108"/>
                    <a:gd name="connsiteX30" fmla="*/ 217798 w 277689"/>
                    <a:gd name="connsiteY30" fmla="*/ 1689 h 1462108"/>
                    <a:gd name="connsiteX0" fmla="*/ 217798 w 277689"/>
                    <a:gd name="connsiteY0" fmla="*/ 1689 h 1462108"/>
                    <a:gd name="connsiteX1" fmla="*/ 240874 w 277689"/>
                    <a:gd name="connsiteY1" fmla="*/ 24681 h 1462108"/>
                    <a:gd name="connsiteX2" fmla="*/ 262234 w 277689"/>
                    <a:gd name="connsiteY2" fmla="*/ 72723 h 1462108"/>
                    <a:gd name="connsiteX3" fmla="*/ 267044 w 277689"/>
                    <a:gd name="connsiteY3" fmla="*/ 91297 h 1462108"/>
                    <a:gd name="connsiteX4" fmla="*/ 266782 w 277689"/>
                    <a:gd name="connsiteY4" fmla="*/ 96183 h 1462108"/>
                    <a:gd name="connsiteX5" fmla="*/ 268479 w 277689"/>
                    <a:gd name="connsiteY5" fmla="*/ 107102 h 1462108"/>
                    <a:gd name="connsiteX6" fmla="*/ 268041 w 277689"/>
                    <a:gd name="connsiteY6" fmla="*/ 420570 h 1462108"/>
                    <a:gd name="connsiteX7" fmla="*/ 261662 w 277689"/>
                    <a:gd name="connsiteY7" fmla="*/ 461598 h 1462108"/>
                    <a:gd name="connsiteX8" fmla="*/ 244900 w 277689"/>
                    <a:gd name="connsiteY8" fmla="*/ 512042 h 1462108"/>
                    <a:gd name="connsiteX9" fmla="*/ 277689 w 277689"/>
                    <a:gd name="connsiteY9" fmla="*/ 1316973 h 1462108"/>
                    <a:gd name="connsiteX10" fmla="*/ 160064 w 277689"/>
                    <a:gd name="connsiteY10" fmla="*/ 1462108 h 1462108"/>
                    <a:gd name="connsiteX11" fmla="*/ 160065 w 277689"/>
                    <a:gd name="connsiteY11" fmla="*/ 1462107 h 1462108"/>
                    <a:gd name="connsiteX12" fmla="*/ 42440 w 277689"/>
                    <a:gd name="connsiteY12" fmla="*/ 1316972 h 1462108"/>
                    <a:gd name="connsiteX13" fmla="*/ 83670 w 277689"/>
                    <a:gd name="connsiteY13" fmla="*/ 524870 h 1462108"/>
                    <a:gd name="connsiteX14" fmla="*/ 81424 w 277689"/>
                    <a:gd name="connsiteY14" fmla="*/ 524947 h 1462108"/>
                    <a:gd name="connsiteX15" fmla="*/ 53741 w 277689"/>
                    <a:gd name="connsiteY15" fmla="*/ 517690 h 1462108"/>
                    <a:gd name="connsiteX16" fmla="*/ 4164 w 277689"/>
                    <a:gd name="connsiteY16" fmla="*/ 420570 h 1462108"/>
                    <a:gd name="connsiteX17" fmla="*/ 19380 w 277689"/>
                    <a:gd name="connsiteY17" fmla="*/ 250287 h 1462108"/>
                    <a:gd name="connsiteX18" fmla="*/ 55609 w 277689"/>
                    <a:gd name="connsiteY18" fmla="*/ 225440 h 1462108"/>
                    <a:gd name="connsiteX19" fmla="*/ 65455 w 277689"/>
                    <a:gd name="connsiteY19" fmla="*/ 222143 h 1462108"/>
                    <a:gd name="connsiteX20" fmla="*/ 72521 w 277689"/>
                    <a:gd name="connsiteY20" fmla="*/ 208613 h 1462108"/>
                    <a:gd name="connsiteX21" fmla="*/ 103810 w 277689"/>
                    <a:gd name="connsiteY21" fmla="*/ 191883 h 1462108"/>
                    <a:gd name="connsiteX22" fmla="*/ 122404 w 277689"/>
                    <a:gd name="connsiteY22" fmla="*/ 201826 h 1462108"/>
                    <a:gd name="connsiteX23" fmla="*/ 122528 w 277689"/>
                    <a:gd name="connsiteY23" fmla="*/ 201029 h 1462108"/>
                    <a:gd name="connsiteX24" fmla="*/ 163300 w 277689"/>
                    <a:gd name="connsiteY24" fmla="*/ 166143 h 1462108"/>
                    <a:gd name="connsiteX25" fmla="*/ 190208 w 277689"/>
                    <a:gd name="connsiteY25" fmla="*/ 180530 h 1462108"/>
                    <a:gd name="connsiteX26" fmla="*/ 192472 w 277689"/>
                    <a:gd name="connsiteY26" fmla="*/ 179281 h 1462108"/>
                    <a:gd name="connsiteX27" fmla="*/ 192472 w 277689"/>
                    <a:gd name="connsiteY27" fmla="*/ 113211 h 1462108"/>
                    <a:gd name="connsiteX28" fmla="*/ 188959 w 277689"/>
                    <a:gd name="connsiteY28" fmla="*/ 6619 h 1462108"/>
                    <a:gd name="connsiteX29" fmla="*/ 217798 w 277689"/>
                    <a:gd name="connsiteY29" fmla="*/ 1689 h 1462108"/>
                    <a:gd name="connsiteX0" fmla="*/ 217798 w 277689"/>
                    <a:gd name="connsiteY0" fmla="*/ 0 h 1460419"/>
                    <a:gd name="connsiteX1" fmla="*/ 240874 w 277689"/>
                    <a:gd name="connsiteY1" fmla="*/ 22992 h 1460419"/>
                    <a:gd name="connsiteX2" fmla="*/ 262234 w 277689"/>
                    <a:gd name="connsiteY2" fmla="*/ 71034 h 1460419"/>
                    <a:gd name="connsiteX3" fmla="*/ 267044 w 277689"/>
                    <a:gd name="connsiteY3" fmla="*/ 89608 h 1460419"/>
                    <a:gd name="connsiteX4" fmla="*/ 266782 w 277689"/>
                    <a:gd name="connsiteY4" fmla="*/ 94494 h 1460419"/>
                    <a:gd name="connsiteX5" fmla="*/ 268479 w 277689"/>
                    <a:gd name="connsiteY5" fmla="*/ 105413 h 1460419"/>
                    <a:gd name="connsiteX6" fmla="*/ 268041 w 277689"/>
                    <a:gd name="connsiteY6" fmla="*/ 418881 h 1460419"/>
                    <a:gd name="connsiteX7" fmla="*/ 261662 w 277689"/>
                    <a:gd name="connsiteY7" fmla="*/ 459909 h 1460419"/>
                    <a:gd name="connsiteX8" fmla="*/ 244900 w 277689"/>
                    <a:gd name="connsiteY8" fmla="*/ 510353 h 1460419"/>
                    <a:gd name="connsiteX9" fmla="*/ 277689 w 277689"/>
                    <a:gd name="connsiteY9" fmla="*/ 1315284 h 1460419"/>
                    <a:gd name="connsiteX10" fmla="*/ 160064 w 277689"/>
                    <a:gd name="connsiteY10" fmla="*/ 1460419 h 1460419"/>
                    <a:gd name="connsiteX11" fmla="*/ 160065 w 277689"/>
                    <a:gd name="connsiteY11" fmla="*/ 1460418 h 1460419"/>
                    <a:gd name="connsiteX12" fmla="*/ 42440 w 277689"/>
                    <a:gd name="connsiteY12" fmla="*/ 1315283 h 1460419"/>
                    <a:gd name="connsiteX13" fmla="*/ 83670 w 277689"/>
                    <a:gd name="connsiteY13" fmla="*/ 523181 h 1460419"/>
                    <a:gd name="connsiteX14" fmla="*/ 81424 w 277689"/>
                    <a:gd name="connsiteY14" fmla="*/ 523258 h 1460419"/>
                    <a:gd name="connsiteX15" fmla="*/ 53741 w 277689"/>
                    <a:gd name="connsiteY15" fmla="*/ 516001 h 1460419"/>
                    <a:gd name="connsiteX16" fmla="*/ 4164 w 277689"/>
                    <a:gd name="connsiteY16" fmla="*/ 418881 h 1460419"/>
                    <a:gd name="connsiteX17" fmla="*/ 19380 w 277689"/>
                    <a:gd name="connsiteY17" fmla="*/ 248598 h 1460419"/>
                    <a:gd name="connsiteX18" fmla="*/ 55609 w 277689"/>
                    <a:gd name="connsiteY18" fmla="*/ 223751 h 1460419"/>
                    <a:gd name="connsiteX19" fmla="*/ 65455 w 277689"/>
                    <a:gd name="connsiteY19" fmla="*/ 220454 h 1460419"/>
                    <a:gd name="connsiteX20" fmla="*/ 72521 w 277689"/>
                    <a:gd name="connsiteY20" fmla="*/ 206924 h 1460419"/>
                    <a:gd name="connsiteX21" fmla="*/ 103810 w 277689"/>
                    <a:gd name="connsiteY21" fmla="*/ 190194 h 1460419"/>
                    <a:gd name="connsiteX22" fmla="*/ 122404 w 277689"/>
                    <a:gd name="connsiteY22" fmla="*/ 200137 h 1460419"/>
                    <a:gd name="connsiteX23" fmla="*/ 122528 w 277689"/>
                    <a:gd name="connsiteY23" fmla="*/ 199340 h 1460419"/>
                    <a:gd name="connsiteX24" fmla="*/ 163300 w 277689"/>
                    <a:gd name="connsiteY24" fmla="*/ 164454 h 1460419"/>
                    <a:gd name="connsiteX25" fmla="*/ 190208 w 277689"/>
                    <a:gd name="connsiteY25" fmla="*/ 178841 h 1460419"/>
                    <a:gd name="connsiteX26" fmla="*/ 192472 w 277689"/>
                    <a:gd name="connsiteY26" fmla="*/ 177592 h 1460419"/>
                    <a:gd name="connsiteX27" fmla="*/ 192472 w 277689"/>
                    <a:gd name="connsiteY27" fmla="*/ 111522 h 1460419"/>
                    <a:gd name="connsiteX28" fmla="*/ 217798 w 277689"/>
                    <a:gd name="connsiteY28" fmla="*/ 0 h 1460419"/>
                    <a:gd name="connsiteX0" fmla="*/ 192472 w 277689"/>
                    <a:gd name="connsiteY0" fmla="*/ 88530 h 1437427"/>
                    <a:gd name="connsiteX1" fmla="*/ 240874 w 277689"/>
                    <a:gd name="connsiteY1" fmla="*/ 0 h 1437427"/>
                    <a:gd name="connsiteX2" fmla="*/ 262234 w 277689"/>
                    <a:gd name="connsiteY2" fmla="*/ 48042 h 1437427"/>
                    <a:gd name="connsiteX3" fmla="*/ 267044 w 277689"/>
                    <a:gd name="connsiteY3" fmla="*/ 66616 h 1437427"/>
                    <a:gd name="connsiteX4" fmla="*/ 266782 w 277689"/>
                    <a:gd name="connsiteY4" fmla="*/ 71502 h 1437427"/>
                    <a:gd name="connsiteX5" fmla="*/ 268479 w 277689"/>
                    <a:gd name="connsiteY5" fmla="*/ 82421 h 1437427"/>
                    <a:gd name="connsiteX6" fmla="*/ 268041 w 277689"/>
                    <a:gd name="connsiteY6" fmla="*/ 395889 h 1437427"/>
                    <a:gd name="connsiteX7" fmla="*/ 261662 w 277689"/>
                    <a:gd name="connsiteY7" fmla="*/ 436917 h 1437427"/>
                    <a:gd name="connsiteX8" fmla="*/ 244900 w 277689"/>
                    <a:gd name="connsiteY8" fmla="*/ 487361 h 1437427"/>
                    <a:gd name="connsiteX9" fmla="*/ 277689 w 277689"/>
                    <a:gd name="connsiteY9" fmla="*/ 1292292 h 1437427"/>
                    <a:gd name="connsiteX10" fmla="*/ 160064 w 277689"/>
                    <a:gd name="connsiteY10" fmla="*/ 1437427 h 1437427"/>
                    <a:gd name="connsiteX11" fmla="*/ 160065 w 277689"/>
                    <a:gd name="connsiteY11" fmla="*/ 1437426 h 1437427"/>
                    <a:gd name="connsiteX12" fmla="*/ 42440 w 277689"/>
                    <a:gd name="connsiteY12" fmla="*/ 1292291 h 1437427"/>
                    <a:gd name="connsiteX13" fmla="*/ 83670 w 277689"/>
                    <a:gd name="connsiteY13" fmla="*/ 500189 h 1437427"/>
                    <a:gd name="connsiteX14" fmla="*/ 81424 w 277689"/>
                    <a:gd name="connsiteY14" fmla="*/ 500266 h 1437427"/>
                    <a:gd name="connsiteX15" fmla="*/ 53741 w 277689"/>
                    <a:gd name="connsiteY15" fmla="*/ 493009 h 1437427"/>
                    <a:gd name="connsiteX16" fmla="*/ 4164 w 277689"/>
                    <a:gd name="connsiteY16" fmla="*/ 395889 h 1437427"/>
                    <a:gd name="connsiteX17" fmla="*/ 19380 w 277689"/>
                    <a:gd name="connsiteY17" fmla="*/ 225606 h 1437427"/>
                    <a:gd name="connsiteX18" fmla="*/ 55609 w 277689"/>
                    <a:gd name="connsiteY18" fmla="*/ 200759 h 1437427"/>
                    <a:gd name="connsiteX19" fmla="*/ 65455 w 277689"/>
                    <a:gd name="connsiteY19" fmla="*/ 197462 h 1437427"/>
                    <a:gd name="connsiteX20" fmla="*/ 72521 w 277689"/>
                    <a:gd name="connsiteY20" fmla="*/ 183932 h 1437427"/>
                    <a:gd name="connsiteX21" fmla="*/ 103810 w 277689"/>
                    <a:gd name="connsiteY21" fmla="*/ 167202 h 1437427"/>
                    <a:gd name="connsiteX22" fmla="*/ 122404 w 277689"/>
                    <a:gd name="connsiteY22" fmla="*/ 177145 h 1437427"/>
                    <a:gd name="connsiteX23" fmla="*/ 122528 w 277689"/>
                    <a:gd name="connsiteY23" fmla="*/ 176348 h 1437427"/>
                    <a:gd name="connsiteX24" fmla="*/ 163300 w 277689"/>
                    <a:gd name="connsiteY24" fmla="*/ 141462 h 1437427"/>
                    <a:gd name="connsiteX25" fmla="*/ 190208 w 277689"/>
                    <a:gd name="connsiteY25" fmla="*/ 155849 h 1437427"/>
                    <a:gd name="connsiteX26" fmla="*/ 192472 w 277689"/>
                    <a:gd name="connsiteY26" fmla="*/ 154600 h 1437427"/>
                    <a:gd name="connsiteX27" fmla="*/ 192472 w 277689"/>
                    <a:gd name="connsiteY27" fmla="*/ 88530 h 1437427"/>
                    <a:gd name="connsiteX0" fmla="*/ 192472 w 277689"/>
                    <a:gd name="connsiteY0" fmla="*/ 40488 h 1389385"/>
                    <a:gd name="connsiteX1" fmla="*/ 262234 w 277689"/>
                    <a:gd name="connsiteY1" fmla="*/ 0 h 1389385"/>
                    <a:gd name="connsiteX2" fmla="*/ 267044 w 277689"/>
                    <a:gd name="connsiteY2" fmla="*/ 18574 h 1389385"/>
                    <a:gd name="connsiteX3" fmla="*/ 266782 w 277689"/>
                    <a:gd name="connsiteY3" fmla="*/ 23460 h 1389385"/>
                    <a:gd name="connsiteX4" fmla="*/ 268479 w 277689"/>
                    <a:gd name="connsiteY4" fmla="*/ 34379 h 1389385"/>
                    <a:gd name="connsiteX5" fmla="*/ 268041 w 277689"/>
                    <a:gd name="connsiteY5" fmla="*/ 347847 h 1389385"/>
                    <a:gd name="connsiteX6" fmla="*/ 261662 w 277689"/>
                    <a:gd name="connsiteY6" fmla="*/ 388875 h 1389385"/>
                    <a:gd name="connsiteX7" fmla="*/ 244900 w 277689"/>
                    <a:gd name="connsiteY7" fmla="*/ 439319 h 1389385"/>
                    <a:gd name="connsiteX8" fmla="*/ 277689 w 277689"/>
                    <a:gd name="connsiteY8" fmla="*/ 1244250 h 1389385"/>
                    <a:gd name="connsiteX9" fmla="*/ 160064 w 277689"/>
                    <a:gd name="connsiteY9" fmla="*/ 1389385 h 1389385"/>
                    <a:gd name="connsiteX10" fmla="*/ 160065 w 277689"/>
                    <a:gd name="connsiteY10" fmla="*/ 1389384 h 1389385"/>
                    <a:gd name="connsiteX11" fmla="*/ 42440 w 277689"/>
                    <a:gd name="connsiteY11" fmla="*/ 1244249 h 1389385"/>
                    <a:gd name="connsiteX12" fmla="*/ 83670 w 277689"/>
                    <a:gd name="connsiteY12" fmla="*/ 452147 h 1389385"/>
                    <a:gd name="connsiteX13" fmla="*/ 81424 w 277689"/>
                    <a:gd name="connsiteY13" fmla="*/ 452224 h 1389385"/>
                    <a:gd name="connsiteX14" fmla="*/ 53741 w 277689"/>
                    <a:gd name="connsiteY14" fmla="*/ 444967 h 1389385"/>
                    <a:gd name="connsiteX15" fmla="*/ 4164 w 277689"/>
                    <a:gd name="connsiteY15" fmla="*/ 347847 h 1389385"/>
                    <a:gd name="connsiteX16" fmla="*/ 19380 w 277689"/>
                    <a:gd name="connsiteY16" fmla="*/ 177564 h 1389385"/>
                    <a:gd name="connsiteX17" fmla="*/ 55609 w 277689"/>
                    <a:gd name="connsiteY17" fmla="*/ 152717 h 1389385"/>
                    <a:gd name="connsiteX18" fmla="*/ 65455 w 277689"/>
                    <a:gd name="connsiteY18" fmla="*/ 149420 h 1389385"/>
                    <a:gd name="connsiteX19" fmla="*/ 72521 w 277689"/>
                    <a:gd name="connsiteY19" fmla="*/ 135890 h 1389385"/>
                    <a:gd name="connsiteX20" fmla="*/ 103810 w 277689"/>
                    <a:gd name="connsiteY20" fmla="*/ 119160 h 1389385"/>
                    <a:gd name="connsiteX21" fmla="*/ 122404 w 277689"/>
                    <a:gd name="connsiteY21" fmla="*/ 129103 h 1389385"/>
                    <a:gd name="connsiteX22" fmla="*/ 122528 w 277689"/>
                    <a:gd name="connsiteY22" fmla="*/ 128306 h 1389385"/>
                    <a:gd name="connsiteX23" fmla="*/ 163300 w 277689"/>
                    <a:gd name="connsiteY23" fmla="*/ 93420 h 1389385"/>
                    <a:gd name="connsiteX24" fmla="*/ 190208 w 277689"/>
                    <a:gd name="connsiteY24" fmla="*/ 107807 h 1389385"/>
                    <a:gd name="connsiteX25" fmla="*/ 192472 w 277689"/>
                    <a:gd name="connsiteY25" fmla="*/ 106558 h 1389385"/>
                    <a:gd name="connsiteX26" fmla="*/ 192472 w 277689"/>
                    <a:gd name="connsiteY26" fmla="*/ 40488 h 1389385"/>
                    <a:gd name="connsiteX0" fmla="*/ 192472 w 277689"/>
                    <a:gd name="connsiteY0" fmla="*/ 40488 h 1389385"/>
                    <a:gd name="connsiteX1" fmla="*/ 262234 w 277689"/>
                    <a:gd name="connsiteY1" fmla="*/ 0 h 1389385"/>
                    <a:gd name="connsiteX2" fmla="*/ 267044 w 277689"/>
                    <a:gd name="connsiteY2" fmla="*/ 18574 h 1389385"/>
                    <a:gd name="connsiteX3" fmla="*/ 268479 w 277689"/>
                    <a:gd name="connsiteY3" fmla="*/ 34379 h 1389385"/>
                    <a:gd name="connsiteX4" fmla="*/ 268041 w 277689"/>
                    <a:gd name="connsiteY4" fmla="*/ 347847 h 1389385"/>
                    <a:gd name="connsiteX5" fmla="*/ 261662 w 277689"/>
                    <a:gd name="connsiteY5" fmla="*/ 388875 h 1389385"/>
                    <a:gd name="connsiteX6" fmla="*/ 244900 w 277689"/>
                    <a:gd name="connsiteY6" fmla="*/ 439319 h 1389385"/>
                    <a:gd name="connsiteX7" fmla="*/ 277689 w 277689"/>
                    <a:gd name="connsiteY7" fmla="*/ 1244250 h 1389385"/>
                    <a:gd name="connsiteX8" fmla="*/ 160064 w 277689"/>
                    <a:gd name="connsiteY8" fmla="*/ 1389385 h 1389385"/>
                    <a:gd name="connsiteX9" fmla="*/ 160065 w 277689"/>
                    <a:gd name="connsiteY9" fmla="*/ 1389384 h 1389385"/>
                    <a:gd name="connsiteX10" fmla="*/ 42440 w 277689"/>
                    <a:gd name="connsiteY10" fmla="*/ 1244249 h 1389385"/>
                    <a:gd name="connsiteX11" fmla="*/ 83670 w 277689"/>
                    <a:gd name="connsiteY11" fmla="*/ 452147 h 1389385"/>
                    <a:gd name="connsiteX12" fmla="*/ 81424 w 277689"/>
                    <a:gd name="connsiteY12" fmla="*/ 452224 h 1389385"/>
                    <a:gd name="connsiteX13" fmla="*/ 53741 w 277689"/>
                    <a:gd name="connsiteY13" fmla="*/ 444967 h 1389385"/>
                    <a:gd name="connsiteX14" fmla="*/ 4164 w 277689"/>
                    <a:gd name="connsiteY14" fmla="*/ 347847 h 1389385"/>
                    <a:gd name="connsiteX15" fmla="*/ 19380 w 277689"/>
                    <a:gd name="connsiteY15" fmla="*/ 177564 h 1389385"/>
                    <a:gd name="connsiteX16" fmla="*/ 55609 w 277689"/>
                    <a:gd name="connsiteY16" fmla="*/ 152717 h 1389385"/>
                    <a:gd name="connsiteX17" fmla="*/ 65455 w 277689"/>
                    <a:gd name="connsiteY17" fmla="*/ 149420 h 1389385"/>
                    <a:gd name="connsiteX18" fmla="*/ 72521 w 277689"/>
                    <a:gd name="connsiteY18" fmla="*/ 135890 h 1389385"/>
                    <a:gd name="connsiteX19" fmla="*/ 103810 w 277689"/>
                    <a:gd name="connsiteY19" fmla="*/ 119160 h 1389385"/>
                    <a:gd name="connsiteX20" fmla="*/ 122404 w 277689"/>
                    <a:gd name="connsiteY20" fmla="*/ 129103 h 1389385"/>
                    <a:gd name="connsiteX21" fmla="*/ 122528 w 277689"/>
                    <a:gd name="connsiteY21" fmla="*/ 128306 h 1389385"/>
                    <a:gd name="connsiteX22" fmla="*/ 163300 w 277689"/>
                    <a:gd name="connsiteY22" fmla="*/ 93420 h 1389385"/>
                    <a:gd name="connsiteX23" fmla="*/ 190208 w 277689"/>
                    <a:gd name="connsiteY23" fmla="*/ 107807 h 1389385"/>
                    <a:gd name="connsiteX24" fmla="*/ 192472 w 277689"/>
                    <a:gd name="connsiteY24" fmla="*/ 106558 h 1389385"/>
                    <a:gd name="connsiteX25" fmla="*/ 192472 w 277689"/>
                    <a:gd name="connsiteY25" fmla="*/ 40488 h 1389385"/>
                    <a:gd name="connsiteX0" fmla="*/ 192472 w 277689"/>
                    <a:gd name="connsiteY0" fmla="*/ 33743 h 1382640"/>
                    <a:gd name="connsiteX1" fmla="*/ 267044 w 277689"/>
                    <a:gd name="connsiteY1" fmla="*/ 11829 h 1382640"/>
                    <a:gd name="connsiteX2" fmla="*/ 268479 w 277689"/>
                    <a:gd name="connsiteY2" fmla="*/ 27634 h 1382640"/>
                    <a:gd name="connsiteX3" fmla="*/ 268041 w 277689"/>
                    <a:gd name="connsiteY3" fmla="*/ 341102 h 1382640"/>
                    <a:gd name="connsiteX4" fmla="*/ 261662 w 277689"/>
                    <a:gd name="connsiteY4" fmla="*/ 382130 h 1382640"/>
                    <a:gd name="connsiteX5" fmla="*/ 244900 w 277689"/>
                    <a:gd name="connsiteY5" fmla="*/ 432574 h 1382640"/>
                    <a:gd name="connsiteX6" fmla="*/ 277689 w 277689"/>
                    <a:gd name="connsiteY6" fmla="*/ 1237505 h 1382640"/>
                    <a:gd name="connsiteX7" fmla="*/ 160064 w 277689"/>
                    <a:gd name="connsiteY7" fmla="*/ 1382640 h 1382640"/>
                    <a:gd name="connsiteX8" fmla="*/ 160065 w 277689"/>
                    <a:gd name="connsiteY8" fmla="*/ 1382639 h 1382640"/>
                    <a:gd name="connsiteX9" fmla="*/ 42440 w 277689"/>
                    <a:gd name="connsiteY9" fmla="*/ 1237504 h 1382640"/>
                    <a:gd name="connsiteX10" fmla="*/ 83670 w 277689"/>
                    <a:gd name="connsiteY10" fmla="*/ 445402 h 1382640"/>
                    <a:gd name="connsiteX11" fmla="*/ 81424 w 277689"/>
                    <a:gd name="connsiteY11" fmla="*/ 445479 h 1382640"/>
                    <a:gd name="connsiteX12" fmla="*/ 53741 w 277689"/>
                    <a:gd name="connsiteY12" fmla="*/ 438222 h 1382640"/>
                    <a:gd name="connsiteX13" fmla="*/ 4164 w 277689"/>
                    <a:gd name="connsiteY13" fmla="*/ 341102 h 1382640"/>
                    <a:gd name="connsiteX14" fmla="*/ 19380 w 277689"/>
                    <a:gd name="connsiteY14" fmla="*/ 170819 h 1382640"/>
                    <a:gd name="connsiteX15" fmla="*/ 55609 w 277689"/>
                    <a:gd name="connsiteY15" fmla="*/ 145972 h 1382640"/>
                    <a:gd name="connsiteX16" fmla="*/ 65455 w 277689"/>
                    <a:gd name="connsiteY16" fmla="*/ 142675 h 1382640"/>
                    <a:gd name="connsiteX17" fmla="*/ 72521 w 277689"/>
                    <a:gd name="connsiteY17" fmla="*/ 129145 h 1382640"/>
                    <a:gd name="connsiteX18" fmla="*/ 103810 w 277689"/>
                    <a:gd name="connsiteY18" fmla="*/ 112415 h 1382640"/>
                    <a:gd name="connsiteX19" fmla="*/ 122404 w 277689"/>
                    <a:gd name="connsiteY19" fmla="*/ 122358 h 1382640"/>
                    <a:gd name="connsiteX20" fmla="*/ 122528 w 277689"/>
                    <a:gd name="connsiteY20" fmla="*/ 121561 h 1382640"/>
                    <a:gd name="connsiteX21" fmla="*/ 163300 w 277689"/>
                    <a:gd name="connsiteY21" fmla="*/ 86675 h 1382640"/>
                    <a:gd name="connsiteX22" fmla="*/ 190208 w 277689"/>
                    <a:gd name="connsiteY22" fmla="*/ 101062 h 1382640"/>
                    <a:gd name="connsiteX23" fmla="*/ 192472 w 277689"/>
                    <a:gd name="connsiteY23" fmla="*/ 99813 h 1382640"/>
                    <a:gd name="connsiteX24" fmla="*/ 192472 w 277689"/>
                    <a:gd name="connsiteY24" fmla="*/ 33743 h 1382640"/>
                    <a:gd name="connsiteX0" fmla="*/ 192472 w 277689"/>
                    <a:gd name="connsiteY0" fmla="*/ 6109 h 1355006"/>
                    <a:gd name="connsiteX1" fmla="*/ 268479 w 277689"/>
                    <a:gd name="connsiteY1" fmla="*/ 0 h 1355006"/>
                    <a:gd name="connsiteX2" fmla="*/ 268041 w 277689"/>
                    <a:gd name="connsiteY2" fmla="*/ 313468 h 1355006"/>
                    <a:gd name="connsiteX3" fmla="*/ 261662 w 277689"/>
                    <a:gd name="connsiteY3" fmla="*/ 354496 h 1355006"/>
                    <a:gd name="connsiteX4" fmla="*/ 244900 w 277689"/>
                    <a:gd name="connsiteY4" fmla="*/ 404940 h 1355006"/>
                    <a:gd name="connsiteX5" fmla="*/ 277689 w 277689"/>
                    <a:gd name="connsiteY5" fmla="*/ 1209871 h 1355006"/>
                    <a:gd name="connsiteX6" fmla="*/ 160064 w 277689"/>
                    <a:gd name="connsiteY6" fmla="*/ 1355006 h 1355006"/>
                    <a:gd name="connsiteX7" fmla="*/ 160065 w 277689"/>
                    <a:gd name="connsiteY7" fmla="*/ 1355005 h 1355006"/>
                    <a:gd name="connsiteX8" fmla="*/ 42440 w 277689"/>
                    <a:gd name="connsiteY8" fmla="*/ 1209870 h 1355006"/>
                    <a:gd name="connsiteX9" fmla="*/ 83670 w 277689"/>
                    <a:gd name="connsiteY9" fmla="*/ 417768 h 1355006"/>
                    <a:gd name="connsiteX10" fmla="*/ 81424 w 277689"/>
                    <a:gd name="connsiteY10" fmla="*/ 417845 h 1355006"/>
                    <a:gd name="connsiteX11" fmla="*/ 53741 w 277689"/>
                    <a:gd name="connsiteY11" fmla="*/ 410588 h 1355006"/>
                    <a:gd name="connsiteX12" fmla="*/ 4164 w 277689"/>
                    <a:gd name="connsiteY12" fmla="*/ 313468 h 1355006"/>
                    <a:gd name="connsiteX13" fmla="*/ 19380 w 277689"/>
                    <a:gd name="connsiteY13" fmla="*/ 143185 h 1355006"/>
                    <a:gd name="connsiteX14" fmla="*/ 55609 w 277689"/>
                    <a:gd name="connsiteY14" fmla="*/ 118338 h 1355006"/>
                    <a:gd name="connsiteX15" fmla="*/ 65455 w 277689"/>
                    <a:gd name="connsiteY15" fmla="*/ 115041 h 1355006"/>
                    <a:gd name="connsiteX16" fmla="*/ 72521 w 277689"/>
                    <a:gd name="connsiteY16" fmla="*/ 101511 h 1355006"/>
                    <a:gd name="connsiteX17" fmla="*/ 103810 w 277689"/>
                    <a:gd name="connsiteY17" fmla="*/ 84781 h 1355006"/>
                    <a:gd name="connsiteX18" fmla="*/ 122404 w 277689"/>
                    <a:gd name="connsiteY18" fmla="*/ 94724 h 1355006"/>
                    <a:gd name="connsiteX19" fmla="*/ 122528 w 277689"/>
                    <a:gd name="connsiteY19" fmla="*/ 93927 h 1355006"/>
                    <a:gd name="connsiteX20" fmla="*/ 163300 w 277689"/>
                    <a:gd name="connsiteY20" fmla="*/ 59041 h 1355006"/>
                    <a:gd name="connsiteX21" fmla="*/ 190208 w 277689"/>
                    <a:gd name="connsiteY21" fmla="*/ 73428 h 1355006"/>
                    <a:gd name="connsiteX22" fmla="*/ 192472 w 277689"/>
                    <a:gd name="connsiteY22" fmla="*/ 72179 h 1355006"/>
                    <a:gd name="connsiteX23" fmla="*/ 192472 w 277689"/>
                    <a:gd name="connsiteY23" fmla="*/ 6109 h 1355006"/>
                    <a:gd name="connsiteX0" fmla="*/ 192472 w 277689"/>
                    <a:gd name="connsiteY0" fmla="*/ 0 h 1348897"/>
                    <a:gd name="connsiteX1" fmla="*/ 266098 w 277689"/>
                    <a:gd name="connsiteY1" fmla="*/ 66213 h 1348897"/>
                    <a:gd name="connsiteX2" fmla="*/ 268041 w 277689"/>
                    <a:gd name="connsiteY2" fmla="*/ 307359 h 1348897"/>
                    <a:gd name="connsiteX3" fmla="*/ 261662 w 277689"/>
                    <a:gd name="connsiteY3" fmla="*/ 348387 h 1348897"/>
                    <a:gd name="connsiteX4" fmla="*/ 244900 w 277689"/>
                    <a:gd name="connsiteY4" fmla="*/ 398831 h 1348897"/>
                    <a:gd name="connsiteX5" fmla="*/ 277689 w 277689"/>
                    <a:gd name="connsiteY5" fmla="*/ 1203762 h 1348897"/>
                    <a:gd name="connsiteX6" fmla="*/ 160064 w 277689"/>
                    <a:gd name="connsiteY6" fmla="*/ 1348897 h 1348897"/>
                    <a:gd name="connsiteX7" fmla="*/ 160065 w 277689"/>
                    <a:gd name="connsiteY7" fmla="*/ 1348896 h 1348897"/>
                    <a:gd name="connsiteX8" fmla="*/ 42440 w 277689"/>
                    <a:gd name="connsiteY8" fmla="*/ 1203761 h 1348897"/>
                    <a:gd name="connsiteX9" fmla="*/ 83670 w 277689"/>
                    <a:gd name="connsiteY9" fmla="*/ 411659 h 1348897"/>
                    <a:gd name="connsiteX10" fmla="*/ 81424 w 277689"/>
                    <a:gd name="connsiteY10" fmla="*/ 411736 h 1348897"/>
                    <a:gd name="connsiteX11" fmla="*/ 53741 w 277689"/>
                    <a:gd name="connsiteY11" fmla="*/ 404479 h 1348897"/>
                    <a:gd name="connsiteX12" fmla="*/ 4164 w 277689"/>
                    <a:gd name="connsiteY12" fmla="*/ 307359 h 1348897"/>
                    <a:gd name="connsiteX13" fmla="*/ 19380 w 277689"/>
                    <a:gd name="connsiteY13" fmla="*/ 137076 h 1348897"/>
                    <a:gd name="connsiteX14" fmla="*/ 55609 w 277689"/>
                    <a:gd name="connsiteY14" fmla="*/ 112229 h 1348897"/>
                    <a:gd name="connsiteX15" fmla="*/ 65455 w 277689"/>
                    <a:gd name="connsiteY15" fmla="*/ 108932 h 1348897"/>
                    <a:gd name="connsiteX16" fmla="*/ 72521 w 277689"/>
                    <a:gd name="connsiteY16" fmla="*/ 95402 h 1348897"/>
                    <a:gd name="connsiteX17" fmla="*/ 103810 w 277689"/>
                    <a:gd name="connsiteY17" fmla="*/ 78672 h 1348897"/>
                    <a:gd name="connsiteX18" fmla="*/ 122404 w 277689"/>
                    <a:gd name="connsiteY18" fmla="*/ 88615 h 1348897"/>
                    <a:gd name="connsiteX19" fmla="*/ 122528 w 277689"/>
                    <a:gd name="connsiteY19" fmla="*/ 87818 h 1348897"/>
                    <a:gd name="connsiteX20" fmla="*/ 163300 w 277689"/>
                    <a:gd name="connsiteY20" fmla="*/ 52932 h 1348897"/>
                    <a:gd name="connsiteX21" fmla="*/ 190208 w 277689"/>
                    <a:gd name="connsiteY21" fmla="*/ 67319 h 1348897"/>
                    <a:gd name="connsiteX22" fmla="*/ 192472 w 277689"/>
                    <a:gd name="connsiteY22" fmla="*/ 66070 h 1348897"/>
                    <a:gd name="connsiteX23" fmla="*/ 192472 w 277689"/>
                    <a:gd name="connsiteY23" fmla="*/ 0 h 1348897"/>
                    <a:gd name="connsiteX0" fmla="*/ 223429 w 277689"/>
                    <a:gd name="connsiteY0" fmla="*/ 0 h 1326452"/>
                    <a:gd name="connsiteX1" fmla="*/ 266098 w 277689"/>
                    <a:gd name="connsiteY1" fmla="*/ 43768 h 1326452"/>
                    <a:gd name="connsiteX2" fmla="*/ 268041 w 277689"/>
                    <a:gd name="connsiteY2" fmla="*/ 284914 h 1326452"/>
                    <a:gd name="connsiteX3" fmla="*/ 261662 w 277689"/>
                    <a:gd name="connsiteY3" fmla="*/ 325942 h 1326452"/>
                    <a:gd name="connsiteX4" fmla="*/ 244900 w 277689"/>
                    <a:gd name="connsiteY4" fmla="*/ 376386 h 1326452"/>
                    <a:gd name="connsiteX5" fmla="*/ 277689 w 277689"/>
                    <a:gd name="connsiteY5" fmla="*/ 1181317 h 1326452"/>
                    <a:gd name="connsiteX6" fmla="*/ 160064 w 277689"/>
                    <a:gd name="connsiteY6" fmla="*/ 1326452 h 1326452"/>
                    <a:gd name="connsiteX7" fmla="*/ 160065 w 277689"/>
                    <a:gd name="connsiteY7" fmla="*/ 1326451 h 1326452"/>
                    <a:gd name="connsiteX8" fmla="*/ 42440 w 277689"/>
                    <a:gd name="connsiteY8" fmla="*/ 1181316 h 1326452"/>
                    <a:gd name="connsiteX9" fmla="*/ 83670 w 277689"/>
                    <a:gd name="connsiteY9" fmla="*/ 389214 h 1326452"/>
                    <a:gd name="connsiteX10" fmla="*/ 81424 w 277689"/>
                    <a:gd name="connsiteY10" fmla="*/ 389291 h 1326452"/>
                    <a:gd name="connsiteX11" fmla="*/ 53741 w 277689"/>
                    <a:gd name="connsiteY11" fmla="*/ 382034 h 1326452"/>
                    <a:gd name="connsiteX12" fmla="*/ 4164 w 277689"/>
                    <a:gd name="connsiteY12" fmla="*/ 284914 h 1326452"/>
                    <a:gd name="connsiteX13" fmla="*/ 19380 w 277689"/>
                    <a:gd name="connsiteY13" fmla="*/ 114631 h 1326452"/>
                    <a:gd name="connsiteX14" fmla="*/ 55609 w 277689"/>
                    <a:gd name="connsiteY14" fmla="*/ 89784 h 1326452"/>
                    <a:gd name="connsiteX15" fmla="*/ 65455 w 277689"/>
                    <a:gd name="connsiteY15" fmla="*/ 86487 h 1326452"/>
                    <a:gd name="connsiteX16" fmla="*/ 72521 w 277689"/>
                    <a:gd name="connsiteY16" fmla="*/ 72957 h 1326452"/>
                    <a:gd name="connsiteX17" fmla="*/ 103810 w 277689"/>
                    <a:gd name="connsiteY17" fmla="*/ 56227 h 1326452"/>
                    <a:gd name="connsiteX18" fmla="*/ 122404 w 277689"/>
                    <a:gd name="connsiteY18" fmla="*/ 66170 h 1326452"/>
                    <a:gd name="connsiteX19" fmla="*/ 122528 w 277689"/>
                    <a:gd name="connsiteY19" fmla="*/ 65373 h 1326452"/>
                    <a:gd name="connsiteX20" fmla="*/ 163300 w 277689"/>
                    <a:gd name="connsiteY20" fmla="*/ 30487 h 1326452"/>
                    <a:gd name="connsiteX21" fmla="*/ 190208 w 277689"/>
                    <a:gd name="connsiteY21" fmla="*/ 44874 h 1326452"/>
                    <a:gd name="connsiteX22" fmla="*/ 192472 w 277689"/>
                    <a:gd name="connsiteY22" fmla="*/ 43625 h 1326452"/>
                    <a:gd name="connsiteX23" fmla="*/ 223429 w 277689"/>
                    <a:gd name="connsiteY23" fmla="*/ 0 h 1326452"/>
                    <a:gd name="connsiteX0" fmla="*/ 223429 w 277689"/>
                    <a:gd name="connsiteY0" fmla="*/ 3 h 1326455"/>
                    <a:gd name="connsiteX1" fmla="*/ 266098 w 277689"/>
                    <a:gd name="connsiteY1" fmla="*/ 43771 h 1326455"/>
                    <a:gd name="connsiteX2" fmla="*/ 268041 w 277689"/>
                    <a:gd name="connsiteY2" fmla="*/ 284917 h 1326455"/>
                    <a:gd name="connsiteX3" fmla="*/ 261662 w 277689"/>
                    <a:gd name="connsiteY3" fmla="*/ 325945 h 1326455"/>
                    <a:gd name="connsiteX4" fmla="*/ 244900 w 277689"/>
                    <a:gd name="connsiteY4" fmla="*/ 376389 h 1326455"/>
                    <a:gd name="connsiteX5" fmla="*/ 277689 w 277689"/>
                    <a:gd name="connsiteY5" fmla="*/ 1181320 h 1326455"/>
                    <a:gd name="connsiteX6" fmla="*/ 160064 w 277689"/>
                    <a:gd name="connsiteY6" fmla="*/ 1326455 h 1326455"/>
                    <a:gd name="connsiteX7" fmla="*/ 160065 w 277689"/>
                    <a:gd name="connsiteY7" fmla="*/ 1326454 h 1326455"/>
                    <a:gd name="connsiteX8" fmla="*/ 42440 w 277689"/>
                    <a:gd name="connsiteY8" fmla="*/ 1181319 h 1326455"/>
                    <a:gd name="connsiteX9" fmla="*/ 83670 w 277689"/>
                    <a:gd name="connsiteY9" fmla="*/ 389217 h 1326455"/>
                    <a:gd name="connsiteX10" fmla="*/ 81424 w 277689"/>
                    <a:gd name="connsiteY10" fmla="*/ 389294 h 1326455"/>
                    <a:gd name="connsiteX11" fmla="*/ 53741 w 277689"/>
                    <a:gd name="connsiteY11" fmla="*/ 382037 h 1326455"/>
                    <a:gd name="connsiteX12" fmla="*/ 4164 w 277689"/>
                    <a:gd name="connsiteY12" fmla="*/ 284917 h 1326455"/>
                    <a:gd name="connsiteX13" fmla="*/ 19380 w 277689"/>
                    <a:gd name="connsiteY13" fmla="*/ 114634 h 1326455"/>
                    <a:gd name="connsiteX14" fmla="*/ 55609 w 277689"/>
                    <a:gd name="connsiteY14" fmla="*/ 89787 h 1326455"/>
                    <a:gd name="connsiteX15" fmla="*/ 65455 w 277689"/>
                    <a:gd name="connsiteY15" fmla="*/ 86490 h 1326455"/>
                    <a:gd name="connsiteX16" fmla="*/ 72521 w 277689"/>
                    <a:gd name="connsiteY16" fmla="*/ 72960 h 1326455"/>
                    <a:gd name="connsiteX17" fmla="*/ 103810 w 277689"/>
                    <a:gd name="connsiteY17" fmla="*/ 56230 h 1326455"/>
                    <a:gd name="connsiteX18" fmla="*/ 122404 w 277689"/>
                    <a:gd name="connsiteY18" fmla="*/ 66173 h 1326455"/>
                    <a:gd name="connsiteX19" fmla="*/ 122528 w 277689"/>
                    <a:gd name="connsiteY19" fmla="*/ 65376 h 1326455"/>
                    <a:gd name="connsiteX20" fmla="*/ 163300 w 277689"/>
                    <a:gd name="connsiteY20" fmla="*/ 30490 h 1326455"/>
                    <a:gd name="connsiteX21" fmla="*/ 190208 w 277689"/>
                    <a:gd name="connsiteY21" fmla="*/ 44877 h 1326455"/>
                    <a:gd name="connsiteX22" fmla="*/ 192472 w 277689"/>
                    <a:gd name="connsiteY22" fmla="*/ 43628 h 1326455"/>
                    <a:gd name="connsiteX23" fmla="*/ 223429 w 277689"/>
                    <a:gd name="connsiteY23" fmla="*/ 3 h 1326455"/>
                    <a:gd name="connsiteX0" fmla="*/ 223429 w 314414"/>
                    <a:gd name="connsiteY0" fmla="*/ 3 h 1326455"/>
                    <a:gd name="connsiteX1" fmla="*/ 266098 w 314414"/>
                    <a:gd name="connsiteY1" fmla="*/ 43771 h 1326455"/>
                    <a:gd name="connsiteX2" fmla="*/ 314413 w 314414"/>
                    <a:gd name="connsiteY2" fmla="*/ 185828 h 1326455"/>
                    <a:gd name="connsiteX3" fmla="*/ 268041 w 314414"/>
                    <a:gd name="connsiteY3" fmla="*/ 284917 h 1326455"/>
                    <a:gd name="connsiteX4" fmla="*/ 261662 w 314414"/>
                    <a:gd name="connsiteY4" fmla="*/ 325945 h 1326455"/>
                    <a:gd name="connsiteX5" fmla="*/ 244900 w 314414"/>
                    <a:gd name="connsiteY5" fmla="*/ 376389 h 1326455"/>
                    <a:gd name="connsiteX6" fmla="*/ 277689 w 314414"/>
                    <a:gd name="connsiteY6" fmla="*/ 1181320 h 1326455"/>
                    <a:gd name="connsiteX7" fmla="*/ 160064 w 314414"/>
                    <a:gd name="connsiteY7" fmla="*/ 1326455 h 1326455"/>
                    <a:gd name="connsiteX8" fmla="*/ 160065 w 314414"/>
                    <a:gd name="connsiteY8" fmla="*/ 1326454 h 1326455"/>
                    <a:gd name="connsiteX9" fmla="*/ 42440 w 314414"/>
                    <a:gd name="connsiteY9" fmla="*/ 1181319 h 1326455"/>
                    <a:gd name="connsiteX10" fmla="*/ 83670 w 314414"/>
                    <a:gd name="connsiteY10" fmla="*/ 389217 h 1326455"/>
                    <a:gd name="connsiteX11" fmla="*/ 81424 w 314414"/>
                    <a:gd name="connsiteY11" fmla="*/ 389294 h 1326455"/>
                    <a:gd name="connsiteX12" fmla="*/ 53741 w 314414"/>
                    <a:gd name="connsiteY12" fmla="*/ 382037 h 1326455"/>
                    <a:gd name="connsiteX13" fmla="*/ 4164 w 314414"/>
                    <a:gd name="connsiteY13" fmla="*/ 284917 h 1326455"/>
                    <a:gd name="connsiteX14" fmla="*/ 19380 w 314414"/>
                    <a:gd name="connsiteY14" fmla="*/ 114634 h 1326455"/>
                    <a:gd name="connsiteX15" fmla="*/ 55609 w 314414"/>
                    <a:gd name="connsiteY15" fmla="*/ 89787 h 1326455"/>
                    <a:gd name="connsiteX16" fmla="*/ 65455 w 314414"/>
                    <a:gd name="connsiteY16" fmla="*/ 86490 h 1326455"/>
                    <a:gd name="connsiteX17" fmla="*/ 72521 w 314414"/>
                    <a:gd name="connsiteY17" fmla="*/ 72960 h 1326455"/>
                    <a:gd name="connsiteX18" fmla="*/ 103810 w 314414"/>
                    <a:gd name="connsiteY18" fmla="*/ 56230 h 1326455"/>
                    <a:gd name="connsiteX19" fmla="*/ 122404 w 314414"/>
                    <a:gd name="connsiteY19" fmla="*/ 66173 h 1326455"/>
                    <a:gd name="connsiteX20" fmla="*/ 122528 w 314414"/>
                    <a:gd name="connsiteY20" fmla="*/ 65376 h 1326455"/>
                    <a:gd name="connsiteX21" fmla="*/ 163300 w 314414"/>
                    <a:gd name="connsiteY21" fmla="*/ 30490 h 1326455"/>
                    <a:gd name="connsiteX22" fmla="*/ 190208 w 314414"/>
                    <a:gd name="connsiteY22" fmla="*/ 44877 h 1326455"/>
                    <a:gd name="connsiteX23" fmla="*/ 192472 w 314414"/>
                    <a:gd name="connsiteY23" fmla="*/ 43628 h 1326455"/>
                    <a:gd name="connsiteX24" fmla="*/ 223429 w 314414"/>
                    <a:gd name="connsiteY24" fmla="*/ 3 h 1326455"/>
                    <a:gd name="connsiteX0" fmla="*/ 223429 w 319560"/>
                    <a:gd name="connsiteY0" fmla="*/ 3 h 1326455"/>
                    <a:gd name="connsiteX1" fmla="*/ 266098 w 319560"/>
                    <a:gd name="connsiteY1" fmla="*/ 43771 h 1326455"/>
                    <a:gd name="connsiteX2" fmla="*/ 314413 w 319560"/>
                    <a:gd name="connsiteY2" fmla="*/ 185828 h 1326455"/>
                    <a:gd name="connsiteX3" fmla="*/ 268041 w 319560"/>
                    <a:gd name="connsiteY3" fmla="*/ 284917 h 1326455"/>
                    <a:gd name="connsiteX4" fmla="*/ 261662 w 319560"/>
                    <a:gd name="connsiteY4" fmla="*/ 325945 h 1326455"/>
                    <a:gd name="connsiteX5" fmla="*/ 244900 w 319560"/>
                    <a:gd name="connsiteY5" fmla="*/ 376389 h 1326455"/>
                    <a:gd name="connsiteX6" fmla="*/ 277689 w 319560"/>
                    <a:gd name="connsiteY6" fmla="*/ 1181320 h 1326455"/>
                    <a:gd name="connsiteX7" fmla="*/ 160064 w 319560"/>
                    <a:gd name="connsiteY7" fmla="*/ 1326455 h 1326455"/>
                    <a:gd name="connsiteX8" fmla="*/ 160065 w 319560"/>
                    <a:gd name="connsiteY8" fmla="*/ 1326454 h 1326455"/>
                    <a:gd name="connsiteX9" fmla="*/ 42440 w 319560"/>
                    <a:gd name="connsiteY9" fmla="*/ 1181319 h 1326455"/>
                    <a:gd name="connsiteX10" fmla="*/ 83670 w 319560"/>
                    <a:gd name="connsiteY10" fmla="*/ 389217 h 1326455"/>
                    <a:gd name="connsiteX11" fmla="*/ 81424 w 319560"/>
                    <a:gd name="connsiteY11" fmla="*/ 389294 h 1326455"/>
                    <a:gd name="connsiteX12" fmla="*/ 53741 w 319560"/>
                    <a:gd name="connsiteY12" fmla="*/ 382037 h 1326455"/>
                    <a:gd name="connsiteX13" fmla="*/ 4164 w 319560"/>
                    <a:gd name="connsiteY13" fmla="*/ 284917 h 1326455"/>
                    <a:gd name="connsiteX14" fmla="*/ 19380 w 319560"/>
                    <a:gd name="connsiteY14" fmla="*/ 114634 h 1326455"/>
                    <a:gd name="connsiteX15" fmla="*/ 55609 w 319560"/>
                    <a:gd name="connsiteY15" fmla="*/ 89787 h 1326455"/>
                    <a:gd name="connsiteX16" fmla="*/ 65455 w 319560"/>
                    <a:gd name="connsiteY16" fmla="*/ 86490 h 1326455"/>
                    <a:gd name="connsiteX17" fmla="*/ 72521 w 319560"/>
                    <a:gd name="connsiteY17" fmla="*/ 72960 h 1326455"/>
                    <a:gd name="connsiteX18" fmla="*/ 103810 w 319560"/>
                    <a:gd name="connsiteY18" fmla="*/ 56230 h 1326455"/>
                    <a:gd name="connsiteX19" fmla="*/ 122404 w 319560"/>
                    <a:gd name="connsiteY19" fmla="*/ 66173 h 1326455"/>
                    <a:gd name="connsiteX20" fmla="*/ 122528 w 319560"/>
                    <a:gd name="connsiteY20" fmla="*/ 65376 h 1326455"/>
                    <a:gd name="connsiteX21" fmla="*/ 163300 w 319560"/>
                    <a:gd name="connsiteY21" fmla="*/ 30490 h 1326455"/>
                    <a:gd name="connsiteX22" fmla="*/ 190208 w 319560"/>
                    <a:gd name="connsiteY22" fmla="*/ 44877 h 1326455"/>
                    <a:gd name="connsiteX23" fmla="*/ 192472 w 319560"/>
                    <a:gd name="connsiteY23" fmla="*/ 43628 h 1326455"/>
                    <a:gd name="connsiteX24" fmla="*/ 223429 w 319560"/>
                    <a:gd name="connsiteY24" fmla="*/ 3 h 1326455"/>
                    <a:gd name="connsiteX0" fmla="*/ 223429 w 314413"/>
                    <a:gd name="connsiteY0" fmla="*/ 3 h 1326455"/>
                    <a:gd name="connsiteX1" fmla="*/ 266098 w 314413"/>
                    <a:gd name="connsiteY1" fmla="*/ 43771 h 1326455"/>
                    <a:gd name="connsiteX2" fmla="*/ 314413 w 314413"/>
                    <a:gd name="connsiteY2" fmla="*/ 185828 h 1326455"/>
                    <a:gd name="connsiteX3" fmla="*/ 261662 w 314413"/>
                    <a:gd name="connsiteY3" fmla="*/ 325945 h 1326455"/>
                    <a:gd name="connsiteX4" fmla="*/ 244900 w 314413"/>
                    <a:gd name="connsiteY4" fmla="*/ 376389 h 1326455"/>
                    <a:gd name="connsiteX5" fmla="*/ 277689 w 314413"/>
                    <a:gd name="connsiteY5" fmla="*/ 1181320 h 1326455"/>
                    <a:gd name="connsiteX6" fmla="*/ 160064 w 314413"/>
                    <a:gd name="connsiteY6" fmla="*/ 1326455 h 1326455"/>
                    <a:gd name="connsiteX7" fmla="*/ 160065 w 314413"/>
                    <a:gd name="connsiteY7" fmla="*/ 1326454 h 1326455"/>
                    <a:gd name="connsiteX8" fmla="*/ 42440 w 314413"/>
                    <a:gd name="connsiteY8" fmla="*/ 1181319 h 1326455"/>
                    <a:gd name="connsiteX9" fmla="*/ 83670 w 314413"/>
                    <a:gd name="connsiteY9" fmla="*/ 389217 h 1326455"/>
                    <a:gd name="connsiteX10" fmla="*/ 81424 w 314413"/>
                    <a:gd name="connsiteY10" fmla="*/ 389294 h 1326455"/>
                    <a:gd name="connsiteX11" fmla="*/ 53741 w 314413"/>
                    <a:gd name="connsiteY11" fmla="*/ 382037 h 1326455"/>
                    <a:gd name="connsiteX12" fmla="*/ 4164 w 314413"/>
                    <a:gd name="connsiteY12" fmla="*/ 284917 h 1326455"/>
                    <a:gd name="connsiteX13" fmla="*/ 19380 w 314413"/>
                    <a:gd name="connsiteY13" fmla="*/ 114634 h 1326455"/>
                    <a:gd name="connsiteX14" fmla="*/ 55609 w 314413"/>
                    <a:gd name="connsiteY14" fmla="*/ 89787 h 1326455"/>
                    <a:gd name="connsiteX15" fmla="*/ 65455 w 314413"/>
                    <a:gd name="connsiteY15" fmla="*/ 86490 h 1326455"/>
                    <a:gd name="connsiteX16" fmla="*/ 72521 w 314413"/>
                    <a:gd name="connsiteY16" fmla="*/ 72960 h 1326455"/>
                    <a:gd name="connsiteX17" fmla="*/ 103810 w 314413"/>
                    <a:gd name="connsiteY17" fmla="*/ 56230 h 1326455"/>
                    <a:gd name="connsiteX18" fmla="*/ 122404 w 314413"/>
                    <a:gd name="connsiteY18" fmla="*/ 66173 h 1326455"/>
                    <a:gd name="connsiteX19" fmla="*/ 122528 w 314413"/>
                    <a:gd name="connsiteY19" fmla="*/ 65376 h 1326455"/>
                    <a:gd name="connsiteX20" fmla="*/ 163300 w 314413"/>
                    <a:gd name="connsiteY20" fmla="*/ 30490 h 1326455"/>
                    <a:gd name="connsiteX21" fmla="*/ 190208 w 314413"/>
                    <a:gd name="connsiteY21" fmla="*/ 44877 h 1326455"/>
                    <a:gd name="connsiteX22" fmla="*/ 192472 w 314413"/>
                    <a:gd name="connsiteY22" fmla="*/ 43628 h 1326455"/>
                    <a:gd name="connsiteX23" fmla="*/ 223429 w 314413"/>
                    <a:gd name="connsiteY23" fmla="*/ 3 h 1326455"/>
                    <a:gd name="connsiteX0" fmla="*/ 223429 w 314413"/>
                    <a:gd name="connsiteY0" fmla="*/ 3 h 1326455"/>
                    <a:gd name="connsiteX1" fmla="*/ 266098 w 314413"/>
                    <a:gd name="connsiteY1" fmla="*/ 43771 h 1326455"/>
                    <a:gd name="connsiteX2" fmla="*/ 314413 w 314413"/>
                    <a:gd name="connsiteY2" fmla="*/ 185828 h 1326455"/>
                    <a:gd name="connsiteX3" fmla="*/ 278330 w 314413"/>
                    <a:gd name="connsiteY3" fmla="*/ 328439 h 1326455"/>
                    <a:gd name="connsiteX4" fmla="*/ 244900 w 314413"/>
                    <a:gd name="connsiteY4" fmla="*/ 376389 h 1326455"/>
                    <a:gd name="connsiteX5" fmla="*/ 277689 w 314413"/>
                    <a:gd name="connsiteY5" fmla="*/ 1181320 h 1326455"/>
                    <a:gd name="connsiteX6" fmla="*/ 160064 w 314413"/>
                    <a:gd name="connsiteY6" fmla="*/ 1326455 h 1326455"/>
                    <a:gd name="connsiteX7" fmla="*/ 160065 w 314413"/>
                    <a:gd name="connsiteY7" fmla="*/ 1326454 h 1326455"/>
                    <a:gd name="connsiteX8" fmla="*/ 42440 w 314413"/>
                    <a:gd name="connsiteY8" fmla="*/ 1181319 h 1326455"/>
                    <a:gd name="connsiteX9" fmla="*/ 83670 w 314413"/>
                    <a:gd name="connsiteY9" fmla="*/ 389217 h 1326455"/>
                    <a:gd name="connsiteX10" fmla="*/ 81424 w 314413"/>
                    <a:gd name="connsiteY10" fmla="*/ 389294 h 1326455"/>
                    <a:gd name="connsiteX11" fmla="*/ 53741 w 314413"/>
                    <a:gd name="connsiteY11" fmla="*/ 382037 h 1326455"/>
                    <a:gd name="connsiteX12" fmla="*/ 4164 w 314413"/>
                    <a:gd name="connsiteY12" fmla="*/ 284917 h 1326455"/>
                    <a:gd name="connsiteX13" fmla="*/ 19380 w 314413"/>
                    <a:gd name="connsiteY13" fmla="*/ 114634 h 1326455"/>
                    <a:gd name="connsiteX14" fmla="*/ 55609 w 314413"/>
                    <a:gd name="connsiteY14" fmla="*/ 89787 h 1326455"/>
                    <a:gd name="connsiteX15" fmla="*/ 65455 w 314413"/>
                    <a:gd name="connsiteY15" fmla="*/ 86490 h 1326455"/>
                    <a:gd name="connsiteX16" fmla="*/ 72521 w 314413"/>
                    <a:gd name="connsiteY16" fmla="*/ 72960 h 1326455"/>
                    <a:gd name="connsiteX17" fmla="*/ 103810 w 314413"/>
                    <a:gd name="connsiteY17" fmla="*/ 56230 h 1326455"/>
                    <a:gd name="connsiteX18" fmla="*/ 122404 w 314413"/>
                    <a:gd name="connsiteY18" fmla="*/ 66173 h 1326455"/>
                    <a:gd name="connsiteX19" fmla="*/ 122528 w 314413"/>
                    <a:gd name="connsiteY19" fmla="*/ 65376 h 1326455"/>
                    <a:gd name="connsiteX20" fmla="*/ 163300 w 314413"/>
                    <a:gd name="connsiteY20" fmla="*/ 30490 h 1326455"/>
                    <a:gd name="connsiteX21" fmla="*/ 190208 w 314413"/>
                    <a:gd name="connsiteY21" fmla="*/ 44877 h 1326455"/>
                    <a:gd name="connsiteX22" fmla="*/ 192472 w 314413"/>
                    <a:gd name="connsiteY22" fmla="*/ 43628 h 1326455"/>
                    <a:gd name="connsiteX23" fmla="*/ 223429 w 314413"/>
                    <a:gd name="connsiteY23" fmla="*/ 3 h 1326455"/>
                    <a:gd name="connsiteX0" fmla="*/ 223429 w 333463"/>
                    <a:gd name="connsiteY0" fmla="*/ 3 h 1326455"/>
                    <a:gd name="connsiteX1" fmla="*/ 266098 w 333463"/>
                    <a:gd name="connsiteY1" fmla="*/ 43771 h 1326455"/>
                    <a:gd name="connsiteX2" fmla="*/ 333463 w 333463"/>
                    <a:gd name="connsiteY2" fmla="*/ 220742 h 1326455"/>
                    <a:gd name="connsiteX3" fmla="*/ 278330 w 333463"/>
                    <a:gd name="connsiteY3" fmla="*/ 328439 h 1326455"/>
                    <a:gd name="connsiteX4" fmla="*/ 244900 w 333463"/>
                    <a:gd name="connsiteY4" fmla="*/ 376389 h 1326455"/>
                    <a:gd name="connsiteX5" fmla="*/ 277689 w 333463"/>
                    <a:gd name="connsiteY5" fmla="*/ 1181320 h 1326455"/>
                    <a:gd name="connsiteX6" fmla="*/ 160064 w 333463"/>
                    <a:gd name="connsiteY6" fmla="*/ 1326455 h 1326455"/>
                    <a:gd name="connsiteX7" fmla="*/ 160065 w 333463"/>
                    <a:gd name="connsiteY7" fmla="*/ 1326454 h 1326455"/>
                    <a:gd name="connsiteX8" fmla="*/ 42440 w 333463"/>
                    <a:gd name="connsiteY8" fmla="*/ 1181319 h 1326455"/>
                    <a:gd name="connsiteX9" fmla="*/ 83670 w 333463"/>
                    <a:gd name="connsiteY9" fmla="*/ 389217 h 1326455"/>
                    <a:gd name="connsiteX10" fmla="*/ 81424 w 333463"/>
                    <a:gd name="connsiteY10" fmla="*/ 389294 h 1326455"/>
                    <a:gd name="connsiteX11" fmla="*/ 53741 w 333463"/>
                    <a:gd name="connsiteY11" fmla="*/ 382037 h 1326455"/>
                    <a:gd name="connsiteX12" fmla="*/ 4164 w 333463"/>
                    <a:gd name="connsiteY12" fmla="*/ 284917 h 1326455"/>
                    <a:gd name="connsiteX13" fmla="*/ 19380 w 333463"/>
                    <a:gd name="connsiteY13" fmla="*/ 114634 h 1326455"/>
                    <a:gd name="connsiteX14" fmla="*/ 55609 w 333463"/>
                    <a:gd name="connsiteY14" fmla="*/ 89787 h 1326455"/>
                    <a:gd name="connsiteX15" fmla="*/ 65455 w 333463"/>
                    <a:gd name="connsiteY15" fmla="*/ 86490 h 1326455"/>
                    <a:gd name="connsiteX16" fmla="*/ 72521 w 333463"/>
                    <a:gd name="connsiteY16" fmla="*/ 72960 h 1326455"/>
                    <a:gd name="connsiteX17" fmla="*/ 103810 w 333463"/>
                    <a:gd name="connsiteY17" fmla="*/ 56230 h 1326455"/>
                    <a:gd name="connsiteX18" fmla="*/ 122404 w 333463"/>
                    <a:gd name="connsiteY18" fmla="*/ 66173 h 1326455"/>
                    <a:gd name="connsiteX19" fmla="*/ 122528 w 333463"/>
                    <a:gd name="connsiteY19" fmla="*/ 65376 h 1326455"/>
                    <a:gd name="connsiteX20" fmla="*/ 163300 w 333463"/>
                    <a:gd name="connsiteY20" fmla="*/ 30490 h 1326455"/>
                    <a:gd name="connsiteX21" fmla="*/ 190208 w 333463"/>
                    <a:gd name="connsiteY21" fmla="*/ 44877 h 1326455"/>
                    <a:gd name="connsiteX22" fmla="*/ 192472 w 333463"/>
                    <a:gd name="connsiteY22" fmla="*/ 43628 h 1326455"/>
                    <a:gd name="connsiteX23" fmla="*/ 223429 w 333463"/>
                    <a:gd name="connsiteY23" fmla="*/ 3 h 1326455"/>
                    <a:gd name="connsiteX0" fmla="*/ 223429 w 333463"/>
                    <a:gd name="connsiteY0" fmla="*/ 3 h 1326455"/>
                    <a:gd name="connsiteX1" fmla="*/ 266098 w 333463"/>
                    <a:gd name="connsiteY1" fmla="*/ 43771 h 1326455"/>
                    <a:gd name="connsiteX2" fmla="*/ 333463 w 333463"/>
                    <a:gd name="connsiteY2" fmla="*/ 220742 h 1326455"/>
                    <a:gd name="connsiteX3" fmla="*/ 278330 w 333463"/>
                    <a:gd name="connsiteY3" fmla="*/ 328439 h 1326455"/>
                    <a:gd name="connsiteX4" fmla="*/ 244900 w 333463"/>
                    <a:gd name="connsiteY4" fmla="*/ 376389 h 1326455"/>
                    <a:gd name="connsiteX5" fmla="*/ 277689 w 333463"/>
                    <a:gd name="connsiteY5" fmla="*/ 1181320 h 1326455"/>
                    <a:gd name="connsiteX6" fmla="*/ 160064 w 333463"/>
                    <a:gd name="connsiteY6" fmla="*/ 1326455 h 1326455"/>
                    <a:gd name="connsiteX7" fmla="*/ 160065 w 333463"/>
                    <a:gd name="connsiteY7" fmla="*/ 1326454 h 1326455"/>
                    <a:gd name="connsiteX8" fmla="*/ 42440 w 333463"/>
                    <a:gd name="connsiteY8" fmla="*/ 1181319 h 1326455"/>
                    <a:gd name="connsiteX9" fmla="*/ 83670 w 333463"/>
                    <a:gd name="connsiteY9" fmla="*/ 389217 h 1326455"/>
                    <a:gd name="connsiteX10" fmla="*/ 81424 w 333463"/>
                    <a:gd name="connsiteY10" fmla="*/ 389294 h 1326455"/>
                    <a:gd name="connsiteX11" fmla="*/ 53741 w 333463"/>
                    <a:gd name="connsiteY11" fmla="*/ 382037 h 1326455"/>
                    <a:gd name="connsiteX12" fmla="*/ 4164 w 333463"/>
                    <a:gd name="connsiteY12" fmla="*/ 284917 h 1326455"/>
                    <a:gd name="connsiteX13" fmla="*/ 19380 w 333463"/>
                    <a:gd name="connsiteY13" fmla="*/ 114634 h 1326455"/>
                    <a:gd name="connsiteX14" fmla="*/ 55609 w 333463"/>
                    <a:gd name="connsiteY14" fmla="*/ 89787 h 1326455"/>
                    <a:gd name="connsiteX15" fmla="*/ 65455 w 333463"/>
                    <a:gd name="connsiteY15" fmla="*/ 86490 h 1326455"/>
                    <a:gd name="connsiteX16" fmla="*/ 72521 w 333463"/>
                    <a:gd name="connsiteY16" fmla="*/ 72960 h 1326455"/>
                    <a:gd name="connsiteX17" fmla="*/ 103810 w 333463"/>
                    <a:gd name="connsiteY17" fmla="*/ 56230 h 1326455"/>
                    <a:gd name="connsiteX18" fmla="*/ 122404 w 333463"/>
                    <a:gd name="connsiteY18" fmla="*/ 66173 h 1326455"/>
                    <a:gd name="connsiteX19" fmla="*/ 122528 w 333463"/>
                    <a:gd name="connsiteY19" fmla="*/ 65376 h 1326455"/>
                    <a:gd name="connsiteX20" fmla="*/ 163300 w 333463"/>
                    <a:gd name="connsiteY20" fmla="*/ 30490 h 1326455"/>
                    <a:gd name="connsiteX21" fmla="*/ 190208 w 333463"/>
                    <a:gd name="connsiteY21" fmla="*/ 44877 h 1326455"/>
                    <a:gd name="connsiteX22" fmla="*/ 192472 w 333463"/>
                    <a:gd name="connsiteY22" fmla="*/ 43628 h 1326455"/>
                    <a:gd name="connsiteX23" fmla="*/ 223429 w 333463"/>
                    <a:gd name="connsiteY23" fmla="*/ 3 h 1326455"/>
                    <a:gd name="connsiteX0" fmla="*/ 223429 w 333466"/>
                    <a:gd name="connsiteY0" fmla="*/ 3 h 1326455"/>
                    <a:gd name="connsiteX1" fmla="*/ 266098 w 333466"/>
                    <a:gd name="connsiteY1" fmla="*/ 43771 h 1326455"/>
                    <a:gd name="connsiteX2" fmla="*/ 281076 w 333466"/>
                    <a:gd name="connsiteY2" fmla="*/ 133457 h 1326455"/>
                    <a:gd name="connsiteX3" fmla="*/ 333463 w 333466"/>
                    <a:gd name="connsiteY3" fmla="*/ 220742 h 1326455"/>
                    <a:gd name="connsiteX4" fmla="*/ 278330 w 333466"/>
                    <a:gd name="connsiteY4" fmla="*/ 328439 h 1326455"/>
                    <a:gd name="connsiteX5" fmla="*/ 244900 w 333466"/>
                    <a:gd name="connsiteY5" fmla="*/ 376389 h 1326455"/>
                    <a:gd name="connsiteX6" fmla="*/ 277689 w 333466"/>
                    <a:gd name="connsiteY6" fmla="*/ 1181320 h 1326455"/>
                    <a:gd name="connsiteX7" fmla="*/ 160064 w 333466"/>
                    <a:gd name="connsiteY7" fmla="*/ 1326455 h 1326455"/>
                    <a:gd name="connsiteX8" fmla="*/ 160065 w 333466"/>
                    <a:gd name="connsiteY8" fmla="*/ 1326454 h 1326455"/>
                    <a:gd name="connsiteX9" fmla="*/ 42440 w 333466"/>
                    <a:gd name="connsiteY9" fmla="*/ 1181319 h 1326455"/>
                    <a:gd name="connsiteX10" fmla="*/ 83670 w 333466"/>
                    <a:gd name="connsiteY10" fmla="*/ 389217 h 1326455"/>
                    <a:gd name="connsiteX11" fmla="*/ 81424 w 333466"/>
                    <a:gd name="connsiteY11" fmla="*/ 389294 h 1326455"/>
                    <a:gd name="connsiteX12" fmla="*/ 53741 w 333466"/>
                    <a:gd name="connsiteY12" fmla="*/ 382037 h 1326455"/>
                    <a:gd name="connsiteX13" fmla="*/ 4164 w 333466"/>
                    <a:gd name="connsiteY13" fmla="*/ 284917 h 1326455"/>
                    <a:gd name="connsiteX14" fmla="*/ 19380 w 333466"/>
                    <a:gd name="connsiteY14" fmla="*/ 114634 h 1326455"/>
                    <a:gd name="connsiteX15" fmla="*/ 55609 w 333466"/>
                    <a:gd name="connsiteY15" fmla="*/ 89787 h 1326455"/>
                    <a:gd name="connsiteX16" fmla="*/ 65455 w 333466"/>
                    <a:gd name="connsiteY16" fmla="*/ 86490 h 1326455"/>
                    <a:gd name="connsiteX17" fmla="*/ 72521 w 333466"/>
                    <a:gd name="connsiteY17" fmla="*/ 72960 h 1326455"/>
                    <a:gd name="connsiteX18" fmla="*/ 103810 w 333466"/>
                    <a:gd name="connsiteY18" fmla="*/ 56230 h 1326455"/>
                    <a:gd name="connsiteX19" fmla="*/ 122404 w 333466"/>
                    <a:gd name="connsiteY19" fmla="*/ 66173 h 1326455"/>
                    <a:gd name="connsiteX20" fmla="*/ 122528 w 333466"/>
                    <a:gd name="connsiteY20" fmla="*/ 65376 h 1326455"/>
                    <a:gd name="connsiteX21" fmla="*/ 163300 w 333466"/>
                    <a:gd name="connsiteY21" fmla="*/ 30490 h 1326455"/>
                    <a:gd name="connsiteX22" fmla="*/ 190208 w 333466"/>
                    <a:gd name="connsiteY22" fmla="*/ 44877 h 1326455"/>
                    <a:gd name="connsiteX23" fmla="*/ 192472 w 333466"/>
                    <a:gd name="connsiteY23" fmla="*/ 43628 h 1326455"/>
                    <a:gd name="connsiteX24" fmla="*/ 223429 w 333466"/>
                    <a:gd name="connsiteY24" fmla="*/ 3 h 1326455"/>
                    <a:gd name="connsiteX0" fmla="*/ 223429 w 334093"/>
                    <a:gd name="connsiteY0" fmla="*/ 3 h 1326455"/>
                    <a:gd name="connsiteX1" fmla="*/ 266098 w 334093"/>
                    <a:gd name="connsiteY1" fmla="*/ 43771 h 1326455"/>
                    <a:gd name="connsiteX2" fmla="*/ 281076 w 334093"/>
                    <a:gd name="connsiteY2" fmla="*/ 133457 h 1326455"/>
                    <a:gd name="connsiteX3" fmla="*/ 333463 w 334093"/>
                    <a:gd name="connsiteY3" fmla="*/ 220742 h 1326455"/>
                    <a:gd name="connsiteX4" fmla="*/ 278330 w 334093"/>
                    <a:gd name="connsiteY4" fmla="*/ 328439 h 1326455"/>
                    <a:gd name="connsiteX5" fmla="*/ 244900 w 334093"/>
                    <a:gd name="connsiteY5" fmla="*/ 376389 h 1326455"/>
                    <a:gd name="connsiteX6" fmla="*/ 277689 w 334093"/>
                    <a:gd name="connsiteY6" fmla="*/ 1181320 h 1326455"/>
                    <a:gd name="connsiteX7" fmla="*/ 160064 w 334093"/>
                    <a:gd name="connsiteY7" fmla="*/ 1326455 h 1326455"/>
                    <a:gd name="connsiteX8" fmla="*/ 160065 w 334093"/>
                    <a:gd name="connsiteY8" fmla="*/ 1326454 h 1326455"/>
                    <a:gd name="connsiteX9" fmla="*/ 42440 w 334093"/>
                    <a:gd name="connsiteY9" fmla="*/ 1181319 h 1326455"/>
                    <a:gd name="connsiteX10" fmla="*/ 83670 w 334093"/>
                    <a:gd name="connsiteY10" fmla="*/ 389217 h 1326455"/>
                    <a:gd name="connsiteX11" fmla="*/ 81424 w 334093"/>
                    <a:gd name="connsiteY11" fmla="*/ 389294 h 1326455"/>
                    <a:gd name="connsiteX12" fmla="*/ 53741 w 334093"/>
                    <a:gd name="connsiteY12" fmla="*/ 382037 h 1326455"/>
                    <a:gd name="connsiteX13" fmla="*/ 4164 w 334093"/>
                    <a:gd name="connsiteY13" fmla="*/ 284917 h 1326455"/>
                    <a:gd name="connsiteX14" fmla="*/ 19380 w 334093"/>
                    <a:gd name="connsiteY14" fmla="*/ 114634 h 1326455"/>
                    <a:gd name="connsiteX15" fmla="*/ 55609 w 334093"/>
                    <a:gd name="connsiteY15" fmla="*/ 89787 h 1326455"/>
                    <a:gd name="connsiteX16" fmla="*/ 65455 w 334093"/>
                    <a:gd name="connsiteY16" fmla="*/ 86490 h 1326455"/>
                    <a:gd name="connsiteX17" fmla="*/ 72521 w 334093"/>
                    <a:gd name="connsiteY17" fmla="*/ 72960 h 1326455"/>
                    <a:gd name="connsiteX18" fmla="*/ 103810 w 334093"/>
                    <a:gd name="connsiteY18" fmla="*/ 56230 h 1326455"/>
                    <a:gd name="connsiteX19" fmla="*/ 122404 w 334093"/>
                    <a:gd name="connsiteY19" fmla="*/ 66173 h 1326455"/>
                    <a:gd name="connsiteX20" fmla="*/ 122528 w 334093"/>
                    <a:gd name="connsiteY20" fmla="*/ 65376 h 1326455"/>
                    <a:gd name="connsiteX21" fmla="*/ 163300 w 334093"/>
                    <a:gd name="connsiteY21" fmla="*/ 30490 h 1326455"/>
                    <a:gd name="connsiteX22" fmla="*/ 190208 w 334093"/>
                    <a:gd name="connsiteY22" fmla="*/ 44877 h 1326455"/>
                    <a:gd name="connsiteX23" fmla="*/ 192472 w 334093"/>
                    <a:gd name="connsiteY23" fmla="*/ 43628 h 1326455"/>
                    <a:gd name="connsiteX24" fmla="*/ 223429 w 334093"/>
                    <a:gd name="connsiteY24" fmla="*/ 3 h 1326455"/>
                    <a:gd name="connsiteX0" fmla="*/ 223429 w 337658"/>
                    <a:gd name="connsiteY0" fmla="*/ 3 h 1326455"/>
                    <a:gd name="connsiteX1" fmla="*/ 266098 w 337658"/>
                    <a:gd name="connsiteY1" fmla="*/ 43771 h 1326455"/>
                    <a:gd name="connsiteX2" fmla="*/ 281076 w 337658"/>
                    <a:gd name="connsiteY2" fmla="*/ 133457 h 1326455"/>
                    <a:gd name="connsiteX3" fmla="*/ 333463 w 337658"/>
                    <a:gd name="connsiteY3" fmla="*/ 220742 h 1326455"/>
                    <a:gd name="connsiteX4" fmla="*/ 278330 w 337658"/>
                    <a:gd name="connsiteY4" fmla="*/ 328439 h 1326455"/>
                    <a:gd name="connsiteX5" fmla="*/ 244900 w 337658"/>
                    <a:gd name="connsiteY5" fmla="*/ 376389 h 1326455"/>
                    <a:gd name="connsiteX6" fmla="*/ 277689 w 337658"/>
                    <a:gd name="connsiteY6" fmla="*/ 1181320 h 1326455"/>
                    <a:gd name="connsiteX7" fmla="*/ 160064 w 337658"/>
                    <a:gd name="connsiteY7" fmla="*/ 1326455 h 1326455"/>
                    <a:gd name="connsiteX8" fmla="*/ 160065 w 337658"/>
                    <a:gd name="connsiteY8" fmla="*/ 1326454 h 1326455"/>
                    <a:gd name="connsiteX9" fmla="*/ 42440 w 337658"/>
                    <a:gd name="connsiteY9" fmla="*/ 1181319 h 1326455"/>
                    <a:gd name="connsiteX10" fmla="*/ 83670 w 337658"/>
                    <a:gd name="connsiteY10" fmla="*/ 389217 h 1326455"/>
                    <a:gd name="connsiteX11" fmla="*/ 81424 w 337658"/>
                    <a:gd name="connsiteY11" fmla="*/ 389294 h 1326455"/>
                    <a:gd name="connsiteX12" fmla="*/ 53741 w 337658"/>
                    <a:gd name="connsiteY12" fmla="*/ 382037 h 1326455"/>
                    <a:gd name="connsiteX13" fmla="*/ 4164 w 337658"/>
                    <a:gd name="connsiteY13" fmla="*/ 284917 h 1326455"/>
                    <a:gd name="connsiteX14" fmla="*/ 19380 w 337658"/>
                    <a:gd name="connsiteY14" fmla="*/ 114634 h 1326455"/>
                    <a:gd name="connsiteX15" fmla="*/ 55609 w 337658"/>
                    <a:gd name="connsiteY15" fmla="*/ 89787 h 1326455"/>
                    <a:gd name="connsiteX16" fmla="*/ 65455 w 337658"/>
                    <a:gd name="connsiteY16" fmla="*/ 86490 h 1326455"/>
                    <a:gd name="connsiteX17" fmla="*/ 72521 w 337658"/>
                    <a:gd name="connsiteY17" fmla="*/ 72960 h 1326455"/>
                    <a:gd name="connsiteX18" fmla="*/ 103810 w 337658"/>
                    <a:gd name="connsiteY18" fmla="*/ 56230 h 1326455"/>
                    <a:gd name="connsiteX19" fmla="*/ 122404 w 337658"/>
                    <a:gd name="connsiteY19" fmla="*/ 66173 h 1326455"/>
                    <a:gd name="connsiteX20" fmla="*/ 122528 w 337658"/>
                    <a:gd name="connsiteY20" fmla="*/ 65376 h 1326455"/>
                    <a:gd name="connsiteX21" fmla="*/ 163300 w 337658"/>
                    <a:gd name="connsiteY21" fmla="*/ 30490 h 1326455"/>
                    <a:gd name="connsiteX22" fmla="*/ 190208 w 337658"/>
                    <a:gd name="connsiteY22" fmla="*/ 44877 h 1326455"/>
                    <a:gd name="connsiteX23" fmla="*/ 192472 w 337658"/>
                    <a:gd name="connsiteY23" fmla="*/ 43628 h 1326455"/>
                    <a:gd name="connsiteX24" fmla="*/ 223429 w 337658"/>
                    <a:gd name="connsiteY24" fmla="*/ 3 h 1326455"/>
                    <a:gd name="connsiteX0" fmla="*/ 223429 w 346005"/>
                    <a:gd name="connsiteY0" fmla="*/ 3 h 1326455"/>
                    <a:gd name="connsiteX1" fmla="*/ 266098 w 346005"/>
                    <a:gd name="connsiteY1" fmla="*/ 43771 h 1326455"/>
                    <a:gd name="connsiteX2" fmla="*/ 281076 w 346005"/>
                    <a:gd name="connsiteY2" fmla="*/ 133457 h 1326455"/>
                    <a:gd name="connsiteX3" fmla="*/ 333463 w 346005"/>
                    <a:gd name="connsiteY3" fmla="*/ 220742 h 1326455"/>
                    <a:gd name="connsiteX4" fmla="*/ 278330 w 346005"/>
                    <a:gd name="connsiteY4" fmla="*/ 328439 h 1326455"/>
                    <a:gd name="connsiteX5" fmla="*/ 244900 w 346005"/>
                    <a:gd name="connsiteY5" fmla="*/ 376389 h 1326455"/>
                    <a:gd name="connsiteX6" fmla="*/ 277689 w 346005"/>
                    <a:gd name="connsiteY6" fmla="*/ 1181320 h 1326455"/>
                    <a:gd name="connsiteX7" fmla="*/ 160064 w 346005"/>
                    <a:gd name="connsiteY7" fmla="*/ 1326455 h 1326455"/>
                    <a:gd name="connsiteX8" fmla="*/ 160065 w 346005"/>
                    <a:gd name="connsiteY8" fmla="*/ 1326454 h 1326455"/>
                    <a:gd name="connsiteX9" fmla="*/ 42440 w 346005"/>
                    <a:gd name="connsiteY9" fmla="*/ 1181319 h 1326455"/>
                    <a:gd name="connsiteX10" fmla="*/ 83670 w 346005"/>
                    <a:gd name="connsiteY10" fmla="*/ 389217 h 1326455"/>
                    <a:gd name="connsiteX11" fmla="*/ 81424 w 346005"/>
                    <a:gd name="connsiteY11" fmla="*/ 389294 h 1326455"/>
                    <a:gd name="connsiteX12" fmla="*/ 53741 w 346005"/>
                    <a:gd name="connsiteY12" fmla="*/ 382037 h 1326455"/>
                    <a:gd name="connsiteX13" fmla="*/ 4164 w 346005"/>
                    <a:gd name="connsiteY13" fmla="*/ 284917 h 1326455"/>
                    <a:gd name="connsiteX14" fmla="*/ 19380 w 346005"/>
                    <a:gd name="connsiteY14" fmla="*/ 114634 h 1326455"/>
                    <a:gd name="connsiteX15" fmla="*/ 55609 w 346005"/>
                    <a:gd name="connsiteY15" fmla="*/ 89787 h 1326455"/>
                    <a:gd name="connsiteX16" fmla="*/ 65455 w 346005"/>
                    <a:gd name="connsiteY16" fmla="*/ 86490 h 1326455"/>
                    <a:gd name="connsiteX17" fmla="*/ 72521 w 346005"/>
                    <a:gd name="connsiteY17" fmla="*/ 72960 h 1326455"/>
                    <a:gd name="connsiteX18" fmla="*/ 103810 w 346005"/>
                    <a:gd name="connsiteY18" fmla="*/ 56230 h 1326455"/>
                    <a:gd name="connsiteX19" fmla="*/ 122404 w 346005"/>
                    <a:gd name="connsiteY19" fmla="*/ 66173 h 1326455"/>
                    <a:gd name="connsiteX20" fmla="*/ 122528 w 346005"/>
                    <a:gd name="connsiteY20" fmla="*/ 65376 h 1326455"/>
                    <a:gd name="connsiteX21" fmla="*/ 163300 w 346005"/>
                    <a:gd name="connsiteY21" fmla="*/ 30490 h 1326455"/>
                    <a:gd name="connsiteX22" fmla="*/ 190208 w 346005"/>
                    <a:gd name="connsiteY22" fmla="*/ 44877 h 1326455"/>
                    <a:gd name="connsiteX23" fmla="*/ 192472 w 346005"/>
                    <a:gd name="connsiteY23" fmla="*/ 43628 h 1326455"/>
                    <a:gd name="connsiteX24" fmla="*/ 223429 w 346005"/>
                    <a:gd name="connsiteY24" fmla="*/ 3 h 1326455"/>
                    <a:gd name="connsiteX0" fmla="*/ 223429 w 335821"/>
                    <a:gd name="connsiteY0" fmla="*/ 3 h 1326455"/>
                    <a:gd name="connsiteX1" fmla="*/ 266098 w 335821"/>
                    <a:gd name="connsiteY1" fmla="*/ 43771 h 1326455"/>
                    <a:gd name="connsiteX2" fmla="*/ 276314 w 335821"/>
                    <a:gd name="connsiteY2" fmla="*/ 140937 h 1326455"/>
                    <a:gd name="connsiteX3" fmla="*/ 333463 w 335821"/>
                    <a:gd name="connsiteY3" fmla="*/ 220742 h 1326455"/>
                    <a:gd name="connsiteX4" fmla="*/ 278330 w 335821"/>
                    <a:gd name="connsiteY4" fmla="*/ 328439 h 1326455"/>
                    <a:gd name="connsiteX5" fmla="*/ 244900 w 335821"/>
                    <a:gd name="connsiteY5" fmla="*/ 376389 h 1326455"/>
                    <a:gd name="connsiteX6" fmla="*/ 277689 w 335821"/>
                    <a:gd name="connsiteY6" fmla="*/ 1181320 h 1326455"/>
                    <a:gd name="connsiteX7" fmla="*/ 160064 w 335821"/>
                    <a:gd name="connsiteY7" fmla="*/ 1326455 h 1326455"/>
                    <a:gd name="connsiteX8" fmla="*/ 160065 w 335821"/>
                    <a:gd name="connsiteY8" fmla="*/ 1326454 h 1326455"/>
                    <a:gd name="connsiteX9" fmla="*/ 42440 w 335821"/>
                    <a:gd name="connsiteY9" fmla="*/ 1181319 h 1326455"/>
                    <a:gd name="connsiteX10" fmla="*/ 83670 w 335821"/>
                    <a:gd name="connsiteY10" fmla="*/ 389217 h 1326455"/>
                    <a:gd name="connsiteX11" fmla="*/ 81424 w 335821"/>
                    <a:gd name="connsiteY11" fmla="*/ 389294 h 1326455"/>
                    <a:gd name="connsiteX12" fmla="*/ 53741 w 335821"/>
                    <a:gd name="connsiteY12" fmla="*/ 382037 h 1326455"/>
                    <a:gd name="connsiteX13" fmla="*/ 4164 w 335821"/>
                    <a:gd name="connsiteY13" fmla="*/ 284917 h 1326455"/>
                    <a:gd name="connsiteX14" fmla="*/ 19380 w 335821"/>
                    <a:gd name="connsiteY14" fmla="*/ 114634 h 1326455"/>
                    <a:gd name="connsiteX15" fmla="*/ 55609 w 335821"/>
                    <a:gd name="connsiteY15" fmla="*/ 89787 h 1326455"/>
                    <a:gd name="connsiteX16" fmla="*/ 65455 w 335821"/>
                    <a:gd name="connsiteY16" fmla="*/ 86490 h 1326455"/>
                    <a:gd name="connsiteX17" fmla="*/ 72521 w 335821"/>
                    <a:gd name="connsiteY17" fmla="*/ 72960 h 1326455"/>
                    <a:gd name="connsiteX18" fmla="*/ 103810 w 335821"/>
                    <a:gd name="connsiteY18" fmla="*/ 56230 h 1326455"/>
                    <a:gd name="connsiteX19" fmla="*/ 122404 w 335821"/>
                    <a:gd name="connsiteY19" fmla="*/ 66173 h 1326455"/>
                    <a:gd name="connsiteX20" fmla="*/ 122528 w 335821"/>
                    <a:gd name="connsiteY20" fmla="*/ 65376 h 1326455"/>
                    <a:gd name="connsiteX21" fmla="*/ 163300 w 335821"/>
                    <a:gd name="connsiteY21" fmla="*/ 30490 h 1326455"/>
                    <a:gd name="connsiteX22" fmla="*/ 190208 w 335821"/>
                    <a:gd name="connsiteY22" fmla="*/ 44877 h 1326455"/>
                    <a:gd name="connsiteX23" fmla="*/ 192472 w 335821"/>
                    <a:gd name="connsiteY23" fmla="*/ 43628 h 1326455"/>
                    <a:gd name="connsiteX24" fmla="*/ 223429 w 335821"/>
                    <a:gd name="connsiteY24" fmla="*/ 3 h 1326455"/>
                    <a:gd name="connsiteX0" fmla="*/ 223429 w 333532"/>
                    <a:gd name="connsiteY0" fmla="*/ 3 h 1326455"/>
                    <a:gd name="connsiteX1" fmla="*/ 266098 w 333532"/>
                    <a:gd name="connsiteY1" fmla="*/ 43771 h 1326455"/>
                    <a:gd name="connsiteX2" fmla="*/ 276314 w 333532"/>
                    <a:gd name="connsiteY2" fmla="*/ 140937 h 1326455"/>
                    <a:gd name="connsiteX3" fmla="*/ 333463 w 333532"/>
                    <a:gd name="connsiteY3" fmla="*/ 220742 h 1326455"/>
                    <a:gd name="connsiteX4" fmla="*/ 278330 w 333532"/>
                    <a:gd name="connsiteY4" fmla="*/ 328439 h 1326455"/>
                    <a:gd name="connsiteX5" fmla="*/ 244900 w 333532"/>
                    <a:gd name="connsiteY5" fmla="*/ 376389 h 1326455"/>
                    <a:gd name="connsiteX6" fmla="*/ 277689 w 333532"/>
                    <a:gd name="connsiteY6" fmla="*/ 1181320 h 1326455"/>
                    <a:gd name="connsiteX7" fmla="*/ 160064 w 333532"/>
                    <a:gd name="connsiteY7" fmla="*/ 1326455 h 1326455"/>
                    <a:gd name="connsiteX8" fmla="*/ 160065 w 333532"/>
                    <a:gd name="connsiteY8" fmla="*/ 1326454 h 1326455"/>
                    <a:gd name="connsiteX9" fmla="*/ 42440 w 333532"/>
                    <a:gd name="connsiteY9" fmla="*/ 1181319 h 1326455"/>
                    <a:gd name="connsiteX10" fmla="*/ 83670 w 333532"/>
                    <a:gd name="connsiteY10" fmla="*/ 389217 h 1326455"/>
                    <a:gd name="connsiteX11" fmla="*/ 81424 w 333532"/>
                    <a:gd name="connsiteY11" fmla="*/ 389294 h 1326455"/>
                    <a:gd name="connsiteX12" fmla="*/ 53741 w 333532"/>
                    <a:gd name="connsiteY12" fmla="*/ 382037 h 1326455"/>
                    <a:gd name="connsiteX13" fmla="*/ 4164 w 333532"/>
                    <a:gd name="connsiteY13" fmla="*/ 284917 h 1326455"/>
                    <a:gd name="connsiteX14" fmla="*/ 19380 w 333532"/>
                    <a:gd name="connsiteY14" fmla="*/ 114634 h 1326455"/>
                    <a:gd name="connsiteX15" fmla="*/ 55609 w 333532"/>
                    <a:gd name="connsiteY15" fmla="*/ 89787 h 1326455"/>
                    <a:gd name="connsiteX16" fmla="*/ 65455 w 333532"/>
                    <a:gd name="connsiteY16" fmla="*/ 86490 h 1326455"/>
                    <a:gd name="connsiteX17" fmla="*/ 72521 w 333532"/>
                    <a:gd name="connsiteY17" fmla="*/ 72960 h 1326455"/>
                    <a:gd name="connsiteX18" fmla="*/ 103810 w 333532"/>
                    <a:gd name="connsiteY18" fmla="*/ 56230 h 1326455"/>
                    <a:gd name="connsiteX19" fmla="*/ 122404 w 333532"/>
                    <a:gd name="connsiteY19" fmla="*/ 66173 h 1326455"/>
                    <a:gd name="connsiteX20" fmla="*/ 122528 w 333532"/>
                    <a:gd name="connsiteY20" fmla="*/ 65376 h 1326455"/>
                    <a:gd name="connsiteX21" fmla="*/ 163300 w 333532"/>
                    <a:gd name="connsiteY21" fmla="*/ 30490 h 1326455"/>
                    <a:gd name="connsiteX22" fmla="*/ 190208 w 333532"/>
                    <a:gd name="connsiteY22" fmla="*/ 44877 h 1326455"/>
                    <a:gd name="connsiteX23" fmla="*/ 192472 w 333532"/>
                    <a:gd name="connsiteY23" fmla="*/ 43628 h 1326455"/>
                    <a:gd name="connsiteX24" fmla="*/ 223429 w 333532"/>
                    <a:gd name="connsiteY24" fmla="*/ 3 h 1326455"/>
                    <a:gd name="connsiteX0" fmla="*/ 223429 w 333484"/>
                    <a:gd name="connsiteY0" fmla="*/ 3 h 1326455"/>
                    <a:gd name="connsiteX1" fmla="*/ 266098 w 333484"/>
                    <a:gd name="connsiteY1" fmla="*/ 43771 h 1326455"/>
                    <a:gd name="connsiteX2" fmla="*/ 271551 w 333484"/>
                    <a:gd name="connsiteY2" fmla="*/ 111011 h 1326455"/>
                    <a:gd name="connsiteX3" fmla="*/ 333463 w 333484"/>
                    <a:gd name="connsiteY3" fmla="*/ 220742 h 1326455"/>
                    <a:gd name="connsiteX4" fmla="*/ 278330 w 333484"/>
                    <a:gd name="connsiteY4" fmla="*/ 328439 h 1326455"/>
                    <a:gd name="connsiteX5" fmla="*/ 244900 w 333484"/>
                    <a:gd name="connsiteY5" fmla="*/ 376389 h 1326455"/>
                    <a:gd name="connsiteX6" fmla="*/ 277689 w 333484"/>
                    <a:gd name="connsiteY6" fmla="*/ 1181320 h 1326455"/>
                    <a:gd name="connsiteX7" fmla="*/ 160064 w 333484"/>
                    <a:gd name="connsiteY7" fmla="*/ 1326455 h 1326455"/>
                    <a:gd name="connsiteX8" fmla="*/ 160065 w 333484"/>
                    <a:gd name="connsiteY8" fmla="*/ 1326454 h 1326455"/>
                    <a:gd name="connsiteX9" fmla="*/ 42440 w 333484"/>
                    <a:gd name="connsiteY9" fmla="*/ 1181319 h 1326455"/>
                    <a:gd name="connsiteX10" fmla="*/ 83670 w 333484"/>
                    <a:gd name="connsiteY10" fmla="*/ 389217 h 1326455"/>
                    <a:gd name="connsiteX11" fmla="*/ 81424 w 333484"/>
                    <a:gd name="connsiteY11" fmla="*/ 389294 h 1326455"/>
                    <a:gd name="connsiteX12" fmla="*/ 53741 w 333484"/>
                    <a:gd name="connsiteY12" fmla="*/ 382037 h 1326455"/>
                    <a:gd name="connsiteX13" fmla="*/ 4164 w 333484"/>
                    <a:gd name="connsiteY13" fmla="*/ 284917 h 1326455"/>
                    <a:gd name="connsiteX14" fmla="*/ 19380 w 333484"/>
                    <a:gd name="connsiteY14" fmla="*/ 114634 h 1326455"/>
                    <a:gd name="connsiteX15" fmla="*/ 55609 w 333484"/>
                    <a:gd name="connsiteY15" fmla="*/ 89787 h 1326455"/>
                    <a:gd name="connsiteX16" fmla="*/ 65455 w 333484"/>
                    <a:gd name="connsiteY16" fmla="*/ 86490 h 1326455"/>
                    <a:gd name="connsiteX17" fmla="*/ 72521 w 333484"/>
                    <a:gd name="connsiteY17" fmla="*/ 72960 h 1326455"/>
                    <a:gd name="connsiteX18" fmla="*/ 103810 w 333484"/>
                    <a:gd name="connsiteY18" fmla="*/ 56230 h 1326455"/>
                    <a:gd name="connsiteX19" fmla="*/ 122404 w 333484"/>
                    <a:gd name="connsiteY19" fmla="*/ 66173 h 1326455"/>
                    <a:gd name="connsiteX20" fmla="*/ 122528 w 333484"/>
                    <a:gd name="connsiteY20" fmla="*/ 65376 h 1326455"/>
                    <a:gd name="connsiteX21" fmla="*/ 163300 w 333484"/>
                    <a:gd name="connsiteY21" fmla="*/ 30490 h 1326455"/>
                    <a:gd name="connsiteX22" fmla="*/ 190208 w 333484"/>
                    <a:gd name="connsiteY22" fmla="*/ 44877 h 1326455"/>
                    <a:gd name="connsiteX23" fmla="*/ 192472 w 333484"/>
                    <a:gd name="connsiteY23" fmla="*/ 43628 h 1326455"/>
                    <a:gd name="connsiteX24" fmla="*/ 223429 w 333484"/>
                    <a:gd name="connsiteY24" fmla="*/ 3 h 1326455"/>
                    <a:gd name="connsiteX0" fmla="*/ 223429 w 344761"/>
                    <a:gd name="connsiteY0" fmla="*/ 3 h 1326455"/>
                    <a:gd name="connsiteX1" fmla="*/ 266098 w 344761"/>
                    <a:gd name="connsiteY1" fmla="*/ 43771 h 1326455"/>
                    <a:gd name="connsiteX2" fmla="*/ 271551 w 344761"/>
                    <a:gd name="connsiteY2" fmla="*/ 111011 h 1326455"/>
                    <a:gd name="connsiteX3" fmla="*/ 333463 w 344761"/>
                    <a:gd name="connsiteY3" fmla="*/ 220742 h 1326455"/>
                    <a:gd name="connsiteX4" fmla="*/ 278330 w 344761"/>
                    <a:gd name="connsiteY4" fmla="*/ 328439 h 1326455"/>
                    <a:gd name="connsiteX5" fmla="*/ 244900 w 344761"/>
                    <a:gd name="connsiteY5" fmla="*/ 376389 h 1326455"/>
                    <a:gd name="connsiteX6" fmla="*/ 277689 w 344761"/>
                    <a:gd name="connsiteY6" fmla="*/ 1181320 h 1326455"/>
                    <a:gd name="connsiteX7" fmla="*/ 160064 w 344761"/>
                    <a:gd name="connsiteY7" fmla="*/ 1326455 h 1326455"/>
                    <a:gd name="connsiteX8" fmla="*/ 160065 w 344761"/>
                    <a:gd name="connsiteY8" fmla="*/ 1326454 h 1326455"/>
                    <a:gd name="connsiteX9" fmla="*/ 42440 w 344761"/>
                    <a:gd name="connsiteY9" fmla="*/ 1181319 h 1326455"/>
                    <a:gd name="connsiteX10" fmla="*/ 83670 w 344761"/>
                    <a:gd name="connsiteY10" fmla="*/ 389217 h 1326455"/>
                    <a:gd name="connsiteX11" fmla="*/ 81424 w 344761"/>
                    <a:gd name="connsiteY11" fmla="*/ 389294 h 1326455"/>
                    <a:gd name="connsiteX12" fmla="*/ 53741 w 344761"/>
                    <a:gd name="connsiteY12" fmla="*/ 382037 h 1326455"/>
                    <a:gd name="connsiteX13" fmla="*/ 4164 w 344761"/>
                    <a:gd name="connsiteY13" fmla="*/ 284917 h 1326455"/>
                    <a:gd name="connsiteX14" fmla="*/ 19380 w 344761"/>
                    <a:gd name="connsiteY14" fmla="*/ 114634 h 1326455"/>
                    <a:gd name="connsiteX15" fmla="*/ 55609 w 344761"/>
                    <a:gd name="connsiteY15" fmla="*/ 89787 h 1326455"/>
                    <a:gd name="connsiteX16" fmla="*/ 65455 w 344761"/>
                    <a:gd name="connsiteY16" fmla="*/ 86490 h 1326455"/>
                    <a:gd name="connsiteX17" fmla="*/ 72521 w 344761"/>
                    <a:gd name="connsiteY17" fmla="*/ 72960 h 1326455"/>
                    <a:gd name="connsiteX18" fmla="*/ 103810 w 344761"/>
                    <a:gd name="connsiteY18" fmla="*/ 56230 h 1326455"/>
                    <a:gd name="connsiteX19" fmla="*/ 122404 w 344761"/>
                    <a:gd name="connsiteY19" fmla="*/ 66173 h 1326455"/>
                    <a:gd name="connsiteX20" fmla="*/ 122528 w 344761"/>
                    <a:gd name="connsiteY20" fmla="*/ 65376 h 1326455"/>
                    <a:gd name="connsiteX21" fmla="*/ 163300 w 344761"/>
                    <a:gd name="connsiteY21" fmla="*/ 30490 h 1326455"/>
                    <a:gd name="connsiteX22" fmla="*/ 190208 w 344761"/>
                    <a:gd name="connsiteY22" fmla="*/ 44877 h 1326455"/>
                    <a:gd name="connsiteX23" fmla="*/ 192472 w 344761"/>
                    <a:gd name="connsiteY23" fmla="*/ 43628 h 1326455"/>
                    <a:gd name="connsiteX24" fmla="*/ 223429 w 344761"/>
                    <a:gd name="connsiteY24" fmla="*/ 3 h 1326455"/>
                    <a:gd name="connsiteX0" fmla="*/ 223429 w 356393"/>
                    <a:gd name="connsiteY0" fmla="*/ 3 h 1326455"/>
                    <a:gd name="connsiteX1" fmla="*/ 266098 w 356393"/>
                    <a:gd name="connsiteY1" fmla="*/ 43771 h 1326455"/>
                    <a:gd name="connsiteX2" fmla="*/ 271551 w 356393"/>
                    <a:gd name="connsiteY2" fmla="*/ 111011 h 1326455"/>
                    <a:gd name="connsiteX3" fmla="*/ 333463 w 356393"/>
                    <a:gd name="connsiteY3" fmla="*/ 220742 h 1326455"/>
                    <a:gd name="connsiteX4" fmla="*/ 278330 w 356393"/>
                    <a:gd name="connsiteY4" fmla="*/ 328439 h 1326455"/>
                    <a:gd name="connsiteX5" fmla="*/ 244900 w 356393"/>
                    <a:gd name="connsiteY5" fmla="*/ 376389 h 1326455"/>
                    <a:gd name="connsiteX6" fmla="*/ 277689 w 356393"/>
                    <a:gd name="connsiteY6" fmla="*/ 1181320 h 1326455"/>
                    <a:gd name="connsiteX7" fmla="*/ 160064 w 356393"/>
                    <a:gd name="connsiteY7" fmla="*/ 1326455 h 1326455"/>
                    <a:gd name="connsiteX8" fmla="*/ 160065 w 356393"/>
                    <a:gd name="connsiteY8" fmla="*/ 1326454 h 1326455"/>
                    <a:gd name="connsiteX9" fmla="*/ 42440 w 356393"/>
                    <a:gd name="connsiteY9" fmla="*/ 1181319 h 1326455"/>
                    <a:gd name="connsiteX10" fmla="*/ 83670 w 356393"/>
                    <a:gd name="connsiteY10" fmla="*/ 389217 h 1326455"/>
                    <a:gd name="connsiteX11" fmla="*/ 81424 w 356393"/>
                    <a:gd name="connsiteY11" fmla="*/ 389294 h 1326455"/>
                    <a:gd name="connsiteX12" fmla="*/ 53741 w 356393"/>
                    <a:gd name="connsiteY12" fmla="*/ 382037 h 1326455"/>
                    <a:gd name="connsiteX13" fmla="*/ 4164 w 356393"/>
                    <a:gd name="connsiteY13" fmla="*/ 284917 h 1326455"/>
                    <a:gd name="connsiteX14" fmla="*/ 19380 w 356393"/>
                    <a:gd name="connsiteY14" fmla="*/ 114634 h 1326455"/>
                    <a:gd name="connsiteX15" fmla="*/ 55609 w 356393"/>
                    <a:gd name="connsiteY15" fmla="*/ 89787 h 1326455"/>
                    <a:gd name="connsiteX16" fmla="*/ 65455 w 356393"/>
                    <a:gd name="connsiteY16" fmla="*/ 86490 h 1326455"/>
                    <a:gd name="connsiteX17" fmla="*/ 72521 w 356393"/>
                    <a:gd name="connsiteY17" fmla="*/ 72960 h 1326455"/>
                    <a:gd name="connsiteX18" fmla="*/ 103810 w 356393"/>
                    <a:gd name="connsiteY18" fmla="*/ 56230 h 1326455"/>
                    <a:gd name="connsiteX19" fmla="*/ 122404 w 356393"/>
                    <a:gd name="connsiteY19" fmla="*/ 66173 h 1326455"/>
                    <a:gd name="connsiteX20" fmla="*/ 122528 w 356393"/>
                    <a:gd name="connsiteY20" fmla="*/ 65376 h 1326455"/>
                    <a:gd name="connsiteX21" fmla="*/ 163300 w 356393"/>
                    <a:gd name="connsiteY21" fmla="*/ 30490 h 1326455"/>
                    <a:gd name="connsiteX22" fmla="*/ 190208 w 356393"/>
                    <a:gd name="connsiteY22" fmla="*/ 44877 h 1326455"/>
                    <a:gd name="connsiteX23" fmla="*/ 192472 w 356393"/>
                    <a:gd name="connsiteY23" fmla="*/ 43628 h 1326455"/>
                    <a:gd name="connsiteX24" fmla="*/ 223429 w 356393"/>
                    <a:gd name="connsiteY24" fmla="*/ 3 h 1326455"/>
                    <a:gd name="connsiteX0" fmla="*/ 223429 w 356393"/>
                    <a:gd name="connsiteY0" fmla="*/ 3 h 1326455"/>
                    <a:gd name="connsiteX1" fmla="*/ 266098 w 356393"/>
                    <a:gd name="connsiteY1" fmla="*/ 43771 h 1326455"/>
                    <a:gd name="connsiteX2" fmla="*/ 271551 w 356393"/>
                    <a:gd name="connsiteY2" fmla="*/ 111011 h 1326455"/>
                    <a:gd name="connsiteX3" fmla="*/ 333463 w 356393"/>
                    <a:gd name="connsiteY3" fmla="*/ 220742 h 1326455"/>
                    <a:gd name="connsiteX4" fmla="*/ 278330 w 356393"/>
                    <a:gd name="connsiteY4" fmla="*/ 328439 h 1326455"/>
                    <a:gd name="connsiteX5" fmla="*/ 244900 w 356393"/>
                    <a:gd name="connsiteY5" fmla="*/ 376389 h 1326455"/>
                    <a:gd name="connsiteX6" fmla="*/ 277689 w 356393"/>
                    <a:gd name="connsiteY6" fmla="*/ 1181320 h 1326455"/>
                    <a:gd name="connsiteX7" fmla="*/ 160064 w 356393"/>
                    <a:gd name="connsiteY7" fmla="*/ 1326455 h 1326455"/>
                    <a:gd name="connsiteX8" fmla="*/ 160065 w 356393"/>
                    <a:gd name="connsiteY8" fmla="*/ 1326454 h 1326455"/>
                    <a:gd name="connsiteX9" fmla="*/ 42440 w 356393"/>
                    <a:gd name="connsiteY9" fmla="*/ 1181319 h 1326455"/>
                    <a:gd name="connsiteX10" fmla="*/ 83670 w 356393"/>
                    <a:gd name="connsiteY10" fmla="*/ 389217 h 1326455"/>
                    <a:gd name="connsiteX11" fmla="*/ 81424 w 356393"/>
                    <a:gd name="connsiteY11" fmla="*/ 389294 h 1326455"/>
                    <a:gd name="connsiteX12" fmla="*/ 53741 w 356393"/>
                    <a:gd name="connsiteY12" fmla="*/ 382037 h 1326455"/>
                    <a:gd name="connsiteX13" fmla="*/ 4164 w 356393"/>
                    <a:gd name="connsiteY13" fmla="*/ 284917 h 1326455"/>
                    <a:gd name="connsiteX14" fmla="*/ 19380 w 356393"/>
                    <a:gd name="connsiteY14" fmla="*/ 114634 h 1326455"/>
                    <a:gd name="connsiteX15" fmla="*/ 55609 w 356393"/>
                    <a:gd name="connsiteY15" fmla="*/ 89787 h 1326455"/>
                    <a:gd name="connsiteX16" fmla="*/ 65455 w 356393"/>
                    <a:gd name="connsiteY16" fmla="*/ 86490 h 1326455"/>
                    <a:gd name="connsiteX17" fmla="*/ 72521 w 356393"/>
                    <a:gd name="connsiteY17" fmla="*/ 72960 h 1326455"/>
                    <a:gd name="connsiteX18" fmla="*/ 103810 w 356393"/>
                    <a:gd name="connsiteY18" fmla="*/ 56230 h 1326455"/>
                    <a:gd name="connsiteX19" fmla="*/ 122404 w 356393"/>
                    <a:gd name="connsiteY19" fmla="*/ 66173 h 1326455"/>
                    <a:gd name="connsiteX20" fmla="*/ 122528 w 356393"/>
                    <a:gd name="connsiteY20" fmla="*/ 65376 h 1326455"/>
                    <a:gd name="connsiteX21" fmla="*/ 163300 w 356393"/>
                    <a:gd name="connsiteY21" fmla="*/ 30490 h 1326455"/>
                    <a:gd name="connsiteX22" fmla="*/ 190208 w 356393"/>
                    <a:gd name="connsiteY22" fmla="*/ 44877 h 1326455"/>
                    <a:gd name="connsiteX23" fmla="*/ 223429 w 356393"/>
                    <a:gd name="connsiteY23" fmla="*/ 3 h 1326455"/>
                    <a:gd name="connsiteX0" fmla="*/ 223429 w 356393"/>
                    <a:gd name="connsiteY0" fmla="*/ 138 h 1326590"/>
                    <a:gd name="connsiteX1" fmla="*/ 266098 w 356393"/>
                    <a:gd name="connsiteY1" fmla="*/ 43906 h 1326590"/>
                    <a:gd name="connsiteX2" fmla="*/ 271551 w 356393"/>
                    <a:gd name="connsiteY2" fmla="*/ 111146 h 1326590"/>
                    <a:gd name="connsiteX3" fmla="*/ 333463 w 356393"/>
                    <a:gd name="connsiteY3" fmla="*/ 220877 h 1326590"/>
                    <a:gd name="connsiteX4" fmla="*/ 278330 w 356393"/>
                    <a:gd name="connsiteY4" fmla="*/ 328574 h 1326590"/>
                    <a:gd name="connsiteX5" fmla="*/ 244900 w 356393"/>
                    <a:gd name="connsiteY5" fmla="*/ 376524 h 1326590"/>
                    <a:gd name="connsiteX6" fmla="*/ 277689 w 356393"/>
                    <a:gd name="connsiteY6" fmla="*/ 1181455 h 1326590"/>
                    <a:gd name="connsiteX7" fmla="*/ 160064 w 356393"/>
                    <a:gd name="connsiteY7" fmla="*/ 1326590 h 1326590"/>
                    <a:gd name="connsiteX8" fmla="*/ 160065 w 356393"/>
                    <a:gd name="connsiteY8" fmla="*/ 1326589 h 1326590"/>
                    <a:gd name="connsiteX9" fmla="*/ 42440 w 356393"/>
                    <a:gd name="connsiteY9" fmla="*/ 1181454 h 1326590"/>
                    <a:gd name="connsiteX10" fmla="*/ 83670 w 356393"/>
                    <a:gd name="connsiteY10" fmla="*/ 389352 h 1326590"/>
                    <a:gd name="connsiteX11" fmla="*/ 81424 w 356393"/>
                    <a:gd name="connsiteY11" fmla="*/ 389429 h 1326590"/>
                    <a:gd name="connsiteX12" fmla="*/ 53741 w 356393"/>
                    <a:gd name="connsiteY12" fmla="*/ 382172 h 1326590"/>
                    <a:gd name="connsiteX13" fmla="*/ 4164 w 356393"/>
                    <a:gd name="connsiteY13" fmla="*/ 285052 h 1326590"/>
                    <a:gd name="connsiteX14" fmla="*/ 19380 w 356393"/>
                    <a:gd name="connsiteY14" fmla="*/ 114769 h 1326590"/>
                    <a:gd name="connsiteX15" fmla="*/ 55609 w 356393"/>
                    <a:gd name="connsiteY15" fmla="*/ 89922 h 1326590"/>
                    <a:gd name="connsiteX16" fmla="*/ 65455 w 356393"/>
                    <a:gd name="connsiteY16" fmla="*/ 86625 h 1326590"/>
                    <a:gd name="connsiteX17" fmla="*/ 72521 w 356393"/>
                    <a:gd name="connsiteY17" fmla="*/ 73095 h 1326590"/>
                    <a:gd name="connsiteX18" fmla="*/ 103810 w 356393"/>
                    <a:gd name="connsiteY18" fmla="*/ 56365 h 1326590"/>
                    <a:gd name="connsiteX19" fmla="*/ 122404 w 356393"/>
                    <a:gd name="connsiteY19" fmla="*/ 66308 h 1326590"/>
                    <a:gd name="connsiteX20" fmla="*/ 122528 w 356393"/>
                    <a:gd name="connsiteY20" fmla="*/ 65511 h 1326590"/>
                    <a:gd name="connsiteX21" fmla="*/ 163300 w 356393"/>
                    <a:gd name="connsiteY21" fmla="*/ 30625 h 1326590"/>
                    <a:gd name="connsiteX22" fmla="*/ 190208 w 356393"/>
                    <a:gd name="connsiteY22" fmla="*/ 45012 h 1326590"/>
                    <a:gd name="connsiteX23" fmla="*/ 223429 w 356393"/>
                    <a:gd name="connsiteY23" fmla="*/ 138 h 1326590"/>
                    <a:gd name="connsiteX0" fmla="*/ 223429 w 347369"/>
                    <a:gd name="connsiteY0" fmla="*/ 138 h 1326590"/>
                    <a:gd name="connsiteX1" fmla="*/ 266098 w 347369"/>
                    <a:gd name="connsiteY1" fmla="*/ 43906 h 1326590"/>
                    <a:gd name="connsiteX2" fmla="*/ 276313 w 347369"/>
                    <a:gd name="connsiteY2" fmla="*/ 121122 h 1326590"/>
                    <a:gd name="connsiteX3" fmla="*/ 333463 w 347369"/>
                    <a:gd name="connsiteY3" fmla="*/ 220877 h 1326590"/>
                    <a:gd name="connsiteX4" fmla="*/ 278330 w 347369"/>
                    <a:gd name="connsiteY4" fmla="*/ 328574 h 1326590"/>
                    <a:gd name="connsiteX5" fmla="*/ 244900 w 347369"/>
                    <a:gd name="connsiteY5" fmla="*/ 376524 h 1326590"/>
                    <a:gd name="connsiteX6" fmla="*/ 277689 w 347369"/>
                    <a:gd name="connsiteY6" fmla="*/ 1181455 h 1326590"/>
                    <a:gd name="connsiteX7" fmla="*/ 160064 w 347369"/>
                    <a:gd name="connsiteY7" fmla="*/ 1326590 h 1326590"/>
                    <a:gd name="connsiteX8" fmla="*/ 160065 w 347369"/>
                    <a:gd name="connsiteY8" fmla="*/ 1326589 h 1326590"/>
                    <a:gd name="connsiteX9" fmla="*/ 42440 w 347369"/>
                    <a:gd name="connsiteY9" fmla="*/ 1181454 h 1326590"/>
                    <a:gd name="connsiteX10" fmla="*/ 83670 w 347369"/>
                    <a:gd name="connsiteY10" fmla="*/ 389352 h 1326590"/>
                    <a:gd name="connsiteX11" fmla="*/ 81424 w 347369"/>
                    <a:gd name="connsiteY11" fmla="*/ 389429 h 1326590"/>
                    <a:gd name="connsiteX12" fmla="*/ 53741 w 347369"/>
                    <a:gd name="connsiteY12" fmla="*/ 382172 h 1326590"/>
                    <a:gd name="connsiteX13" fmla="*/ 4164 w 347369"/>
                    <a:gd name="connsiteY13" fmla="*/ 285052 h 1326590"/>
                    <a:gd name="connsiteX14" fmla="*/ 19380 w 347369"/>
                    <a:gd name="connsiteY14" fmla="*/ 114769 h 1326590"/>
                    <a:gd name="connsiteX15" fmla="*/ 55609 w 347369"/>
                    <a:gd name="connsiteY15" fmla="*/ 89922 h 1326590"/>
                    <a:gd name="connsiteX16" fmla="*/ 65455 w 347369"/>
                    <a:gd name="connsiteY16" fmla="*/ 86625 h 1326590"/>
                    <a:gd name="connsiteX17" fmla="*/ 72521 w 347369"/>
                    <a:gd name="connsiteY17" fmla="*/ 73095 h 1326590"/>
                    <a:gd name="connsiteX18" fmla="*/ 103810 w 347369"/>
                    <a:gd name="connsiteY18" fmla="*/ 56365 h 1326590"/>
                    <a:gd name="connsiteX19" fmla="*/ 122404 w 347369"/>
                    <a:gd name="connsiteY19" fmla="*/ 66308 h 1326590"/>
                    <a:gd name="connsiteX20" fmla="*/ 122528 w 347369"/>
                    <a:gd name="connsiteY20" fmla="*/ 65511 h 1326590"/>
                    <a:gd name="connsiteX21" fmla="*/ 163300 w 347369"/>
                    <a:gd name="connsiteY21" fmla="*/ 30625 h 1326590"/>
                    <a:gd name="connsiteX22" fmla="*/ 190208 w 347369"/>
                    <a:gd name="connsiteY22" fmla="*/ 45012 h 1326590"/>
                    <a:gd name="connsiteX23" fmla="*/ 223429 w 347369"/>
                    <a:gd name="connsiteY23" fmla="*/ 138 h 1326590"/>
                    <a:gd name="connsiteX0" fmla="*/ 223429 w 351931"/>
                    <a:gd name="connsiteY0" fmla="*/ 138 h 1326590"/>
                    <a:gd name="connsiteX1" fmla="*/ 266098 w 351931"/>
                    <a:gd name="connsiteY1" fmla="*/ 43906 h 1326590"/>
                    <a:gd name="connsiteX2" fmla="*/ 276313 w 351931"/>
                    <a:gd name="connsiteY2" fmla="*/ 121122 h 1326590"/>
                    <a:gd name="connsiteX3" fmla="*/ 333463 w 351931"/>
                    <a:gd name="connsiteY3" fmla="*/ 220877 h 1326590"/>
                    <a:gd name="connsiteX4" fmla="*/ 278330 w 351931"/>
                    <a:gd name="connsiteY4" fmla="*/ 328574 h 1326590"/>
                    <a:gd name="connsiteX5" fmla="*/ 244900 w 351931"/>
                    <a:gd name="connsiteY5" fmla="*/ 376524 h 1326590"/>
                    <a:gd name="connsiteX6" fmla="*/ 277689 w 351931"/>
                    <a:gd name="connsiteY6" fmla="*/ 1181455 h 1326590"/>
                    <a:gd name="connsiteX7" fmla="*/ 160064 w 351931"/>
                    <a:gd name="connsiteY7" fmla="*/ 1326590 h 1326590"/>
                    <a:gd name="connsiteX8" fmla="*/ 160065 w 351931"/>
                    <a:gd name="connsiteY8" fmla="*/ 1326589 h 1326590"/>
                    <a:gd name="connsiteX9" fmla="*/ 42440 w 351931"/>
                    <a:gd name="connsiteY9" fmla="*/ 1181454 h 1326590"/>
                    <a:gd name="connsiteX10" fmla="*/ 83670 w 351931"/>
                    <a:gd name="connsiteY10" fmla="*/ 389352 h 1326590"/>
                    <a:gd name="connsiteX11" fmla="*/ 81424 w 351931"/>
                    <a:gd name="connsiteY11" fmla="*/ 389429 h 1326590"/>
                    <a:gd name="connsiteX12" fmla="*/ 53741 w 351931"/>
                    <a:gd name="connsiteY12" fmla="*/ 382172 h 1326590"/>
                    <a:gd name="connsiteX13" fmla="*/ 4164 w 351931"/>
                    <a:gd name="connsiteY13" fmla="*/ 285052 h 1326590"/>
                    <a:gd name="connsiteX14" fmla="*/ 19380 w 351931"/>
                    <a:gd name="connsiteY14" fmla="*/ 114769 h 1326590"/>
                    <a:gd name="connsiteX15" fmla="*/ 55609 w 351931"/>
                    <a:gd name="connsiteY15" fmla="*/ 89922 h 1326590"/>
                    <a:gd name="connsiteX16" fmla="*/ 65455 w 351931"/>
                    <a:gd name="connsiteY16" fmla="*/ 86625 h 1326590"/>
                    <a:gd name="connsiteX17" fmla="*/ 72521 w 351931"/>
                    <a:gd name="connsiteY17" fmla="*/ 73095 h 1326590"/>
                    <a:gd name="connsiteX18" fmla="*/ 103810 w 351931"/>
                    <a:gd name="connsiteY18" fmla="*/ 56365 h 1326590"/>
                    <a:gd name="connsiteX19" fmla="*/ 122404 w 351931"/>
                    <a:gd name="connsiteY19" fmla="*/ 66308 h 1326590"/>
                    <a:gd name="connsiteX20" fmla="*/ 122528 w 351931"/>
                    <a:gd name="connsiteY20" fmla="*/ 65511 h 1326590"/>
                    <a:gd name="connsiteX21" fmla="*/ 163300 w 351931"/>
                    <a:gd name="connsiteY21" fmla="*/ 30625 h 1326590"/>
                    <a:gd name="connsiteX22" fmla="*/ 190208 w 351931"/>
                    <a:gd name="connsiteY22" fmla="*/ 45012 h 1326590"/>
                    <a:gd name="connsiteX23" fmla="*/ 223429 w 351931"/>
                    <a:gd name="connsiteY23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65455 w 357197"/>
                    <a:gd name="connsiteY16" fmla="*/ 86625 h 1326590"/>
                    <a:gd name="connsiteX17" fmla="*/ 72521 w 357197"/>
                    <a:gd name="connsiteY17" fmla="*/ 73095 h 1326590"/>
                    <a:gd name="connsiteX18" fmla="*/ 103810 w 357197"/>
                    <a:gd name="connsiteY18" fmla="*/ 56365 h 1326590"/>
                    <a:gd name="connsiteX19" fmla="*/ 122404 w 357197"/>
                    <a:gd name="connsiteY19" fmla="*/ 66308 h 1326590"/>
                    <a:gd name="connsiteX20" fmla="*/ 122528 w 357197"/>
                    <a:gd name="connsiteY20" fmla="*/ 65511 h 1326590"/>
                    <a:gd name="connsiteX21" fmla="*/ 163300 w 357197"/>
                    <a:gd name="connsiteY21" fmla="*/ 30625 h 1326590"/>
                    <a:gd name="connsiteX22" fmla="*/ 190208 w 357197"/>
                    <a:gd name="connsiteY22" fmla="*/ 45012 h 1326590"/>
                    <a:gd name="connsiteX23" fmla="*/ 223429 w 357197"/>
                    <a:gd name="connsiteY23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72521 w 357197"/>
                    <a:gd name="connsiteY16" fmla="*/ 73095 h 1326590"/>
                    <a:gd name="connsiteX17" fmla="*/ 103810 w 357197"/>
                    <a:gd name="connsiteY17" fmla="*/ 56365 h 1326590"/>
                    <a:gd name="connsiteX18" fmla="*/ 122404 w 357197"/>
                    <a:gd name="connsiteY18" fmla="*/ 66308 h 1326590"/>
                    <a:gd name="connsiteX19" fmla="*/ 122528 w 357197"/>
                    <a:gd name="connsiteY19" fmla="*/ 65511 h 1326590"/>
                    <a:gd name="connsiteX20" fmla="*/ 163300 w 357197"/>
                    <a:gd name="connsiteY20" fmla="*/ 30625 h 1326590"/>
                    <a:gd name="connsiteX21" fmla="*/ 190208 w 357197"/>
                    <a:gd name="connsiteY21" fmla="*/ 45012 h 1326590"/>
                    <a:gd name="connsiteX22" fmla="*/ 223429 w 357197"/>
                    <a:gd name="connsiteY22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103810 w 357197"/>
                    <a:gd name="connsiteY16" fmla="*/ 56365 h 1326590"/>
                    <a:gd name="connsiteX17" fmla="*/ 122404 w 357197"/>
                    <a:gd name="connsiteY17" fmla="*/ 66308 h 1326590"/>
                    <a:gd name="connsiteX18" fmla="*/ 122528 w 357197"/>
                    <a:gd name="connsiteY18" fmla="*/ 65511 h 1326590"/>
                    <a:gd name="connsiteX19" fmla="*/ 163300 w 357197"/>
                    <a:gd name="connsiteY19" fmla="*/ 30625 h 1326590"/>
                    <a:gd name="connsiteX20" fmla="*/ 190208 w 357197"/>
                    <a:gd name="connsiteY20" fmla="*/ 45012 h 1326590"/>
                    <a:gd name="connsiteX21" fmla="*/ 223429 w 357197"/>
                    <a:gd name="connsiteY21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79567 w 357197"/>
                    <a:gd name="connsiteY16" fmla="*/ 56365 h 1326590"/>
                    <a:gd name="connsiteX17" fmla="*/ 122404 w 357197"/>
                    <a:gd name="connsiteY17" fmla="*/ 66308 h 1326590"/>
                    <a:gd name="connsiteX18" fmla="*/ 122528 w 357197"/>
                    <a:gd name="connsiteY18" fmla="*/ 65511 h 1326590"/>
                    <a:gd name="connsiteX19" fmla="*/ 163300 w 357197"/>
                    <a:gd name="connsiteY19" fmla="*/ 30625 h 1326590"/>
                    <a:gd name="connsiteX20" fmla="*/ 190208 w 357197"/>
                    <a:gd name="connsiteY20" fmla="*/ 45012 h 1326590"/>
                    <a:gd name="connsiteX21" fmla="*/ 223429 w 357197"/>
                    <a:gd name="connsiteY21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79567 w 357197"/>
                    <a:gd name="connsiteY16" fmla="*/ 56365 h 1326590"/>
                    <a:gd name="connsiteX17" fmla="*/ 122404 w 357197"/>
                    <a:gd name="connsiteY17" fmla="*/ 66308 h 1326590"/>
                    <a:gd name="connsiteX18" fmla="*/ 122528 w 357197"/>
                    <a:gd name="connsiteY18" fmla="*/ 65511 h 1326590"/>
                    <a:gd name="connsiteX19" fmla="*/ 163300 w 357197"/>
                    <a:gd name="connsiteY19" fmla="*/ 30625 h 1326590"/>
                    <a:gd name="connsiteX20" fmla="*/ 190208 w 357197"/>
                    <a:gd name="connsiteY20" fmla="*/ 45012 h 1326590"/>
                    <a:gd name="connsiteX21" fmla="*/ 223429 w 357197"/>
                    <a:gd name="connsiteY21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82873 w 357197"/>
                    <a:gd name="connsiteY16" fmla="*/ 57519 h 1326590"/>
                    <a:gd name="connsiteX17" fmla="*/ 122404 w 357197"/>
                    <a:gd name="connsiteY17" fmla="*/ 66308 h 1326590"/>
                    <a:gd name="connsiteX18" fmla="*/ 122528 w 357197"/>
                    <a:gd name="connsiteY18" fmla="*/ 65511 h 1326590"/>
                    <a:gd name="connsiteX19" fmla="*/ 163300 w 357197"/>
                    <a:gd name="connsiteY19" fmla="*/ 30625 h 1326590"/>
                    <a:gd name="connsiteX20" fmla="*/ 190208 w 357197"/>
                    <a:gd name="connsiteY20" fmla="*/ 45012 h 1326590"/>
                    <a:gd name="connsiteX21" fmla="*/ 223429 w 357197"/>
                    <a:gd name="connsiteY21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82873 w 357197"/>
                    <a:gd name="connsiteY16" fmla="*/ 57519 h 1326590"/>
                    <a:gd name="connsiteX17" fmla="*/ 122404 w 357197"/>
                    <a:gd name="connsiteY17" fmla="*/ 66308 h 1326590"/>
                    <a:gd name="connsiteX18" fmla="*/ 163300 w 357197"/>
                    <a:gd name="connsiteY18" fmla="*/ 30625 h 1326590"/>
                    <a:gd name="connsiteX19" fmla="*/ 190208 w 357197"/>
                    <a:gd name="connsiteY19" fmla="*/ 45012 h 1326590"/>
                    <a:gd name="connsiteX20" fmla="*/ 223429 w 357197"/>
                    <a:gd name="connsiteY20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82873 w 357197"/>
                    <a:gd name="connsiteY16" fmla="*/ 57519 h 1326590"/>
                    <a:gd name="connsiteX17" fmla="*/ 122404 w 357197"/>
                    <a:gd name="connsiteY17" fmla="*/ 66308 h 1326590"/>
                    <a:gd name="connsiteX18" fmla="*/ 146770 w 357197"/>
                    <a:gd name="connsiteY18" fmla="*/ 36396 h 1326590"/>
                    <a:gd name="connsiteX19" fmla="*/ 190208 w 357197"/>
                    <a:gd name="connsiteY19" fmla="*/ 45012 h 1326590"/>
                    <a:gd name="connsiteX20" fmla="*/ 223429 w 357197"/>
                    <a:gd name="connsiteY20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82873 w 357197"/>
                    <a:gd name="connsiteY16" fmla="*/ 57519 h 1326590"/>
                    <a:gd name="connsiteX17" fmla="*/ 122404 w 357197"/>
                    <a:gd name="connsiteY17" fmla="*/ 66308 h 1326590"/>
                    <a:gd name="connsiteX18" fmla="*/ 146770 w 357197"/>
                    <a:gd name="connsiteY18" fmla="*/ 36396 h 1326590"/>
                    <a:gd name="connsiteX19" fmla="*/ 190208 w 357197"/>
                    <a:gd name="connsiteY19" fmla="*/ 45012 h 1326590"/>
                    <a:gd name="connsiteX20" fmla="*/ 223429 w 357197"/>
                    <a:gd name="connsiteY20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82873 w 357197"/>
                    <a:gd name="connsiteY16" fmla="*/ 57519 h 1326590"/>
                    <a:gd name="connsiteX17" fmla="*/ 122404 w 357197"/>
                    <a:gd name="connsiteY17" fmla="*/ 66308 h 1326590"/>
                    <a:gd name="connsiteX18" fmla="*/ 146770 w 357197"/>
                    <a:gd name="connsiteY18" fmla="*/ 36396 h 1326590"/>
                    <a:gd name="connsiteX19" fmla="*/ 190208 w 357197"/>
                    <a:gd name="connsiteY19" fmla="*/ 45012 h 1326590"/>
                    <a:gd name="connsiteX20" fmla="*/ 223429 w 357197"/>
                    <a:gd name="connsiteY20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82873 w 357197"/>
                    <a:gd name="connsiteY16" fmla="*/ 57519 h 1326590"/>
                    <a:gd name="connsiteX17" fmla="*/ 122404 w 357197"/>
                    <a:gd name="connsiteY17" fmla="*/ 66308 h 1326590"/>
                    <a:gd name="connsiteX18" fmla="*/ 147872 w 357197"/>
                    <a:gd name="connsiteY18" fmla="*/ 31780 h 1326590"/>
                    <a:gd name="connsiteX19" fmla="*/ 190208 w 357197"/>
                    <a:gd name="connsiteY19" fmla="*/ 45012 h 1326590"/>
                    <a:gd name="connsiteX20" fmla="*/ 223429 w 357197"/>
                    <a:gd name="connsiteY20" fmla="*/ 138 h 1326590"/>
                    <a:gd name="connsiteX0" fmla="*/ 223429 w 357197"/>
                    <a:gd name="connsiteY0" fmla="*/ 166 h 1326618"/>
                    <a:gd name="connsiteX1" fmla="*/ 266098 w 357197"/>
                    <a:gd name="connsiteY1" fmla="*/ 43934 h 1326618"/>
                    <a:gd name="connsiteX2" fmla="*/ 276313 w 357197"/>
                    <a:gd name="connsiteY2" fmla="*/ 121150 h 1326618"/>
                    <a:gd name="connsiteX3" fmla="*/ 333463 w 357197"/>
                    <a:gd name="connsiteY3" fmla="*/ 220905 h 1326618"/>
                    <a:gd name="connsiteX4" fmla="*/ 278330 w 357197"/>
                    <a:gd name="connsiteY4" fmla="*/ 328602 h 1326618"/>
                    <a:gd name="connsiteX5" fmla="*/ 244900 w 357197"/>
                    <a:gd name="connsiteY5" fmla="*/ 376552 h 1326618"/>
                    <a:gd name="connsiteX6" fmla="*/ 277689 w 357197"/>
                    <a:gd name="connsiteY6" fmla="*/ 1181483 h 1326618"/>
                    <a:gd name="connsiteX7" fmla="*/ 160064 w 357197"/>
                    <a:gd name="connsiteY7" fmla="*/ 1326618 h 1326618"/>
                    <a:gd name="connsiteX8" fmla="*/ 160065 w 357197"/>
                    <a:gd name="connsiteY8" fmla="*/ 1326617 h 1326618"/>
                    <a:gd name="connsiteX9" fmla="*/ 42440 w 357197"/>
                    <a:gd name="connsiteY9" fmla="*/ 1181482 h 1326618"/>
                    <a:gd name="connsiteX10" fmla="*/ 83670 w 357197"/>
                    <a:gd name="connsiteY10" fmla="*/ 389380 h 1326618"/>
                    <a:gd name="connsiteX11" fmla="*/ 81424 w 357197"/>
                    <a:gd name="connsiteY11" fmla="*/ 389457 h 1326618"/>
                    <a:gd name="connsiteX12" fmla="*/ 53741 w 357197"/>
                    <a:gd name="connsiteY12" fmla="*/ 382200 h 1326618"/>
                    <a:gd name="connsiteX13" fmla="*/ 4164 w 357197"/>
                    <a:gd name="connsiteY13" fmla="*/ 285080 h 1326618"/>
                    <a:gd name="connsiteX14" fmla="*/ 19380 w 357197"/>
                    <a:gd name="connsiteY14" fmla="*/ 114797 h 1326618"/>
                    <a:gd name="connsiteX15" fmla="*/ 55609 w 357197"/>
                    <a:gd name="connsiteY15" fmla="*/ 89950 h 1326618"/>
                    <a:gd name="connsiteX16" fmla="*/ 82873 w 357197"/>
                    <a:gd name="connsiteY16" fmla="*/ 57547 h 1326618"/>
                    <a:gd name="connsiteX17" fmla="*/ 122404 w 357197"/>
                    <a:gd name="connsiteY17" fmla="*/ 66336 h 1326618"/>
                    <a:gd name="connsiteX18" fmla="*/ 147872 w 357197"/>
                    <a:gd name="connsiteY18" fmla="*/ 31808 h 1326618"/>
                    <a:gd name="connsiteX19" fmla="*/ 190208 w 357197"/>
                    <a:gd name="connsiteY19" fmla="*/ 45040 h 1326618"/>
                    <a:gd name="connsiteX20" fmla="*/ 223429 w 357197"/>
                    <a:gd name="connsiteY20" fmla="*/ 166 h 1326618"/>
                    <a:gd name="connsiteX0" fmla="*/ 223429 w 357197"/>
                    <a:gd name="connsiteY0" fmla="*/ 2 h 1326454"/>
                    <a:gd name="connsiteX1" fmla="*/ 259486 w 357197"/>
                    <a:gd name="connsiteY1" fmla="*/ 43770 h 1326454"/>
                    <a:gd name="connsiteX2" fmla="*/ 276313 w 357197"/>
                    <a:gd name="connsiteY2" fmla="*/ 120986 h 1326454"/>
                    <a:gd name="connsiteX3" fmla="*/ 333463 w 357197"/>
                    <a:gd name="connsiteY3" fmla="*/ 220741 h 1326454"/>
                    <a:gd name="connsiteX4" fmla="*/ 278330 w 357197"/>
                    <a:gd name="connsiteY4" fmla="*/ 328438 h 1326454"/>
                    <a:gd name="connsiteX5" fmla="*/ 244900 w 357197"/>
                    <a:gd name="connsiteY5" fmla="*/ 376388 h 1326454"/>
                    <a:gd name="connsiteX6" fmla="*/ 277689 w 357197"/>
                    <a:gd name="connsiteY6" fmla="*/ 1181319 h 1326454"/>
                    <a:gd name="connsiteX7" fmla="*/ 160064 w 357197"/>
                    <a:gd name="connsiteY7" fmla="*/ 1326454 h 1326454"/>
                    <a:gd name="connsiteX8" fmla="*/ 160065 w 357197"/>
                    <a:gd name="connsiteY8" fmla="*/ 1326453 h 1326454"/>
                    <a:gd name="connsiteX9" fmla="*/ 42440 w 357197"/>
                    <a:gd name="connsiteY9" fmla="*/ 1181318 h 1326454"/>
                    <a:gd name="connsiteX10" fmla="*/ 83670 w 357197"/>
                    <a:gd name="connsiteY10" fmla="*/ 389216 h 1326454"/>
                    <a:gd name="connsiteX11" fmla="*/ 81424 w 357197"/>
                    <a:gd name="connsiteY11" fmla="*/ 389293 h 1326454"/>
                    <a:gd name="connsiteX12" fmla="*/ 53741 w 357197"/>
                    <a:gd name="connsiteY12" fmla="*/ 382036 h 1326454"/>
                    <a:gd name="connsiteX13" fmla="*/ 4164 w 357197"/>
                    <a:gd name="connsiteY13" fmla="*/ 284916 h 1326454"/>
                    <a:gd name="connsiteX14" fmla="*/ 19380 w 357197"/>
                    <a:gd name="connsiteY14" fmla="*/ 114633 h 1326454"/>
                    <a:gd name="connsiteX15" fmla="*/ 55609 w 357197"/>
                    <a:gd name="connsiteY15" fmla="*/ 89786 h 1326454"/>
                    <a:gd name="connsiteX16" fmla="*/ 82873 w 357197"/>
                    <a:gd name="connsiteY16" fmla="*/ 57383 h 1326454"/>
                    <a:gd name="connsiteX17" fmla="*/ 122404 w 357197"/>
                    <a:gd name="connsiteY17" fmla="*/ 66172 h 1326454"/>
                    <a:gd name="connsiteX18" fmla="*/ 147872 w 357197"/>
                    <a:gd name="connsiteY18" fmla="*/ 31644 h 1326454"/>
                    <a:gd name="connsiteX19" fmla="*/ 190208 w 357197"/>
                    <a:gd name="connsiteY19" fmla="*/ 44876 h 1326454"/>
                    <a:gd name="connsiteX20" fmla="*/ 223429 w 357197"/>
                    <a:gd name="connsiteY20" fmla="*/ 2 h 1326454"/>
                    <a:gd name="connsiteX0" fmla="*/ 220123 w 357197"/>
                    <a:gd name="connsiteY0" fmla="*/ 2 h 1317221"/>
                    <a:gd name="connsiteX1" fmla="*/ 259486 w 357197"/>
                    <a:gd name="connsiteY1" fmla="*/ 34537 h 1317221"/>
                    <a:gd name="connsiteX2" fmla="*/ 276313 w 357197"/>
                    <a:gd name="connsiteY2" fmla="*/ 111753 h 1317221"/>
                    <a:gd name="connsiteX3" fmla="*/ 333463 w 357197"/>
                    <a:gd name="connsiteY3" fmla="*/ 211508 h 1317221"/>
                    <a:gd name="connsiteX4" fmla="*/ 278330 w 357197"/>
                    <a:gd name="connsiteY4" fmla="*/ 319205 h 1317221"/>
                    <a:gd name="connsiteX5" fmla="*/ 244900 w 357197"/>
                    <a:gd name="connsiteY5" fmla="*/ 367155 h 1317221"/>
                    <a:gd name="connsiteX6" fmla="*/ 277689 w 357197"/>
                    <a:gd name="connsiteY6" fmla="*/ 1172086 h 1317221"/>
                    <a:gd name="connsiteX7" fmla="*/ 160064 w 357197"/>
                    <a:gd name="connsiteY7" fmla="*/ 1317221 h 1317221"/>
                    <a:gd name="connsiteX8" fmla="*/ 160065 w 357197"/>
                    <a:gd name="connsiteY8" fmla="*/ 1317220 h 1317221"/>
                    <a:gd name="connsiteX9" fmla="*/ 42440 w 357197"/>
                    <a:gd name="connsiteY9" fmla="*/ 1172085 h 1317221"/>
                    <a:gd name="connsiteX10" fmla="*/ 83670 w 357197"/>
                    <a:gd name="connsiteY10" fmla="*/ 379983 h 1317221"/>
                    <a:gd name="connsiteX11" fmla="*/ 81424 w 357197"/>
                    <a:gd name="connsiteY11" fmla="*/ 380060 h 1317221"/>
                    <a:gd name="connsiteX12" fmla="*/ 53741 w 357197"/>
                    <a:gd name="connsiteY12" fmla="*/ 372803 h 1317221"/>
                    <a:gd name="connsiteX13" fmla="*/ 4164 w 357197"/>
                    <a:gd name="connsiteY13" fmla="*/ 275683 h 1317221"/>
                    <a:gd name="connsiteX14" fmla="*/ 19380 w 357197"/>
                    <a:gd name="connsiteY14" fmla="*/ 105400 h 1317221"/>
                    <a:gd name="connsiteX15" fmla="*/ 55609 w 357197"/>
                    <a:gd name="connsiteY15" fmla="*/ 80553 h 1317221"/>
                    <a:gd name="connsiteX16" fmla="*/ 82873 w 357197"/>
                    <a:gd name="connsiteY16" fmla="*/ 48150 h 1317221"/>
                    <a:gd name="connsiteX17" fmla="*/ 122404 w 357197"/>
                    <a:gd name="connsiteY17" fmla="*/ 56939 h 1317221"/>
                    <a:gd name="connsiteX18" fmla="*/ 147872 w 357197"/>
                    <a:gd name="connsiteY18" fmla="*/ 22411 h 1317221"/>
                    <a:gd name="connsiteX19" fmla="*/ 190208 w 357197"/>
                    <a:gd name="connsiteY19" fmla="*/ 35643 h 1317221"/>
                    <a:gd name="connsiteX20" fmla="*/ 220123 w 357197"/>
                    <a:gd name="connsiteY20" fmla="*/ 2 h 1317221"/>
                    <a:gd name="connsiteX0" fmla="*/ 220123 w 357197"/>
                    <a:gd name="connsiteY0" fmla="*/ 442 h 1317661"/>
                    <a:gd name="connsiteX1" fmla="*/ 259486 w 357197"/>
                    <a:gd name="connsiteY1" fmla="*/ 34977 h 1317661"/>
                    <a:gd name="connsiteX2" fmla="*/ 276313 w 357197"/>
                    <a:gd name="connsiteY2" fmla="*/ 112193 h 1317661"/>
                    <a:gd name="connsiteX3" fmla="*/ 333463 w 357197"/>
                    <a:gd name="connsiteY3" fmla="*/ 211948 h 1317661"/>
                    <a:gd name="connsiteX4" fmla="*/ 278330 w 357197"/>
                    <a:gd name="connsiteY4" fmla="*/ 319645 h 1317661"/>
                    <a:gd name="connsiteX5" fmla="*/ 244900 w 357197"/>
                    <a:gd name="connsiteY5" fmla="*/ 367595 h 1317661"/>
                    <a:gd name="connsiteX6" fmla="*/ 277689 w 357197"/>
                    <a:gd name="connsiteY6" fmla="*/ 1172526 h 1317661"/>
                    <a:gd name="connsiteX7" fmla="*/ 160064 w 357197"/>
                    <a:gd name="connsiteY7" fmla="*/ 1317661 h 1317661"/>
                    <a:gd name="connsiteX8" fmla="*/ 160065 w 357197"/>
                    <a:gd name="connsiteY8" fmla="*/ 1317660 h 1317661"/>
                    <a:gd name="connsiteX9" fmla="*/ 42440 w 357197"/>
                    <a:gd name="connsiteY9" fmla="*/ 1172525 h 1317661"/>
                    <a:gd name="connsiteX10" fmla="*/ 83670 w 357197"/>
                    <a:gd name="connsiteY10" fmla="*/ 380423 h 1317661"/>
                    <a:gd name="connsiteX11" fmla="*/ 81424 w 357197"/>
                    <a:gd name="connsiteY11" fmla="*/ 380500 h 1317661"/>
                    <a:gd name="connsiteX12" fmla="*/ 53741 w 357197"/>
                    <a:gd name="connsiteY12" fmla="*/ 373243 h 1317661"/>
                    <a:gd name="connsiteX13" fmla="*/ 4164 w 357197"/>
                    <a:gd name="connsiteY13" fmla="*/ 276123 h 1317661"/>
                    <a:gd name="connsiteX14" fmla="*/ 19380 w 357197"/>
                    <a:gd name="connsiteY14" fmla="*/ 105840 h 1317661"/>
                    <a:gd name="connsiteX15" fmla="*/ 55609 w 357197"/>
                    <a:gd name="connsiteY15" fmla="*/ 80993 h 1317661"/>
                    <a:gd name="connsiteX16" fmla="*/ 82873 w 357197"/>
                    <a:gd name="connsiteY16" fmla="*/ 48590 h 1317661"/>
                    <a:gd name="connsiteX17" fmla="*/ 122404 w 357197"/>
                    <a:gd name="connsiteY17" fmla="*/ 57379 h 1317661"/>
                    <a:gd name="connsiteX18" fmla="*/ 147872 w 357197"/>
                    <a:gd name="connsiteY18" fmla="*/ 22851 h 1317661"/>
                    <a:gd name="connsiteX19" fmla="*/ 190208 w 357197"/>
                    <a:gd name="connsiteY19" fmla="*/ 36083 h 1317661"/>
                    <a:gd name="connsiteX20" fmla="*/ 220123 w 357197"/>
                    <a:gd name="connsiteY20" fmla="*/ 442 h 1317661"/>
                    <a:gd name="connsiteX0" fmla="*/ 220123 w 357197"/>
                    <a:gd name="connsiteY0" fmla="*/ 442 h 1317661"/>
                    <a:gd name="connsiteX1" fmla="*/ 259486 w 357197"/>
                    <a:gd name="connsiteY1" fmla="*/ 34977 h 1317661"/>
                    <a:gd name="connsiteX2" fmla="*/ 276313 w 357197"/>
                    <a:gd name="connsiteY2" fmla="*/ 112193 h 1317661"/>
                    <a:gd name="connsiteX3" fmla="*/ 333463 w 357197"/>
                    <a:gd name="connsiteY3" fmla="*/ 211948 h 1317661"/>
                    <a:gd name="connsiteX4" fmla="*/ 278330 w 357197"/>
                    <a:gd name="connsiteY4" fmla="*/ 319645 h 1317661"/>
                    <a:gd name="connsiteX5" fmla="*/ 244900 w 357197"/>
                    <a:gd name="connsiteY5" fmla="*/ 367595 h 1317661"/>
                    <a:gd name="connsiteX6" fmla="*/ 277689 w 357197"/>
                    <a:gd name="connsiteY6" fmla="*/ 1172526 h 1317661"/>
                    <a:gd name="connsiteX7" fmla="*/ 160064 w 357197"/>
                    <a:gd name="connsiteY7" fmla="*/ 1317661 h 1317661"/>
                    <a:gd name="connsiteX8" fmla="*/ 160065 w 357197"/>
                    <a:gd name="connsiteY8" fmla="*/ 1317660 h 1317661"/>
                    <a:gd name="connsiteX9" fmla="*/ 42440 w 357197"/>
                    <a:gd name="connsiteY9" fmla="*/ 1172525 h 1317661"/>
                    <a:gd name="connsiteX10" fmla="*/ 83670 w 357197"/>
                    <a:gd name="connsiteY10" fmla="*/ 380423 h 1317661"/>
                    <a:gd name="connsiteX11" fmla="*/ 81424 w 357197"/>
                    <a:gd name="connsiteY11" fmla="*/ 380500 h 1317661"/>
                    <a:gd name="connsiteX12" fmla="*/ 53741 w 357197"/>
                    <a:gd name="connsiteY12" fmla="*/ 373243 h 1317661"/>
                    <a:gd name="connsiteX13" fmla="*/ 4164 w 357197"/>
                    <a:gd name="connsiteY13" fmla="*/ 276123 h 1317661"/>
                    <a:gd name="connsiteX14" fmla="*/ 19380 w 357197"/>
                    <a:gd name="connsiteY14" fmla="*/ 105840 h 1317661"/>
                    <a:gd name="connsiteX15" fmla="*/ 55609 w 357197"/>
                    <a:gd name="connsiteY15" fmla="*/ 80993 h 1317661"/>
                    <a:gd name="connsiteX16" fmla="*/ 82873 w 357197"/>
                    <a:gd name="connsiteY16" fmla="*/ 48590 h 1317661"/>
                    <a:gd name="connsiteX17" fmla="*/ 122404 w 357197"/>
                    <a:gd name="connsiteY17" fmla="*/ 57379 h 1317661"/>
                    <a:gd name="connsiteX18" fmla="*/ 147872 w 357197"/>
                    <a:gd name="connsiteY18" fmla="*/ 22851 h 1317661"/>
                    <a:gd name="connsiteX19" fmla="*/ 190208 w 357197"/>
                    <a:gd name="connsiteY19" fmla="*/ 36083 h 1317661"/>
                    <a:gd name="connsiteX20" fmla="*/ 220123 w 357197"/>
                    <a:gd name="connsiteY20" fmla="*/ 442 h 1317661"/>
                    <a:gd name="connsiteX0" fmla="*/ 220123 w 341481"/>
                    <a:gd name="connsiteY0" fmla="*/ 442 h 1317661"/>
                    <a:gd name="connsiteX1" fmla="*/ 259486 w 341481"/>
                    <a:gd name="connsiteY1" fmla="*/ 34977 h 1317661"/>
                    <a:gd name="connsiteX2" fmla="*/ 276313 w 341481"/>
                    <a:gd name="connsiteY2" fmla="*/ 112193 h 1317661"/>
                    <a:gd name="connsiteX3" fmla="*/ 333463 w 341481"/>
                    <a:gd name="connsiteY3" fmla="*/ 211948 h 1317661"/>
                    <a:gd name="connsiteX4" fmla="*/ 278330 w 341481"/>
                    <a:gd name="connsiteY4" fmla="*/ 319645 h 1317661"/>
                    <a:gd name="connsiteX5" fmla="*/ 244900 w 341481"/>
                    <a:gd name="connsiteY5" fmla="*/ 367595 h 1317661"/>
                    <a:gd name="connsiteX6" fmla="*/ 277689 w 341481"/>
                    <a:gd name="connsiteY6" fmla="*/ 1172526 h 1317661"/>
                    <a:gd name="connsiteX7" fmla="*/ 160064 w 341481"/>
                    <a:gd name="connsiteY7" fmla="*/ 1317661 h 1317661"/>
                    <a:gd name="connsiteX8" fmla="*/ 160065 w 341481"/>
                    <a:gd name="connsiteY8" fmla="*/ 1317660 h 1317661"/>
                    <a:gd name="connsiteX9" fmla="*/ 42440 w 341481"/>
                    <a:gd name="connsiteY9" fmla="*/ 1172525 h 1317661"/>
                    <a:gd name="connsiteX10" fmla="*/ 83670 w 341481"/>
                    <a:gd name="connsiteY10" fmla="*/ 380423 h 1317661"/>
                    <a:gd name="connsiteX11" fmla="*/ 81424 w 341481"/>
                    <a:gd name="connsiteY11" fmla="*/ 380500 h 1317661"/>
                    <a:gd name="connsiteX12" fmla="*/ 53741 w 341481"/>
                    <a:gd name="connsiteY12" fmla="*/ 373243 h 1317661"/>
                    <a:gd name="connsiteX13" fmla="*/ 4164 w 341481"/>
                    <a:gd name="connsiteY13" fmla="*/ 276123 h 1317661"/>
                    <a:gd name="connsiteX14" fmla="*/ 19380 w 341481"/>
                    <a:gd name="connsiteY14" fmla="*/ 105840 h 1317661"/>
                    <a:gd name="connsiteX15" fmla="*/ 55609 w 341481"/>
                    <a:gd name="connsiteY15" fmla="*/ 80993 h 1317661"/>
                    <a:gd name="connsiteX16" fmla="*/ 82873 w 341481"/>
                    <a:gd name="connsiteY16" fmla="*/ 48590 h 1317661"/>
                    <a:gd name="connsiteX17" fmla="*/ 122404 w 341481"/>
                    <a:gd name="connsiteY17" fmla="*/ 57379 h 1317661"/>
                    <a:gd name="connsiteX18" fmla="*/ 147872 w 341481"/>
                    <a:gd name="connsiteY18" fmla="*/ 22851 h 1317661"/>
                    <a:gd name="connsiteX19" fmla="*/ 190208 w 341481"/>
                    <a:gd name="connsiteY19" fmla="*/ 36083 h 1317661"/>
                    <a:gd name="connsiteX20" fmla="*/ 220123 w 341481"/>
                    <a:gd name="connsiteY20" fmla="*/ 442 h 1317661"/>
                    <a:gd name="connsiteX0" fmla="*/ 220123 w 339522"/>
                    <a:gd name="connsiteY0" fmla="*/ 442 h 1317661"/>
                    <a:gd name="connsiteX1" fmla="*/ 259486 w 339522"/>
                    <a:gd name="connsiteY1" fmla="*/ 34977 h 1317661"/>
                    <a:gd name="connsiteX2" fmla="*/ 276313 w 339522"/>
                    <a:gd name="connsiteY2" fmla="*/ 112193 h 1317661"/>
                    <a:gd name="connsiteX3" fmla="*/ 331682 w 339522"/>
                    <a:gd name="connsiteY3" fmla="*/ 92803 h 1317661"/>
                    <a:gd name="connsiteX4" fmla="*/ 333463 w 339522"/>
                    <a:gd name="connsiteY4" fmla="*/ 211948 h 1317661"/>
                    <a:gd name="connsiteX5" fmla="*/ 278330 w 339522"/>
                    <a:gd name="connsiteY5" fmla="*/ 319645 h 1317661"/>
                    <a:gd name="connsiteX6" fmla="*/ 244900 w 339522"/>
                    <a:gd name="connsiteY6" fmla="*/ 367595 h 1317661"/>
                    <a:gd name="connsiteX7" fmla="*/ 277689 w 339522"/>
                    <a:gd name="connsiteY7" fmla="*/ 1172526 h 1317661"/>
                    <a:gd name="connsiteX8" fmla="*/ 160064 w 339522"/>
                    <a:gd name="connsiteY8" fmla="*/ 1317661 h 1317661"/>
                    <a:gd name="connsiteX9" fmla="*/ 160065 w 339522"/>
                    <a:gd name="connsiteY9" fmla="*/ 1317660 h 1317661"/>
                    <a:gd name="connsiteX10" fmla="*/ 42440 w 339522"/>
                    <a:gd name="connsiteY10" fmla="*/ 1172525 h 1317661"/>
                    <a:gd name="connsiteX11" fmla="*/ 83670 w 339522"/>
                    <a:gd name="connsiteY11" fmla="*/ 380423 h 1317661"/>
                    <a:gd name="connsiteX12" fmla="*/ 81424 w 339522"/>
                    <a:gd name="connsiteY12" fmla="*/ 380500 h 1317661"/>
                    <a:gd name="connsiteX13" fmla="*/ 53741 w 339522"/>
                    <a:gd name="connsiteY13" fmla="*/ 373243 h 1317661"/>
                    <a:gd name="connsiteX14" fmla="*/ 4164 w 339522"/>
                    <a:gd name="connsiteY14" fmla="*/ 276123 h 1317661"/>
                    <a:gd name="connsiteX15" fmla="*/ 19380 w 339522"/>
                    <a:gd name="connsiteY15" fmla="*/ 105840 h 1317661"/>
                    <a:gd name="connsiteX16" fmla="*/ 55609 w 339522"/>
                    <a:gd name="connsiteY16" fmla="*/ 80993 h 1317661"/>
                    <a:gd name="connsiteX17" fmla="*/ 82873 w 339522"/>
                    <a:gd name="connsiteY17" fmla="*/ 48590 h 1317661"/>
                    <a:gd name="connsiteX18" fmla="*/ 122404 w 339522"/>
                    <a:gd name="connsiteY18" fmla="*/ 57379 h 1317661"/>
                    <a:gd name="connsiteX19" fmla="*/ 147872 w 339522"/>
                    <a:gd name="connsiteY19" fmla="*/ 22851 h 1317661"/>
                    <a:gd name="connsiteX20" fmla="*/ 190208 w 339522"/>
                    <a:gd name="connsiteY20" fmla="*/ 36083 h 1317661"/>
                    <a:gd name="connsiteX21" fmla="*/ 220123 w 339522"/>
                    <a:gd name="connsiteY21" fmla="*/ 442 h 1317661"/>
                    <a:gd name="connsiteX0" fmla="*/ 220123 w 348743"/>
                    <a:gd name="connsiteY0" fmla="*/ 442 h 1317661"/>
                    <a:gd name="connsiteX1" fmla="*/ 259486 w 348743"/>
                    <a:gd name="connsiteY1" fmla="*/ 34977 h 1317661"/>
                    <a:gd name="connsiteX2" fmla="*/ 276313 w 348743"/>
                    <a:gd name="connsiteY2" fmla="*/ 112193 h 1317661"/>
                    <a:gd name="connsiteX3" fmla="*/ 344905 w 348743"/>
                    <a:gd name="connsiteY3" fmla="*/ 77800 h 1317661"/>
                    <a:gd name="connsiteX4" fmla="*/ 333463 w 348743"/>
                    <a:gd name="connsiteY4" fmla="*/ 211948 h 1317661"/>
                    <a:gd name="connsiteX5" fmla="*/ 278330 w 348743"/>
                    <a:gd name="connsiteY5" fmla="*/ 319645 h 1317661"/>
                    <a:gd name="connsiteX6" fmla="*/ 244900 w 348743"/>
                    <a:gd name="connsiteY6" fmla="*/ 367595 h 1317661"/>
                    <a:gd name="connsiteX7" fmla="*/ 277689 w 348743"/>
                    <a:gd name="connsiteY7" fmla="*/ 1172526 h 1317661"/>
                    <a:gd name="connsiteX8" fmla="*/ 160064 w 348743"/>
                    <a:gd name="connsiteY8" fmla="*/ 1317661 h 1317661"/>
                    <a:gd name="connsiteX9" fmla="*/ 160065 w 348743"/>
                    <a:gd name="connsiteY9" fmla="*/ 1317660 h 1317661"/>
                    <a:gd name="connsiteX10" fmla="*/ 42440 w 348743"/>
                    <a:gd name="connsiteY10" fmla="*/ 1172525 h 1317661"/>
                    <a:gd name="connsiteX11" fmla="*/ 83670 w 348743"/>
                    <a:gd name="connsiteY11" fmla="*/ 380423 h 1317661"/>
                    <a:gd name="connsiteX12" fmla="*/ 81424 w 348743"/>
                    <a:gd name="connsiteY12" fmla="*/ 380500 h 1317661"/>
                    <a:gd name="connsiteX13" fmla="*/ 53741 w 348743"/>
                    <a:gd name="connsiteY13" fmla="*/ 373243 h 1317661"/>
                    <a:gd name="connsiteX14" fmla="*/ 4164 w 348743"/>
                    <a:gd name="connsiteY14" fmla="*/ 276123 h 1317661"/>
                    <a:gd name="connsiteX15" fmla="*/ 19380 w 348743"/>
                    <a:gd name="connsiteY15" fmla="*/ 105840 h 1317661"/>
                    <a:gd name="connsiteX16" fmla="*/ 55609 w 348743"/>
                    <a:gd name="connsiteY16" fmla="*/ 80993 h 1317661"/>
                    <a:gd name="connsiteX17" fmla="*/ 82873 w 348743"/>
                    <a:gd name="connsiteY17" fmla="*/ 48590 h 1317661"/>
                    <a:gd name="connsiteX18" fmla="*/ 122404 w 348743"/>
                    <a:gd name="connsiteY18" fmla="*/ 57379 h 1317661"/>
                    <a:gd name="connsiteX19" fmla="*/ 147872 w 348743"/>
                    <a:gd name="connsiteY19" fmla="*/ 22851 h 1317661"/>
                    <a:gd name="connsiteX20" fmla="*/ 190208 w 348743"/>
                    <a:gd name="connsiteY20" fmla="*/ 36083 h 1317661"/>
                    <a:gd name="connsiteX21" fmla="*/ 220123 w 348743"/>
                    <a:gd name="connsiteY21" fmla="*/ 442 h 1317661"/>
                    <a:gd name="connsiteX0" fmla="*/ 220123 w 348743"/>
                    <a:gd name="connsiteY0" fmla="*/ 442 h 1317661"/>
                    <a:gd name="connsiteX1" fmla="*/ 259486 w 348743"/>
                    <a:gd name="connsiteY1" fmla="*/ 34977 h 1317661"/>
                    <a:gd name="connsiteX2" fmla="*/ 276313 w 348743"/>
                    <a:gd name="connsiteY2" fmla="*/ 112193 h 1317661"/>
                    <a:gd name="connsiteX3" fmla="*/ 344905 w 348743"/>
                    <a:gd name="connsiteY3" fmla="*/ 77800 h 1317661"/>
                    <a:gd name="connsiteX4" fmla="*/ 333463 w 348743"/>
                    <a:gd name="connsiteY4" fmla="*/ 211948 h 1317661"/>
                    <a:gd name="connsiteX5" fmla="*/ 278330 w 348743"/>
                    <a:gd name="connsiteY5" fmla="*/ 319645 h 1317661"/>
                    <a:gd name="connsiteX6" fmla="*/ 244900 w 348743"/>
                    <a:gd name="connsiteY6" fmla="*/ 367595 h 1317661"/>
                    <a:gd name="connsiteX7" fmla="*/ 277689 w 348743"/>
                    <a:gd name="connsiteY7" fmla="*/ 1172526 h 1317661"/>
                    <a:gd name="connsiteX8" fmla="*/ 160064 w 348743"/>
                    <a:gd name="connsiteY8" fmla="*/ 1317661 h 1317661"/>
                    <a:gd name="connsiteX9" fmla="*/ 160065 w 348743"/>
                    <a:gd name="connsiteY9" fmla="*/ 1317660 h 1317661"/>
                    <a:gd name="connsiteX10" fmla="*/ 42440 w 348743"/>
                    <a:gd name="connsiteY10" fmla="*/ 1172525 h 1317661"/>
                    <a:gd name="connsiteX11" fmla="*/ 83670 w 348743"/>
                    <a:gd name="connsiteY11" fmla="*/ 380423 h 1317661"/>
                    <a:gd name="connsiteX12" fmla="*/ 81424 w 348743"/>
                    <a:gd name="connsiteY12" fmla="*/ 380500 h 1317661"/>
                    <a:gd name="connsiteX13" fmla="*/ 53741 w 348743"/>
                    <a:gd name="connsiteY13" fmla="*/ 373243 h 1317661"/>
                    <a:gd name="connsiteX14" fmla="*/ 4164 w 348743"/>
                    <a:gd name="connsiteY14" fmla="*/ 276123 h 1317661"/>
                    <a:gd name="connsiteX15" fmla="*/ 19380 w 348743"/>
                    <a:gd name="connsiteY15" fmla="*/ 105840 h 1317661"/>
                    <a:gd name="connsiteX16" fmla="*/ 55609 w 348743"/>
                    <a:gd name="connsiteY16" fmla="*/ 80993 h 1317661"/>
                    <a:gd name="connsiteX17" fmla="*/ 82873 w 348743"/>
                    <a:gd name="connsiteY17" fmla="*/ 48590 h 1317661"/>
                    <a:gd name="connsiteX18" fmla="*/ 122404 w 348743"/>
                    <a:gd name="connsiteY18" fmla="*/ 57379 h 1317661"/>
                    <a:gd name="connsiteX19" fmla="*/ 147872 w 348743"/>
                    <a:gd name="connsiteY19" fmla="*/ 22851 h 1317661"/>
                    <a:gd name="connsiteX20" fmla="*/ 190208 w 348743"/>
                    <a:gd name="connsiteY20" fmla="*/ 36083 h 1317661"/>
                    <a:gd name="connsiteX21" fmla="*/ 220123 w 348743"/>
                    <a:gd name="connsiteY21" fmla="*/ 442 h 1317661"/>
                    <a:gd name="connsiteX0" fmla="*/ 220123 w 348743"/>
                    <a:gd name="connsiteY0" fmla="*/ 442 h 1317661"/>
                    <a:gd name="connsiteX1" fmla="*/ 259486 w 348743"/>
                    <a:gd name="connsiteY1" fmla="*/ 34977 h 1317661"/>
                    <a:gd name="connsiteX2" fmla="*/ 276313 w 348743"/>
                    <a:gd name="connsiteY2" fmla="*/ 112193 h 1317661"/>
                    <a:gd name="connsiteX3" fmla="*/ 344905 w 348743"/>
                    <a:gd name="connsiteY3" fmla="*/ 77800 h 1317661"/>
                    <a:gd name="connsiteX4" fmla="*/ 333463 w 348743"/>
                    <a:gd name="connsiteY4" fmla="*/ 211948 h 1317661"/>
                    <a:gd name="connsiteX5" fmla="*/ 278330 w 348743"/>
                    <a:gd name="connsiteY5" fmla="*/ 319645 h 1317661"/>
                    <a:gd name="connsiteX6" fmla="*/ 244900 w 348743"/>
                    <a:gd name="connsiteY6" fmla="*/ 367595 h 1317661"/>
                    <a:gd name="connsiteX7" fmla="*/ 277689 w 348743"/>
                    <a:gd name="connsiteY7" fmla="*/ 1172526 h 1317661"/>
                    <a:gd name="connsiteX8" fmla="*/ 160064 w 348743"/>
                    <a:gd name="connsiteY8" fmla="*/ 1317661 h 1317661"/>
                    <a:gd name="connsiteX9" fmla="*/ 160065 w 348743"/>
                    <a:gd name="connsiteY9" fmla="*/ 1317660 h 1317661"/>
                    <a:gd name="connsiteX10" fmla="*/ 42440 w 348743"/>
                    <a:gd name="connsiteY10" fmla="*/ 1172525 h 1317661"/>
                    <a:gd name="connsiteX11" fmla="*/ 83670 w 348743"/>
                    <a:gd name="connsiteY11" fmla="*/ 380423 h 1317661"/>
                    <a:gd name="connsiteX12" fmla="*/ 81424 w 348743"/>
                    <a:gd name="connsiteY12" fmla="*/ 380500 h 1317661"/>
                    <a:gd name="connsiteX13" fmla="*/ 53741 w 348743"/>
                    <a:gd name="connsiteY13" fmla="*/ 373243 h 1317661"/>
                    <a:gd name="connsiteX14" fmla="*/ 4164 w 348743"/>
                    <a:gd name="connsiteY14" fmla="*/ 276123 h 1317661"/>
                    <a:gd name="connsiteX15" fmla="*/ 19380 w 348743"/>
                    <a:gd name="connsiteY15" fmla="*/ 105840 h 1317661"/>
                    <a:gd name="connsiteX16" fmla="*/ 55609 w 348743"/>
                    <a:gd name="connsiteY16" fmla="*/ 80993 h 1317661"/>
                    <a:gd name="connsiteX17" fmla="*/ 82873 w 348743"/>
                    <a:gd name="connsiteY17" fmla="*/ 48590 h 1317661"/>
                    <a:gd name="connsiteX18" fmla="*/ 122404 w 348743"/>
                    <a:gd name="connsiteY18" fmla="*/ 57379 h 1317661"/>
                    <a:gd name="connsiteX19" fmla="*/ 147872 w 348743"/>
                    <a:gd name="connsiteY19" fmla="*/ 22851 h 1317661"/>
                    <a:gd name="connsiteX20" fmla="*/ 190208 w 348743"/>
                    <a:gd name="connsiteY20" fmla="*/ 36083 h 1317661"/>
                    <a:gd name="connsiteX21" fmla="*/ 220123 w 348743"/>
                    <a:gd name="connsiteY21" fmla="*/ 442 h 1317661"/>
                    <a:gd name="connsiteX0" fmla="*/ 220123 w 352133"/>
                    <a:gd name="connsiteY0" fmla="*/ 442 h 1317661"/>
                    <a:gd name="connsiteX1" fmla="*/ 259486 w 352133"/>
                    <a:gd name="connsiteY1" fmla="*/ 34977 h 1317661"/>
                    <a:gd name="connsiteX2" fmla="*/ 276313 w 352133"/>
                    <a:gd name="connsiteY2" fmla="*/ 112193 h 1317661"/>
                    <a:gd name="connsiteX3" fmla="*/ 344905 w 352133"/>
                    <a:gd name="connsiteY3" fmla="*/ 77800 h 1317661"/>
                    <a:gd name="connsiteX4" fmla="*/ 333463 w 352133"/>
                    <a:gd name="connsiteY4" fmla="*/ 211948 h 1317661"/>
                    <a:gd name="connsiteX5" fmla="*/ 278330 w 352133"/>
                    <a:gd name="connsiteY5" fmla="*/ 319645 h 1317661"/>
                    <a:gd name="connsiteX6" fmla="*/ 244900 w 352133"/>
                    <a:gd name="connsiteY6" fmla="*/ 367595 h 1317661"/>
                    <a:gd name="connsiteX7" fmla="*/ 277689 w 352133"/>
                    <a:gd name="connsiteY7" fmla="*/ 1172526 h 1317661"/>
                    <a:gd name="connsiteX8" fmla="*/ 160064 w 352133"/>
                    <a:gd name="connsiteY8" fmla="*/ 1317661 h 1317661"/>
                    <a:gd name="connsiteX9" fmla="*/ 160065 w 352133"/>
                    <a:gd name="connsiteY9" fmla="*/ 1317660 h 1317661"/>
                    <a:gd name="connsiteX10" fmla="*/ 42440 w 352133"/>
                    <a:gd name="connsiteY10" fmla="*/ 1172525 h 1317661"/>
                    <a:gd name="connsiteX11" fmla="*/ 83670 w 352133"/>
                    <a:gd name="connsiteY11" fmla="*/ 380423 h 1317661"/>
                    <a:gd name="connsiteX12" fmla="*/ 81424 w 352133"/>
                    <a:gd name="connsiteY12" fmla="*/ 380500 h 1317661"/>
                    <a:gd name="connsiteX13" fmla="*/ 53741 w 352133"/>
                    <a:gd name="connsiteY13" fmla="*/ 373243 h 1317661"/>
                    <a:gd name="connsiteX14" fmla="*/ 4164 w 352133"/>
                    <a:gd name="connsiteY14" fmla="*/ 276123 h 1317661"/>
                    <a:gd name="connsiteX15" fmla="*/ 19380 w 352133"/>
                    <a:gd name="connsiteY15" fmla="*/ 105840 h 1317661"/>
                    <a:gd name="connsiteX16" fmla="*/ 55609 w 352133"/>
                    <a:gd name="connsiteY16" fmla="*/ 80993 h 1317661"/>
                    <a:gd name="connsiteX17" fmla="*/ 82873 w 352133"/>
                    <a:gd name="connsiteY17" fmla="*/ 48590 h 1317661"/>
                    <a:gd name="connsiteX18" fmla="*/ 122404 w 352133"/>
                    <a:gd name="connsiteY18" fmla="*/ 57379 h 1317661"/>
                    <a:gd name="connsiteX19" fmla="*/ 147872 w 352133"/>
                    <a:gd name="connsiteY19" fmla="*/ 22851 h 1317661"/>
                    <a:gd name="connsiteX20" fmla="*/ 190208 w 352133"/>
                    <a:gd name="connsiteY20" fmla="*/ 36083 h 1317661"/>
                    <a:gd name="connsiteX21" fmla="*/ 220123 w 352133"/>
                    <a:gd name="connsiteY21" fmla="*/ 442 h 1317661"/>
                    <a:gd name="connsiteX0" fmla="*/ 220123 w 353312"/>
                    <a:gd name="connsiteY0" fmla="*/ 442 h 1317661"/>
                    <a:gd name="connsiteX1" fmla="*/ 259486 w 353312"/>
                    <a:gd name="connsiteY1" fmla="*/ 34977 h 1317661"/>
                    <a:gd name="connsiteX2" fmla="*/ 276313 w 353312"/>
                    <a:gd name="connsiteY2" fmla="*/ 112193 h 1317661"/>
                    <a:gd name="connsiteX3" fmla="*/ 344905 w 353312"/>
                    <a:gd name="connsiteY3" fmla="*/ 77800 h 1317661"/>
                    <a:gd name="connsiteX4" fmla="*/ 333463 w 353312"/>
                    <a:gd name="connsiteY4" fmla="*/ 211948 h 1317661"/>
                    <a:gd name="connsiteX5" fmla="*/ 244900 w 353312"/>
                    <a:gd name="connsiteY5" fmla="*/ 367595 h 1317661"/>
                    <a:gd name="connsiteX6" fmla="*/ 277689 w 353312"/>
                    <a:gd name="connsiteY6" fmla="*/ 1172526 h 1317661"/>
                    <a:gd name="connsiteX7" fmla="*/ 160064 w 353312"/>
                    <a:gd name="connsiteY7" fmla="*/ 1317661 h 1317661"/>
                    <a:gd name="connsiteX8" fmla="*/ 160065 w 353312"/>
                    <a:gd name="connsiteY8" fmla="*/ 1317660 h 1317661"/>
                    <a:gd name="connsiteX9" fmla="*/ 42440 w 353312"/>
                    <a:gd name="connsiteY9" fmla="*/ 1172525 h 1317661"/>
                    <a:gd name="connsiteX10" fmla="*/ 83670 w 353312"/>
                    <a:gd name="connsiteY10" fmla="*/ 380423 h 1317661"/>
                    <a:gd name="connsiteX11" fmla="*/ 81424 w 353312"/>
                    <a:gd name="connsiteY11" fmla="*/ 380500 h 1317661"/>
                    <a:gd name="connsiteX12" fmla="*/ 53741 w 353312"/>
                    <a:gd name="connsiteY12" fmla="*/ 373243 h 1317661"/>
                    <a:gd name="connsiteX13" fmla="*/ 4164 w 353312"/>
                    <a:gd name="connsiteY13" fmla="*/ 276123 h 1317661"/>
                    <a:gd name="connsiteX14" fmla="*/ 19380 w 353312"/>
                    <a:gd name="connsiteY14" fmla="*/ 105840 h 1317661"/>
                    <a:gd name="connsiteX15" fmla="*/ 55609 w 353312"/>
                    <a:gd name="connsiteY15" fmla="*/ 80993 h 1317661"/>
                    <a:gd name="connsiteX16" fmla="*/ 82873 w 353312"/>
                    <a:gd name="connsiteY16" fmla="*/ 48590 h 1317661"/>
                    <a:gd name="connsiteX17" fmla="*/ 122404 w 353312"/>
                    <a:gd name="connsiteY17" fmla="*/ 57379 h 1317661"/>
                    <a:gd name="connsiteX18" fmla="*/ 147872 w 353312"/>
                    <a:gd name="connsiteY18" fmla="*/ 22851 h 1317661"/>
                    <a:gd name="connsiteX19" fmla="*/ 190208 w 353312"/>
                    <a:gd name="connsiteY19" fmla="*/ 36083 h 1317661"/>
                    <a:gd name="connsiteX20" fmla="*/ 220123 w 353312"/>
                    <a:gd name="connsiteY20" fmla="*/ 442 h 1317661"/>
                    <a:gd name="connsiteX0" fmla="*/ 220123 w 353312"/>
                    <a:gd name="connsiteY0" fmla="*/ 442 h 1317661"/>
                    <a:gd name="connsiteX1" fmla="*/ 259486 w 353312"/>
                    <a:gd name="connsiteY1" fmla="*/ 34977 h 1317661"/>
                    <a:gd name="connsiteX2" fmla="*/ 276313 w 353312"/>
                    <a:gd name="connsiteY2" fmla="*/ 112193 h 1317661"/>
                    <a:gd name="connsiteX3" fmla="*/ 344905 w 353312"/>
                    <a:gd name="connsiteY3" fmla="*/ 77800 h 1317661"/>
                    <a:gd name="connsiteX4" fmla="*/ 333463 w 353312"/>
                    <a:gd name="connsiteY4" fmla="*/ 211948 h 1317661"/>
                    <a:gd name="connsiteX5" fmla="*/ 244900 w 353312"/>
                    <a:gd name="connsiteY5" fmla="*/ 367595 h 1317661"/>
                    <a:gd name="connsiteX6" fmla="*/ 277689 w 353312"/>
                    <a:gd name="connsiteY6" fmla="*/ 1172526 h 1317661"/>
                    <a:gd name="connsiteX7" fmla="*/ 160064 w 353312"/>
                    <a:gd name="connsiteY7" fmla="*/ 1317661 h 1317661"/>
                    <a:gd name="connsiteX8" fmla="*/ 160065 w 353312"/>
                    <a:gd name="connsiteY8" fmla="*/ 1317660 h 1317661"/>
                    <a:gd name="connsiteX9" fmla="*/ 42440 w 353312"/>
                    <a:gd name="connsiteY9" fmla="*/ 1172525 h 1317661"/>
                    <a:gd name="connsiteX10" fmla="*/ 83670 w 353312"/>
                    <a:gd name="connsiteY10" fmla="*/ 380423 h 1317661"/>
                    <a:gd name="connsiteX11" fmla="*/ 81424 w 353312"/>
                    <a:gd name="connsiteY11" fmla="*/ 380500 h 1317661"/>
                    <a:gd name="connsiteX12" fmla="*/ 53741 w 353312"/>
                    <a:gd name="connsiteY12" fmla="*/ 373243 h 1317661"/>
                    <a:gd name="connsiteX13" fmla="*/ 4164 w 353312"/>
                    <a:gd name="connsiteY13" fmla="*/ 276123 h 1317661"/>
                    <a:gd name="connsiteX14" fmla="*/ 19380 w 353312"/>
                    <a:gd name="connsiteY14" fmla="*/ 105840 h 1317661"/>
                    <a:gd name="connsiteX15" fmla="*/ 55609 w 353312"/>
                    <a:gd name="connsiteY15" fmla="*/ 80993 h 1317661"/>
                    <a:gd name="connsiteX16" fmla="*/ 82873 w 353312"/>
                    <a:gd name="connsiteY16" fmla="*/ 48590 h 1317661"/>
                    <a:gd name="connsiteX17" fmla="*/ 122404 w 353312"/>
                    <a:gd name="connsiteY17" fmla="*/ 57379 h 1317661"/>
                    <a:gd name="connsiteX18" fmla="*/ 147872 w 353312"/>
                    <a:gd name="connsiteY18" fmla="*/ 22851 h 1317661"/>
                    <a:gd name="connsiteX19" fmla="*/ 190208 w 353312"/>
                    <a:gd name="connsiteY19" fmla="*/ 36083 h 1317661"/>
                    <a:gd name="connsiteX20" fmla="*/ 220123 w 353312"/>
                    <a:gd name="connsiteY20" fmla="*/ 442 h 1317661"/>
                    <a:gd name="connsiteX0" fmla="*/ 220123 w 353312"/>
                    <a:gd name="connsiteY0" fmla="*/ 442 h 1317661"/>
                    <a:gd name="connsiteX1" fmla="*/ 259486 w 353312"/>
                    <a:gd name="connsiteY1" fmla="*/ 34977 h 1317661"/>
                    <a:gd name="connsiteX2" fmla="*/ 276313 w 353312"/>
                    <a:gd name="connsiteY2" fmla="*/ 112193 h 1317661"/>
                    <a:gd name="connsiteX3" fmla="*/ 344905 w 353312"/>
                    <a:gd name="connsiteY3" fmla="*/ 77800 h 1317661"/>
                    <a:gd name="connsiteX4" fmla="*/ 333463 w 353312"/>
                    <a:gd name="connsiteY4" fmla="*/ 211948 h 1317661"/>
                    <a:gd name="connsiteX5" fmla="*/ 244900 w 353312"/>
                    <a:gd name="connsiteY5" fmla="*/ 367595 h 1317661"/>
                    <a:gd name="connsiteX6" fmla="*/ 277689 w 353312"/>
                    <a:gd name="connsiteY6" fmla="*/ 1172526 h 1317661"/>
                    <a:gd name="connsiteX7" fmla="*/ 160064 w 353312"/>
                    <a:gd name="connsiteY7" fmla="*/ 1317661 h 1317661"/>
                    <a:gd name="connsiteX8" fmla="*/ 160065 w 353312"/>
                    <a:gd name="connsiteY8" fmla="*/ 1317660 h 1317661"/>
                    <a:gd name="connsiteX9" fmla="*/ 42440 w 353312"/>
                    <a:gd name="connsiteY9" fmla="*/ 1172525 h 1317661"/>
                    <a:gd name="connsiteX10" fmla="*/ 81424 w 353312"/>
                    <a:gd name="connsiteY10" fmla="*/ 380500 h 1317661"/>
                    <a:gd name="connsiteX11" fmla="*/ 53741 w 353312"/>
                    <a:gd name="connsiteY11" fmla="*/ 373243 h 1317661"/>
                    <a:gd name="connsiteX12" fmla="*/ 4164 w 353312"/>
                    <a:gd name="connsiteY12" fmla="*/ 276123 h 1317661"/>
                    <a:gd name="connsiteX13" fmla="*/ 19380 w 353312"/>
                    <a:gd name="connsiteY13" fmla="*/ 105840 h 1317661"/>
                    <a:gd name="connsiteX14" fmla="*/ 55609 w 353312"/>
                    <a:gd name="connsiteY14" fmla="*/ 80993 h 1317661"/>
                    <a:gd name="connsiteX15" fmla="*/ 82873 w 353312"/>
                    <a:gd name="connsiteY15" fmla="*/ 48590 h 1317661"/>
                    <a:gd name="connsiteX16" fmla="*/ 122404 w 353312"/>
                    <a:gd name="connsiteY16" fmla="*/ 57379 h 1317661"/>
                    <a:gd name="connsiteX17" fmla="*/ 147872 w 353312"/>
                    <a:gd name="connsiteY17" fmla="*/ 22851 h 1317661"/>
                    <a:gd name="connsiteX18" fmla="*/ 190208 w 353312"/>
                    <a:gd name="connsiteY18" fmla="*/ 36083 h 1317661"/>
                    <a:gd name="connsiteX19" fmla="*/ 220123 w 353312"/>
                    <a:gd name="connsiteY19" fmla="*/ 442 h 1317661"/>
                    <a:gd name="connsiteX0" fmla="*/ 220123 w 353312"/>
                    <a:gd name="connsiteY0" fmla="*/ 442 h 1317661"/>
                    <a:gd name="connsiteX1" fmla="*/ 259486 w 353312"/>
                    <a:gd name="connsiteY1" fmla="*/ 34977 h 1317661"/>
                    <a:gd name="connsiteX2" fmla="*/ 276313 w 353312"/>
                    <a:gd name="connsiteY2" fmla="*/ 112193 h 1317661"/>
                    <a:gd name="connsiteX3" fmla="*/ 344905 w 353312"/>
                    <a:gd name="connsiteY3" fmla="*/ 77800 h 1317661"/>
                    <a:gd name="connsiteX4" fmla="*/ 333463 w 353312"/>
                    <a:gd name="connsiteY4" fmla="*/ 211948 h 1317661"/>
                    <a:gd name="connsiteX5" fmla="*/ 244900 w 353312"/>
                    <a:gd name="connsiteY5" fmla="*/ 367595 h 1317661"/>
                    <a:gd name="connsiteX6" fmla="*/ 277689 w 353312"/>
                    <a:gd name="connsiteY6" fmla="*/ 1172526 h 1317661"/>
                    <a:gd name="connsiteX7" fmla="*/ 160064 w 353312"/>
                    <a:gd name="connsiteY7" fmla="*/ 1317661 h 1317661"/>
                    <a:gd name="connsiteX8" fmla="*/ 160065 w 353312"/>
                    <a:gd name="connsiteY8" fmla="*/ 1317660 h 1317661"/>
                    <a:gd name="connsiteX9" fmla="*/ 42440 w 353312"/>
                    <a:gd name="connsiteY9" fmla="*/ 1172525 h 1317661"/>
                    <a:gd name="connsiteX10" fmla="*/ 81424 w 353312"/>
                    <a:gd name="connsiteY10" fmla="*/ 380500 h 1317661"/>
                    <a:gd name="connsiteX11" fmla="*/ 53741 w 353312"/>
                    <a:gd name="connsiteY11" fmla="*/ 373243 h 1317661"/>
                    <a:gd name="connsiteX12" fmla="*/ 4164 w 353312"/>
                    <a:gd name="connsiteY12" fmla="*/ 276123 h 1317661"/>
                    <a:gd name="connsiteX13" fmla="*/ 19380 w 353312"/>
                    <a:gd name="connsiteY13" fmla="*/ 105840 h 1317661"/>
                    <a:gd name="connsiteX14" fmla="*/ 55609 w 353312"/>
                    <a:gd name="connsiteY14" fmla="*/ 80993 h 1317661"/>
                    <a:gd name="connsiteX15" fmla="*/ 82873 w 353312"/>
                    <a:gd name="connsiteY15" fmla="*/ 48590 h 1317661"/>
                    <a:gd name="connsiteX16" fmla="*/ 122404 w 353312"/>
                    <a:gd name="connsiteY16" fmla="*/ 57379 h 1317661"/>
                    <a:gd name="connsiteX17" fmla="*/ 147872 w 353312"/>
                    <a:gd name="connsiteY17" fmla="*/ 22851 h 1317661"/>
                    <a:gd name="connsiteX18" fmla="*/ 190208 w 353312"/>
                    <a:gd name="connsiteY18" fmla="*/ 36083 h 1317661"/>
                    <a:gd name="connsiteX19" fmla="*/ 220123 w 353312"/>
                    <a:gd name="connsiteY19" fmla="*/ 442 h 1317661"/>
                    <a:gd name="connsiteX0" fmla="*/ 222181 w 355370"/>
                    <a:gd name="connsiteY0" fmla="*/ 442 h 1317661"/>
                    <a:gd name="connsiteX1" fmla="*/ 261544 w 355370"/>
                    <a:gd name="connsiteY1" fmla="*/ 34977 h 1317661"/>
                    <a:gd name="connsiteX2" fmla="*/ 278371 w 355370"/>
                    <a:gd name="connsiteY2" fmla="*/ 112193 h 1317661"/>
                    <a:gd name="connsiteX3" fmla="*/ 346963 w 355370"/>
                    <a:gd name="connsiteY3" fmla="*/ 77800 h 1317661"/>
                    <a:gd name="connsiteX4" fmla="*/ 335521 w 355370"/>
                    <a:gd name="connsiteY4" fmla="*/ 211948 h 1317661"/>
                    <a:gd name="connsiteX5" fmla="*/ 246958 w 355370"/>
                    <a:gd name="connsiteY5" fmla="*/ 367595 h 1317661"/>
                    <a:gd name="connsiteX6" fmla="*/ 279747 w 355370"/>
                    <a:gd name="connsiteY6" fmla="*/ 1172526 h 1317661"/>
                    <a:gd name="connsiteX7" fmla="*/ 162122 w 355370"/>
                    <a:gd name="connsiteY7" fmla="*/ 1317661 h 1317661"/>
                    <a:gd name="connsiteX8" fmla="*/ 162123 w 355370"/>
                    <a:gd name="connsiteY8" fmla="*/ 1317660 h 1317661"/>
                    <a:gd name="connsiteX9" fmla="*/ 44498 w 355370"/>
                    <a:gd name="connsiteY9" fmla="*/ 1172525 h 1317661"/>
                    <a:gd name="connsiteX10" fmla="*/ 83482 w 355370"/>
                    <a:gd name="connsiteY10" fmla="*/ 380500 h 1317661"/>
                    <a:gd name="connsiteX11" fmla="*/ 53595 w 355370"/>
                    <a:gd name="connsiteY11" fmla="*/ 354778 h 1317661"/>
                    <a:gd name="connsiteX12" fmla="*/ 6222 w 355370"/>
                    <a:gd name="connsiteY12" fmla="*/ 276123 h 1317661"/>
                    <a:gd name="connsiteX13" fmla="*/ 21438 w 355370"/>
                    <a:gd name="connsiteY13" fmla="*/ 105840 h 1317661"/>
                    <a:gd name="connsiteX14" fmla="*/ 57667 w 355370"/>
                    <a:gd name="connsiteY14" fmla="*/ 80993 h 1317661"/>
                    <a:gd name="connsiteX15" fmla="*/ 84931 w 355370"/>
                    <a:gd name="connsiteY15" fmla="*/ 48590 h 1317661"/>
                    <a:gd name="connsiteX16" fmla="*/ 124462 w 355370"/>
                    <a:gd name="connsiteY16" fmla="*/ 57379 h 1317661"/>
                    <a:gd name="connsiteX17" fmla="*/ 149930 w 355370"/>
                    <a:gd name="connsiteY17" fmla="*/ 22851 h 1317661"/>
                    <a:gd name="connsiteX18" fmla="*/ 192266 w 355370"/>
                    <a:gd name="connsiteY18" fmla="*/ 36083 h 1317661"/>
                    <a:gd name="connsiteX19" fmla="*/ 222181 w 355370"/>
                    <a:gd name="connsiteY19" fmla="*/ 442 h 1317661"/>
                    <a:gd name="connsiteX0" fmla="*/ 222181 w 355370"/>
                    <a:gd name="connsiteY0" fmla="*/ 442 h 1317661"/>
                    <a:gd name="connsiteX1" fmla="*/ 261544 w 355370"/>
                    <a:gd name="connsiteY1" fmla="*/ 34977 h 1317661"/>
                    <a:gd name="connsiteX2" fmla="*/ 278371 w 355370"/>
                    <a:gd name="connsiteY2" fmla="*/ 112193 h 1317661"/>
                    <a:gd name="connsiteX3" fmla="*/ 346963 w 355370"/>
                    <a:gd name="connsiteY3" fmla="*/ 77800 h 1317661"/>
                    <a:gd name="connsiteX4" fmla="*/ 335521 w 355370"/>
                    <a:gd name="connsiteY4" fmla="*/ 211948 h 1317661"/>
                    <a:gd name="connsiteX5" fmla="*/ 246958 w 355370"/>
                    <a:gd name="connsiteY5" fmla="*/ 367595 h 1317661"/>
                    <a:gd name="connsiteX6" fmla="*/ 279747 w 355370"/>
                    <a:gd name="connsiteY6" fmla="*/ 1172526 h 1317661"/>
                    <a:gd name="connsiteX7" fmla="*/ 162122 w 355370"/>
                    <a:gd name="connsiteY7" fmla="*/ 1317661 h 1317661"/>
                    <a:gd name="connsiteX8" fmla="*/ 162123 w 355370"/>
                    <a:gd name="connsiteY8" fmla="*/ 1317660 h 1317661"/>
                    <a:gd name="connsiteX9" fmla="*/ 44498 w 355370"/>
                    <a:gd name="connsiteY9" fmla="*/ 1172525 h 1317661"/>
                    <a:gd name="connsiteX10" fmla="*/ 83482 w 355370"/>
                    <a:gd name="connsiteY10" fmla="*/ 380500 h 1317661"/>
                    <a:gd name="connsiteX11" fmla="*/ 53595 w 355370"/>
                    <a:gd name="connsiteY11" fmla="*/ 354778 h 1317661"/>
                    <a:gd name="connsiteX12" fmla="*/ 6222 w 355370"/>
                    <a:gd name="connsiteY12" fmla="*/ 276123 h 1317661"/>
                    <a:gd name="connsiteX13" fmla="*/ 21438 w 355370"/>
                    <a:gd name="connsiteY13" fmla="*/ 105840 h 1317661"/>
                    <a:gd name="connsiteX14" fmla="*/ 57667 w 355370"/>
                    <a:gd name="connsiteY14" fmla="*/ 80993 h 1317661"/>
                    <a:gd name="connsiteX15" fmla="*/ 84931 w 355370"/>
                    <a:gd name="connsiteY15" fmla="*/ 48590 h 1317661"/>
                    <a:gd name="connsiteX16" fmla="*/ 124462 w 355370"/>
                    <a:gd name="connsiteY16" fmla="*/ 57379 h 1317661"/>
                    <a:gd name="connsiteX17" fmla="*/ 149930 w 355370"/>
                    <a:gd name="connsiteY17" fmla="*/ 22851 h 1317661"/>
                    <a:gd name="connsiteX18" fmla="*/ 192266 w 355370"/>
                    <a:gd name="connsiteY18" fmla="*/ 36083 h 1317661"/>
                    <a:gd name="connsiteX19" fmla="*/ 222181 w 355370"/>
                    <a:gd name="connsiteY19" fmla="*/ 442 h 1317661"/>
                    <a:gd name="connsiteX0" fmla="*/ 222181 w 355370"/>
                    <a:gd name="connsiteY0" fmla="*/ 442 h 1317661"/>
                    <a:gd name="connsiteX1" fmla="*/ 261544 w 355370"/>
                    <a:gd name="connsiteY1" fmla="*/ 34977 h 1317661"/>
                    <a:gd name="connsiteX2" fmla="*/ 278371 w 355370"/>
                    <a:gd name="connsiteY2" fmla="*/ 112193 h 1317661"/>
                    <a:gd name="connsiteX3" fmla="*/ 346963 w 355370"/>
                    <a:gd name="connsiteY3" fmla="*/ 77800 h 1317661"/>
                    <a:gd name="connsiteX4" fmla="*/ 335521 w 355370"/>
                    <a:gd name="connsiteY4" fmla="*/ 211948 h 1317661"/>
                    <a:gd name="connsiteX5" fmla="*/ 246958 w 355370"/>
                    <a:gd name="connsiteY5" fmla="*/ 367595 h 1317661"/>
                    <a:gd name="connsiteX6" fmla="*/ 279747 w 355370"/>
                    <a:gd name="connsiteY6" fmla="*/ 1172526 h 1317661"/>
                    <a:gd name="connsiteX7" fmla="*/ 162122 w 355370"/>
                    <a:gd name="connsiteY7" fmla="*/ 1317661 h 1317661"/>
                    <a:gd name="connsiteX8" fmla="*/ 162123 w 355370"/>
                    <a:gd name="connsiteY8" fmla="*/ 1317660 h 1317661"/>
                    <a:gd name="connsiteX9" fmla="*/ 44498 w 355370"/>
                    <a:gd name="connsiteY9" fmla="*/ 1172525 h 1317661"/>
                    <a:gd name="connsiteX10" fmla="*/ 83482 w 355370"/>
                    <a:gd name="connsiteY10" fmla="*/ 380500 h 1317661"/>
                    <a:gd name="connsiteX11" fmla="*/ 53595 w 355370"/>
                    <a:gd name="connsiteY11" fmla="*/ 354778 h 1317661"/>
                    <a:gd name="connsiteX12" fmla="*/ 6222 w 355370"/>
                    <a:gd name="connsiteY12" fmla="*/ 276123 h 1317661"/>
                    <a:gd name="connsiteX13" fmla="*/ 21438 w 355370"/>
                    <a:gd name="connsiteY13" fmla="*/ 105840 h 1317661"/>
                    <a:gd name="connsiteX14" fmla="*/ 57667 w 355370"/>
                    <a:gd name="connsiteY14" fmla="*/ 80993 h 1317661"/>
                    <a:gd name="connsiteX15" fmla="*/ 84931 w 355370"/>
                    <a:gd name="connsiteY15" fmla="*/ 48590 h 1317661"/>
                    <a:gd name="connsiteX16" fmla="*/ 124462 w 355370"/>
                    <a:gd name="connsiteY16" fmla="*/ 57379 h 1317661"/>
                    <a:gd name="connsiteX17" fmla="*/ 149930 w 355370"/>
                    <a:gd name="connsiteY17" fmla="*/ 22851 h 1317661"/>
                    <a:gd name="connsiteX18" fmla="*/ 192266 w 355370"/>
                    <a:gd name="connsiteY18" fmla="*/ 36083 h 1317661"/>
                    <a:gd name="connsiteX19" fmla="*/ 222181 w 355370"/>
                    <a:gd name="connsiteY19" fmla="*/ 442 h 1317661"/>
                    <a:gd name="connsiteX0" fmla="*/ 221603 w 354792"/>
                    <a:gd name="connsiteY0" fmla="*/ 442 h 1317661"/>
                    <a:gd name="connsiteX1" fmla="*/ 260966 w 354792"/>
                    <a:gd name="connsiteY1" fmla="*/ 34977 h 1317661"/>
                    <a:gd name="connsiteX2" fmla="*/ 277793 w 354792"/>
                    <a:gd name="connsiteY2" fmla="*/ 112193 h 1317661"/>
                    <a:gd name="connsiteX3" fmla="*/ 346385 w 354792"/>
                    <a:gd name="connsiteY3" fmla="*/ 77800 h 1317661"/>
                    <a:gd name="connsiteX4" fmla="*/ 334943 w 354792"/>
                    <a:gd name="connsiteY4" fmla="*/ 211948 h 1317661"/>
                    <a:gd name="connsiteX5" fmla="*/ 246380 w 354792"/>
                    <a:gd name="connsiteY5" fmla="*/ 367595 h 1317661"/>
                    <a:gd name="connsiteX6" fmla="*/ 279169 w 354792"/>
                    <a:gd name="connsiteY6" fmla="*/ 1172526 h 1317661"/>
                    <a:gd name="connsiteX7" fmla="*/ 161544 w 354792"/>
                    <a:gd name="connsiteY7" fmla="*/ 1317661 h 1317661"/>
                    <a:gd name="connsiteX8" fmla="*/ 161545 w 354792"/>
                    <a:gd name="connsiteY8" fmla="*/ 1317660 h 1317661"/>
                    <a:gd name="connsiteX9" fmla="*/ 43920 w 354792"/>
                    <a:gd name="connsiteY9" fmla="*/ 1172525 h 1317661"/>
                    <a:gd name="connsiteX10" fmla="*/ 82904 w 354792"/>
                    <a:gd name="connsiteY10" fmla="*/ 380500 h 1317661"/>
                    <a:gd name="connsiteX11" fmla="*/ 44201 w 354792"/>
                    <a:gd name="connsiteY11" fmla="*/ 353624 h 1317661"/>
                    <a:gd name="connsiteX12" fmla="*/ 5644 w 354792"/>
                    <a:gd name="connsiteY12" fmla="*/ 276123 h 1317661"/>
                    <a:gd name="connsiteX13" fmla="*/ 20860 w 354792"/>
                    <a:gd name="connsiteY13" fmla="*/ 105840 h 1317661"/>
                    <a:gd name="connsiteX14" fmla="*/ 57089 w 354792"/>
                    <a:gd name="connsiteY14" fmla="*/ 80993 h 1317661"/>
                    <a:gd name="connsiteX15" fmla="*/ 84353 w 354792"/>
                    <a:gd name="connsiteY15" fmla="*/ 48590 h 1317661"/>
                    <a:gd name="connsiteX16" fmla="*/ 123884 w 354792"/>
                    <a:gd name="connsiteY16" fmla="*/ 57379 h 1317661"/>
                    <a:gd name="connsiteX17" fmla="*/ 149352 w 354792"/>
                    <a:gd name="connsiteY17" fmla="*/ 22851 h 1317661"/>
                    <a:gd name="connsiteX18" fmla="*/ 191688 w 354792"/>
                    <a:gd name="connsiteY18" fmla="*/ 36083 h 1317661"/>
                    <a:gd name="connsiteX19" fmla="*/ 221603 w 354792"/>
                    <a:gd name="connsiteY19" fmla="*/ 442 h 1317661"/>
                    <a:gd name="connsiteX0" fmla="*/ 221603 w 354792"/>
                    <a:gd name="connsiteY0" fmla="*/ 442 h 1317661"/>
                    <a:gd name="connsiteX1" fmla="*/ 260966 w 354792"/>
                    <a:gd name="connsiteY1" fmla="*/ 34977 h 1317661"/>
                    <a:gd name="connsiteX2" fmla="*/ 277793 w 354792"/>
                    <a:gd name="connsiteY2" fmla="*/ 112193 h 1317661"/>
                    <a:gd name="connsiteX3" fmla="*/ 346385 w 354792"/>
                    <a:gd name="connsiteY3" fmla="*/ 77800 h 1317661"/>
                    <a:gd name="connsiteX4" fmla="*/ 334943 w 354792"/>
                    <a:gd name="connsiteY4" fmla="*/ 211948 h 1317661"/>
                    <a:gd name="connsiteX5" fmla="*/ 246380 w 354792"/>
                    <a:gd name="connsiteY5" fmla="*/ 367595 h 1317661"/>
                    <a:gd name="connsiteX6" fmla="*/ 279169 w 354792"/>
                    <a:gd name="connsiteY6" fmla="*/ 1172526 h 1317661"/>
                    <a:gd name="connsiteX7" fmla="*/ 161544 w 354792"/>
                    <a:gd name="connsiteY7" fmla="*/ 1317661 h 1317661"/>
                    <a:gd name="connsiteX8" fmla="*/ 161545 w 354792"/>
                    <a:gd name="connsiteY8" fmla="*/ 1317660 h 1317661"/>
                    <a:gd name="connsiteX9" fmla="*/ 43920 w 354792"/>
                    <a:gd name="connsiteY9" fmla="*/ 1172525 h 1317661"/>
                    <a:gd name="connsiteX10" fmla="*/ 82904 w 354792"/>
                    <a:gd name="connsiteY10" fmla="*/ 380500 h 1317661"/>
                    <a:gd name="connsiteX11" fmla="*/ 44201 w 354792"/>
                    <a:gd name="connsiteY11" fmla="*/ 353624 h 1317661"/>
                    <a:gd name="connsiteX12" fmla="*/ 5644 w 354792"/>
                    <a:gd name="connsiteY12" fmla="*/ 276123 h 1317661"/>
                    <a:gd name="connsiteX13" fmla="*/ 20860 w 354792"/>
                    <a:gd name="connsiteY13" fmla="*/ 105840 h 1317661"/>
                    <a:gd name="connsiteX14" fmla="*/ 57089 w 354792"/>
                    <a:gd name="connsiteY14" fmla="*/ 80993 h 1317661"/>
                    <a:gd name="connsiteX15" fmla="*/ 84353 w 354792"/>
                    <a:gd name="connsiteY15" fmla="*/ 48590 h 1317661"/>
                    <a:gd name="connsiteX16" fmla="*/ 123884 w 354792"/>
                    <a:gd name="connsiteY16" fmla="*/ 57379 h 1317661"/>
                    <a:gd name="connsiteX17" fmla="*/ 149352 w 354792"/>
                    <a:gd name="connsiteY17" fmla="*/ 22851 h 1317661"/>
                    <a:gd name="connsiteX18" fmla="*/ 191688 w 354792"/>
                    <a:gd name="connsiteY18" fmla="*/ 36083 h 1317661"/>
                    <a:gd name="connsiteX19" fmla="*/ 221603 w 354792"/>
                    <a:gd name="connsiteY19" fmla="*/ 442 h 1317661"/>
                    <a:gd name="connsiteX0" fmla="*/ 218900 w 352089"/>
                    <a:gd name="connsiteY0" fmla="*/ 442 h 1317661"/>
                    <a:gd name="connsiteX1" fmla="*/ 258263 w 352089"/>
                    <a:gd name="connsiteY1" fmla="*/ 34977 h 1317661"/>
                    <a:gd name="connsiteX2" fmla="*/ 275090 w 352089"/>
                    <a:gd name="connsiteY2" fmla="*/ 112193 h 1317661"/>
                    <a:gd name="connsiteX3" fmla="*/ 343682 w 352089"/>
                    <a:gd name="connsiteY3" fmla="*/ 77800 h 1317661"/>
                    <a:gd name="connsiteX4" fmla="*/ 332240 w 352089"/>
                    <a:gd name="connsiteY4" fmla="*/ 211948 h 1317661"/>
                    <a:gd name="connsiteX5" fmla="*/ 243677 w 352089"/>
                    <a:gd name="connsiteY5" fmla="*/ 367595 h 1317661"/>
                    <a:gd name="connsiteX6" fmla="*/ 276466 w 352089"/>
                    <a:gd name="connsiteY6" fmla="*/ 1172526 h 1317661"/>
                    <a:gd name="connsiteX7" fmla="*/ 158841 w 352089"/>
                    <a:gd name="connsiteY7" fmla="*/ 1317661 h 1317661"/>
                    <a:gd name="connsiteX8" fmla="*/ 158842 w 352089"/>
                    <a:gd name="connsiteY8" fmla="*/ 1317660 h 1317661"/>
                    <a:gd name="connsiteX9" fmla="*/ 41217 w 352089"/>
                    <a:gd name="connsiteY9" fmla="*/ 1172525 h 1317661"/>
                    <a:gd name="connsiteX10" fmla="*/ 80201 w 352089"/>
                    <a:gd name="connsiteY10" fmla="*/ 380500 h 1317661"/>
                    <a:gd name="connsiteX11" fmla="*/ 41498 w 352089"/>
                    <a:gd name="connsiteY11" fmla="*/ 353624 h 1317661"/>
                    <a:gd name="connsiteX12" fmla="*/ 737 w 352089"/>
                    <a:gd name="connsiteY12" fmla="*/ 236884 h 1317661"/>
                    <a:gd name="connsiteX13" fmla="*/ 18157 w 352089"/>
                    <a:gd name="connsiteY13" fmla="*/ 105840 h 1317661"/>
                    <a:gd name="connsiteX14" fmla="*/ 54386 w 352089"/>
                    <a:gd name="connsiteY14" fmla="*/ 80993 h 1317661"/>
                    <a:gd name="connsiteX15" fmla="*/ 81650 w 352089"/>
                    <a:gd name="connsiteY15" fmla="*/ 48590 h 1317661"/>
                    <a:gd name="connsiteX16" fmla="*/ 121181 w 352089"/>
                    <a:gd name="connsiteY16" fmla="*/ 57379 h 1317661"/>
                    <a:gd name="connsiteX17" fmla="*/ 146649 w 352089"/>
                    <a:gd name="connsiteY17" fmla="*/ 22851 h 1317661"/>
                    <a:gd name="connsiteX18" fmla="*/ 188985 w 352089"/>
                    <a:gd name="connsiteY18" fmla="*/ 36083 h 1317661"/>
                    <a:gd name="connsiteX19" fmla="*/ 218900 w 352089"/>
                    <a:gd name="connsiteY19" fmla="*/ 442 h 1317661"/>
                    <a:gd name="connsiteX0" fmla="*/ 220365 w 353554"/>
                    <a:gd name="connsiteY0" fmla="*/ 442 h 1317661"/>
                    <a:gd name="connsiteX1" fmla="*/ 259728 w 353554"/>
                    <a:gd name="connsiteY1" fmla="*/ 34977 h 1317661"/>
                    <a:gd name="connsiteX2" fmla="*/ 276555 w 353554"/>
                    <a:gd name="connsiteY2" fmla="*/ 112193 h 1317661"/>
                    <a:gd name="connsiteX3" fmla="*/ 345147 w 353554"/>
                    <a:gd name="connsiteY3" fmla="*/ 77800 h 1317661"/>
                    <a:gd name="connsiteX4" fmla="*/ 333705 w 353554"/>
                    <a:gd name="connsiteY4" fmla="*/ 211948 h 1317661"/>
                    <a:gd name="connsiteX5" fmla="*/ 245142 w 353554"/>
                    <a:gd name="connsiteY5" fmla="*/ 367595 h 1317661"/>
                    <a:gd name="connsiteX6" fmla="*/ 277931 w 353554"/>
                    <a:gd name="connsiteY6" fmla="*/ 1172526 h 1317661"/>
                    <a:gd name="connsiteX7" fmla="*/ 160306 w 353554"/>
                    <a:gd name="connsiteY7" fmla="*/ 1317661 h 1317661"/>
                    <a:gd name="connsiteX8" fmla="*/ 160307 w 353554"/>
                    <a:gd name="connsiteY8" fmla="*/ 1317660 h 1317661"/>
                    <a:gd name="connsiteX9" fmla="*/ 42682 w 353554"/>
                    <a:gd name="connsiteY9" fmla="*/ 1172525 h 1317661"/>
                    <a:gd name="connsiteX10" fmla="*/ 81666 w 353554"/>
                    <a:gd name="connsiteY10" fmla="*/ 380500 h 1317661"/>
                    <a:gd name="connsiteX11" fmla="*/ 42963 w 353554"/>
                    <a:gd name="connsiteY11" fmla="*/ 353624 h 1317661"/>
                    <a:gd name="connsiteX12" fmla="*/ 2202 w 353554"/>
                    <a:gd name="connsiteY12" fmla="*/ 236884 h 1317661"/>
                    <a:gd name="connsiteX13" fmla="*/ 10806 w 353554"/>
                    <a:gd name="connsiteY13" fmla="*/ 101224 h 1317661"/>
                    <a:gd name="connsiteX14" fmla="*/ 55851 w 353554"/>
                    <a:gd name="connsiteY14" fmla="*/ 80993 h 1317661"/>
                    <a:gd name="connsiteX15" fmla="*/ 83115 w 353554"/>
                    <a:gd name="connsiteY15" fmla="*/ 48590 h 1317661"/>
                    <a:gd name="connsiteX16" fmla="*/ 122646 w 353554"/>
                    <a:gd name="connsiteY16" fmla="*/ 57379 h 1317661"/>
                    <a:gd name="connsiteX17" fmla="*/ 148114 w 353554"/>
                    <a:gd name="connsiteY17" fmla="*/ 22851 h 1317661"/>
                    <a:gd name="connsiteX18" fmla="*/ 190450 w 353554"/>
                    <a:gd name="connsiteY18" fmla="*/ 36083 h 1317661"/>
                    <a:gd name="connsiteX19" fmla="*/ 220365 w 353554"/>
                    <a:gd name="connsiteY19" fmla="*/ 442 h 1317661"/>
                    <a:gd name="connsiteX0" fmla="*/ 222626 w 355815"/>
                    <a:gd name="connsiteY0" fmla="*/ 442 h 1317661"/>
                    <a:gd name="connsiteX1" fmla="*/ 261989 w 355815"/>
                    <a:gd name="connsiteY1" fmla="*/ 34977 h 1317661"/>
                    <a:gd name="connsiteX2" fmla="*/ 278816 w 355815"/>
                    <a:gd name="connsiteY2" fmla="*/ 112193 h 1317661"/>
                    <a:gd name="connsiteX3" fmla="*/ 347408 w 355815"/>
                    <a:gd name="connsiteY3" fmla="*/ 77800 h 1317661"/>
                    <a:gd name="connsiteX4" fmla="*/ 335966 w 355815"/>
                    <a:gd name="connsiteY4" fmla="*/ 211948 h 1317661"/>
                    <a:gd name="connsiteX5" fmla="*/ 247403 w 355815"/>
                    <a:gd name="connsiteY5" fmla="*/ 367595 h 1317661"/>
                    <a:gd name="connsiteX6" fmla="*/ 280192 w 355815"/>
                    <a:gd name="connsiteY6" fmla="*/ 1172526 h 1317661"/>
                    <a:gd name="connsiteX7" fmla="*/ 162567 w 355815"/>
                    <a:gd name="connsiteY7" fmla="*/ 1317661 h 1317661"/>
                    <a:gd name="connsiteX8" fmla="*/ 162568 w 355815"/>
                    <a:gd name="connsiteY8" fmla="*/ 1317660 h 1317661"/>
                    <a:gd name="connsiteX9" fmla="*/ 44943 w 355815"/>
                    <a:gd name="connsiteY9" fmla="*/ 1172525 h 1317661"/>
                    <a:gd name="connsiteX10" fmla="*/ 83927 w 355815"/>
                    <a:gd name="connsiteY10" fmla="*/ 380500 h 1317661"/>
                    <a:gd name="connsiteX11" fmla="*/ 45224 w 355815"/>
                    <a:gd name="connsiteY11" fmla="*/ 353624 h 1317661"/>
                    <a:gd name="connsiteX12" fmla="*/ 4463 w 355815"/>
                    <a:gd name="connsiteY12" fmla="*/ 236884 h 1317661"/>
                    <a:gd name="connsiteX13" fmla="*/ 13067 w 355815"/>
                    <a:gd name="connsiteY13" fmla="*/ 101224 h 1317661"/>
                    <a:gd name="connsiteX14" fmla="*/ 58112 w 355815"/>
                    <a:gd name="connsiteY14" fmla="*/ 80993 h 1317661"/>
                    <a:gd name="connsiteX15" fmla="*/ 85376 w 355815"/>
                    <a:gd name="connsiteY15" fmla="*/ 48590 h 1317661"/>
                    <a:gd name="connsiteX16" fmla="*/ 124907 w 355815"/>
                    <a:gd name="connsiteY16" fmla="*/ 57379 h 1317661"/>
                    <a:gd name="connsiteX17" fmla="*/ 150375 w 355815"/>
                    <a:gd name="connsiteY17" fmla="*/ 22851 h 1317661"/>
                    <a:gd name="connsiteX18" fmla="*/ 192711 w 355815"/>
                    <a:gd name="connsiteY18" fmla="*/ 36083 h 1317661"/>
                    <a:gd name="connsiteX19" fmla="*/ 222626 w 355815"/>
                    <a:gd name="connsiteY19" fmla="*/ 442 h 1317661"/>
                    <a:gd name="connsiteX0" fmla="*/ 220434 w 353623"/>
                    <a:gd name="connsiteY0" fmla="*/ 442 h 1317661"/>
                    <a:gd name="connsiteX1" fmla="*/ 259797 w 353623"/>
                    <a:gd name="connsiteY1" fmla="*/ 34977 h 1317661"/>
                    <a:gd name="connsiteX2" fmla="*/ 276624 w 353623"/>
                    <a:gd name="connsiteY2" fmla="*/ 112193 h 1317661"/>
                    <a:gd name="connsiteX3" fmla="*/ 345216 w 353623"/>
                    <a:gd name="connsiteY3" fmla="*/ 77800 h 1317661"/>
                    <a:gd name="connsiteX4" fmla="*/ 333774 w 353623"/>
                    <a:gd name="connsiteY4" fmla="*/ 211948 h 1317661"/>
                    <a:gd name="connsiteX5" fmla="*/ 245211 w 353623"/>
                    <a:gd name="connsiteY5" fmla="*/ 367595 h 1317661"/>
                    <a:gd name="connsiteX6" fmla="*/ 278000 w 353623"/>
                    <a:gd name="connsiteY6" fmla="*/ 1172526 h 1317661"/>
                    <a:gd name="connsiteX7" fmla="*/ 160375 w 353623"/>
                    <a:gd name="connsiteY7" fmla="*/ 1317661 h 1317661"/>
                    <a:gd name="connsiteX8" fmla="*/ 160376 w 353623"/>
                    <a:gd name="connsiteY8" fmla="*/ 1317660 h 1317661"/>
                    <a:gd name="connsiteX9" fmla="*/ 42751 w 353623"/>
                    <a:gd name="connsiteY9" fmla="*/ 1172525 h 1317661"/>
                    <a:gd name="connsiteX10" fmla="*/ 81735 w 353623"/>
                    <a:gd name="connsiteY10" fmla="*/ 380500 h 1317661"/>
                    <a:gd name="connsiteX11" fmla="*/ 43032 w 353623"/>
                    <a:gd name="connsiteY11" fmla="*/ 353624 h 1317661"/>
                    <a:gd name="connsiteX12" fmla="*/ 2271 w 353623"/>
                    <a:gd name="connsiteY12" fmla="*/ 236884 h 1317661"/>
                    <a:gd name="connsiteX13" fmla="*/ 16385 w 353623"/>
                    <a:gd name="connsiteY13" fmla="*/ 89683 h 1317661"/>
                    <a:gd name="connsiteX14" fmla="*/ 55920 w 353623"/>
                    <a:gd name="connsiteY14" fmla="*/ 80993 h 1317661"/>
                    <a:gd name="connsiteX15" fmla="*/ 83184 w 353623"/>
                    <a:gd name="connsiteY15" fmla="*/ 48590 h 1317661"/>
                    <a:gd name="connsiteX16" fmla="*/ 122715 w 353623"/>
                    <a:gd name="connsiteY16" fmla="*/ 57379 h 1317661"/>
                    <a:gd name="connsiteX17" fmla="*/ 148183 w 353623"/>
                    <a:gd name="connsiteY17" fmla="*/ 22851 h 1317661"/>
                    <a:gd name="connsiteX18" fmla="*/ 190519 w 353623"/>
                    <a:gd name="connsiteY18" fmla="*/ 36083 h 1317661"/>
                    <a:gd name="connsiteX19" fmla="*/ 220434 w 353623"/>
                    <a:gd name="connsiteY19" fmla="*/ 442 h 1317661"/>
                    <a:gd name="connsiteX0" fmla="*/ 219340 w 352529"/>
                    <a:gd name="connsiteY0" fmla="*/ 442 h 1317661"/>
                    <a:gd name="connsiteX1" fmla="*/ 258703 w 352529"/>
                    <a:gd name="connsiteY1" fmla="*/ 34977 h 1317661"/>
                    <a:gd name="connsiteX2" fmla="*/ 275530 w 352529"/>
                    <a:gd name="connsiteY2" fmla="*/ 112193 h 1317661"/>
                    <a:gd name="connsiteX3" fmla="*/ 344122 w 352529"/>
                    <a:gd name="connsiteY3" fmla="*/ 77800 h 1317661"/>
                    <a:gd name="connsiteX4" fmla="*/ 332680 w 352529"/>
                    <a:gd name="connsiteY4" fmla="*/ 211948 h 1317661"/>
                    <a:gd name="connsiteX5" fmla="*/ 244117 w 352529"/>
                    <a:gd name="connsiteY5" fmla="*/ 367595 h 1317661"/>
                    <a:gd name="connsiteX6" fmla="*/ 276906 w 352529"/>
                    <a:gd name="connsiteY6" fmla="*/ 1172526 h 1317661"/>
                    <a:gd name="connsiteX7" fmla="*/ 159281 w 352529"/>
                    <a:gd name="connsiteY7" fmla="*/ 1317661 h 1317661"/>
                    <a:gd name="connsiteX8" fmla="*/ 159282 w 352529"/>
                    <a:gd name="connsiteY8" fmla="*/ 1317660 h 1317661"/>
                    <a:gd name="connsiteX9" fmla="*/ 41657 w 352529"/>
                    <a:gd name="connsiteY9" fmla="*/ 1172525 h 1317661"/>
                    <a:gd name="connsiteX10" fmla="*/ 80641 w 352529"/>
                    <a:gd name="connsiteY10" fmla="*/ 380500 h 1317661"/>
                    <a:gd name="connsiteX11" fmla="*/ 41938 w 352529"/>
                    <a:gd name="connsiteY11" fmla="*/ 353624 h 1317661"/>
                    <a:gd name="connsiteX12" fmla="*/ 1177 w 352529"/>
                    <a:gd name="connsiteY12" fmla="*/ 236884 h 1317661"/>
                    <a:gd name="connsiteX13" fmla="*/ 15291 w 352529"/>
                    <a:gd name="connsiteY13" fmla="*/ 89683 h 1317661"/>
                    <a:gd name="connsiteX14" fmla="*/ 59234 w 352529"/>
                    <a:gd name="connsiteY14" fmla="*/ 79838 h 1317661"/>
                    <a:gd name="connsiteX15" fmla="*/ 82090 w 352529"/>
                    <a:gd name="connsiteY15" fmla="*/ 48590 h 1317661"/>
                    <a:gd name="connsiteX16" fmla="*/ 121621 w 352529"/>
                    <a:gd name="connsiteY16" fmla="*/ 57379 h 1317661"/>
                    <a:gd name="connsiteX17" fmla="*/ 147089 w 352529"/>
                    <a:gd name="connsiteY17" fmla="*/ 22851 h 1317661"/>
                    <a:gd name="connsiteX18" fmla="*/ 189425 w 352529"/>
                    <a:gd name="connsiteY18" fmla="*/ 36083 h 1317661"/>
                    <a:gd name="connsiteX19" fmla="*/ 219340 w 352529"/>
                    <a:gd name="connsiteY19" fmla="*/ 442 h 1317661"/>
                    <a:gd name="connsiteX0" fmla="*/ 221398 w 354587"/>
                    <a:gd name="connsiteY0" fmla="*/ 442 h 1317661"/>
                    <a:gd name="connsiteX1" fmla="*/ 260761 w 354587"/>
                    <a:gd name="connsiteY1" fmla="*/ 34977 h 1317661"/>
                    <a:gd name="connsiteX2" fmla="*/ 277588 w 354587"/>
                    <a:gd name="connsiteY2" fmla="*/ 112193 h 1317661"/>
                    <a:gd name="connsiteX3" fmla="*/ 346180 w 354587"/>
                    <a:gd name="connsiteY3" fmla="*/ 77800 h 1317661"/>
                    <a:gd name="connsiteX4" fmla="*/ 334738 w 354587"/>
                    <a:gd name="connsiteY4" fmla="*/ 211948 h 1317661"/>
                    <a:gd name="connsiteX5" fmla="*/ 246175 w 354587"/>
                    <a:gd name="connsiteY5" fmla="*/ 367595 h 1317661"/>
                    <a:gd name="connsiteX6" fmla="*/ 278964 w 354587"/>
                    <a:gd name="connsiteY6" fmla="*/ 1172526 h 1317661"/>
                    <a:gd name="connsiteX7" fmla="*/ 161339 w 354587"/>
                    <a:gd name="connsiteY7" fmla="*/ 1317661 h 1317661"/>
                    <a:gd name="connsiteX8" fmla="*/ 161340 w 354587"/>
                    <a:gd name="connsiteY8" fmla="*/ 1317660 h 1317661"/>
                    <a:gd name="connsiteX9" fmla="*/ 43715 w 354587"/>
                    <a:gd name="connsiteY9" fmla="*/ 1172525 h 1317661"/>
                    <a:gd name="connsiteX10" fmla="*/ 82699 w 354587"/>
                    <a:gd name="connsiteY10" fmla="*/ 380500 h 1317661"/>
                    <a:gd name="connsiteX11" fmla="*/ 43996 w 354587"/>
                    <a:gd name="connsiteY11" fmla="*/ 353624 h 1317661"/>
                    <a:gd name="connsiteX12" fmla="*/ 3235 w 354587"/>
                    <a:gd name="connsiteY12" fmla="*/ 236884 h 1317661"/>
                    <a:gd name="connsiteX13" fmla="*/ 17349 w 354587"/>
                    <a:gd name="connsiteY13" fmla="*/ 89683 h 1317661"/>
                    <a:gd name="connsiteX14" fmla="*/ 61292 w 354587"/>
                    <a:gd name="connsiteY14" fmla="*/ 79838 h 1317661"/>
                    <a:gd name="connsiteX15" fmla="*/ 84148 w 354587"/>
                    <a:gd name="connsiteY15" fmla="*/ 48590 h 1317661"/>
                    <a:gd name="connsiteX16" fmla="*/ 123679 w 354587"/>
                    <a:gd name="connsiteY16" fmla="*/ 57379 h 1317661"/>
                    <a:gd name="connsiteX17" fmla="*/ 149147 w 354587"/>
                    <a:gd name="connsiteY17" fmla="*/ 22851 h 1317661"/>
                    <a:gd name="connsiteX18" fmla="*/ 191483 w 354587"/>
                    <a:gd name="connsiteY18" fmla="*/ 36083 h 1317661"/>
                    <a:gd name="connsiteX19" fmla="*/ 221398 w 354587"/>
                    <a:gd name="connsiteY19" fmla="*/ 442 h 1317661"/>
                    <a:gd name="connsiteX0" fmla="*/ 221239 w 354428"/>
                    <a:gd name="connsiteY0" fmla="*/ 442 h 1317661"/>
                    <a:gd name="connsiteX1" fmla="*/ 260602 w 354428"/>
                    <a:gd name="connsiteY1" fmla="*/ 34977 h 1317661"/>
                    <a:gd name="connsiteX2" fmla="*/ 277429 w 354428"/>
                    <a:gd name="connsiteY2" fmla="*/ 112193 h 1317661"/>
                    <a:gd name="connsiteX3" fmla="*/ 346021 w 354428"/>
                    <a:gd name="connsiteY3" fmla="*/ 77800 h 1317661"/>
                    <a:gd name="connsiteX4" fmla="*/ 334579 w 354428"/>
                    <a:gd name="connsiteY4" fmla="*/ 211948 h 1317661"/>
                    <a:gd name="connsiteX5" fmla="*/ 246016 w 354428"/>
                    <a:gd name="connsiteY5" fmla="*/ 367595 h 1317661"/>
                    <a:gd name="connsiteX6" fmla="*/ 278805 w 354428"/>
                    <a:gd name="connsiteY6" fmla="*/ 1172526 h 1317661"/>
                    <a:gd name="connsiteX7" fmla="*/ 161180 w 354428"/>
                    <a:gd name="connsiteY7" fmla="*/ 1317661 h 1317661"/>
                    <a:gd name="connsiteX8" fmla="*/ 161181 w 354428"/>
                    <a:gd name="connsiteY8" fmla="*/ 1317660 h 1317661"/>
                    <a:gd name="connsiteX9" fmla="*/ 43556 w 354428"/>
                    <a:gd name="connsiteY9" fmla="*/ 1172525 h 1317661"/>
                    <a:gd name="connsiteX10" fmla="*/ 82540 w 354428"/>
                    <a:gd name="connsiteY10" fmla="*/ 380500 h 1317661"/>
                    <a:gd name="connsiteX11" fmla="*/ 41633 w 354428"/>
                    <a:gd name="connsiteY11" fmla="*/ 342083 h 1317661"/>
                    <a:gd name="connsiteX12" fmla="*/ 3076 w 354428"/>
                    <a:gd name="connsiteY12" fmla="*/ 236884 h 1317661"/>
                    <a:gd name="connsiteX13" fmla="*/ 17190 w 354428"/>
                    <a:gd name="connsiteY13" fmla="*/ 89683 h 1317661"/>
                    <a:gd name="connsiteX14" fmla="*/ 61133 w 354428"/>
                    <a:gd name="connsiteY14" fmla="*/ 79838 h 1317661"/>
                    <a:gd name="connsiteX15" fmla="*/ 83989 w 354428"/>
                    <a:gd name="connsiteY15" fmla="*/ 48590 h 1317661"/>
                    <a:gd name="connsiteX16" fmla="*/ 123520 w 354428"/>
                    <a:gd name="connsiteY16" fmla="*/ 57379 h 1317661"/>
                    <a:gd name="connsiteX17" fmla="*/ 148988 w 354428"/>
                    <a:gd name="connsiteY17" fmla="*/ 22851 h 1317661"/>
                    <a:gd name="connsiteX18" fmla="*/ 191324 w 354428"/>
                    <a:gd name="connsiteY18" fmla="*/ 36083 h 1317661"/>
                    <a:gd name="connsiteX19" fmla="*/ 221239 w 354428"/>
                    <a:gd name="connsiteY19" fmla="*/ 442 h 1317661"/>
                    <a:gd name="connsiteX0" fmla="*/ 221239 w 354428"/>
                    <a:gd name="connsiteY0" fmla="*/ 442 h 1317661"/>
                    <a:gd name="connsiteX1" fmla="*/ 260602 w 354428"/>
                    <a:gd name="connsiteY1" fmla="*/ 34977 h 1317661"/>
                    <a:gd name="connsiteX2" fmla="*/ 277429 w 354428"/>
                    <a:gd name="connsiteY2" fmla="*/ 112193 h 1317661"/>
                    <a:gd name="connsiteX3" fmla="*/ 346021 w 354428"/>
                    <a:gd name="connsiteY3" fmla="*/ 77800 h 1317661"/>
                    <a:gd name="connsiteX4" fmla="*/ 334579 w 354428"/>
                    <a:gd name="connsiteY4" fmla="*/ 211948 h 1317661"/>
                    <a:gd name="connsiteX5" fmla="*/ 246016 w 354428"/>
                    <a:gd name="connsiteY5" fmla="*/ 367595 h 1317661"/>
                    <a:gd name="connsiteX6" fmla="*/ 278805 w 354428"/>
                    <a:gd name="connsiteY6" fmla="*/ 1172526 h 1317661"/>
                    <a:gd name="connsiteX7" fmla="*/ 161180 w 354428"/>
                    <a:gd name="connsiteY7" fmla="*/ 1317661 h 1317661"/>
                    <a:gd name="connsiteX8" fmla="*/ 161181 w 354428"/>
                    <a:gd name="connsiteY8" fmla="*/ 1317660 h 1317661"/>
                    <a:gd name="connsiteX9" fmla="*/ 43556 w 354428"/>
                    <a:gd name="connsiteY9" fmla="*/ 1172525 h 1317661"/>
                    <a:gd name="connsiteX10" fmla="*/ 82540 w 354428"/>
                    <a:gd name="connsiteY10" fmla="*/ 380500 h 1317661"/>
                    <a:gd name="connsiteX11" fmla="*/ 41633 w 354428"/>
                    <a:gd name="connsiteY11" fmla="*/ 342083 h 1317661"/>
                    <a:gd name="connsiteX12" fmla="*/ 3076 w 354428"/>
                    <a:gd name="connsiteY12" fmla="*/ 236884 h 1317661"/>
                    <a:gd name="connsiteX13" fmla="*/ 17190 w 354428"/>
                    <a:gd name="connsiteY13" fmla="*/ 89683 h 1317661"/>
                    <a:gd name="connsiteX14" fmla="*/ 61133 w 354428"/>
                    <a:gd name="connsiteY14" fmla="*/ 79838 h 1317661"/>
                    <a:gd name="connsiteX15" fmla="*/ 83989 w 354428"/>
                    <a:gd name="connsiteY15" fmla="*/ 48590 h 1317661"/>
                    <a:gd name="connsiteX16" fmla="*/ 123520 w 354428"/>
                    <a:gd name="connsiteY16" fmla="*/ 57379 h 1317661"/>
                    <a:gd name="connsiteX17" fmla="*/ 148988 w 354428"/>
                    <a:gd name="connsiteY17" fmla="*/ 22851 h 1317661"/>
                    <a:gd name="connsiteX18" fmla="*/ 191324 w 354428"/>
                    <a:gd name="connsiteY18" fmla="*/ 36083 h 1317661"/>
                    <a:gd name="connsiteX19" fmla="*/ 221239 w 354428"/>
                    <a:gd name="connsiteY19" fmla="*/ 442 h 13176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54428" h="1317661">
                      <a:moveTo>
                        <a:pt x="221239" y="442"/>
                      </a:moveTo>
                      <a:cubicBezTo>
                        <a:pt x="240499" y="-3204"/>
                        <a:pt x="251237" y="16352"/>
                        <a:pt x="260602" y="34977"/>
                      </a:cubicBezTo>
                      <a:cubicBezTo>
                        <a:pt x="269967" y="53602"/>
                        <a:pt x="265396" y="102555"/>
                        <a:pt x="277429" y="112193"/>
                      </a:cubicBezTo>
                      <a:cubicBezTo>
                        <a:pt x="300481" y="95288"/>
                        <a:pt x="307845" y="58865"/>
                        <a:pt x="346021" y="77800"/>
                      </a:cubicBezTo>
                      <a:cubicBezTo>
                        <a:pt x="363260" y="99042"/>
                        <a:pt x="351246" y="163649"/>
                        <a:pt x="334579" y="211948"/>
                      </a:cubicBezTo>
                      <a:cubicBezTo>
                        <a:pt x="317912" y="260247"/>
                        <a:pt x="298289" y="313674"/>
                        <a:pt x="246016" y="367595"/>
                      </a:cubicBezTo>
                      <a:lnTo>
                        <a:pt x="278805" y="1172526"/>
                      </a:lnTo>
                      <a:cubicBezTo>
                        <a:pt x="278805" y="1252683"/>
                        <a:pt x="226143" y="1317661"/>
                        <a:pt x="161180" y="1317661"/>
                      </a:cubicBezTo>
                      <a:lnTo>
                        <a:pt x="161181" y="1317660"/>
                      </a:lnTo>
                      <a:cubicBezTo>
                        <a:pt x="96218" y="1317660"/>
                        <a:pt x="43556" y="1252682"/>
                        <a:pt x="43556" y="1172525"/>
                      </a:cubicBezTo>
                      <a:lnTo>
                        <a:pt x="82540" y="380500"/>
                      </a:lnTo>
                      <a:cubicBezTo>
                        <a:pt x="64496" y="371156"/>
                        <a:pt x="57081" y="361402"/>
                        <a:pt x="41633" y="342083"/>
                      </a:cubicBezTo>
                      <a:cubicBezTo>
                        <a:pt x="26185" y="322764"/>
                        <a:pt x="7150" y="278951"/>
                        <a:pt x="3076" y="236884"/>
                      </a:cubicBezTo>
                      <a:cubicBezTo>
                        <a:pt x="-998" y="194817"/>
                        <a:pt x="-4607" y="114703"/>
                        <a:pt x="17190" y="89683"/>
                      </a:cubicBezTo>
                      <a:cubicBezTo>
                        <a:pt x="38987" y="64663"/>
                        <a:pt x="45688" y="86595"/>
                        <a:pt x="61133" y="79838"/>
                      </a:cubicBezTo>
                      <a:cubicBezTo>
                        <a:pt x="69119" y="68652"/>
                        <a:pt x="73591" y="52333"/>
                        <a:pt x="83989" y="48590"/>
                      </a:cubicBezTo>
                      <a:cubicBezTo>
                        <a:pt x="94387" y="44847"/>
                        <a:pt x="109241" y="54065"/>
                        <a:pt x="123520" y="57379"/>
                      </a:cubicBezTo>
                      <a:cubicBezTo>
                        <a:pt x="136925" y="52897"/>
                        <a:pt x="125565" y="32170"/>
                        <a:pt x="148988" y="22851"/>
                      </a:cubicBezTo>
                      <a:cubicBezTo>
                        <a:pt x="172411" y="13532"/>
                        <a:pt x="176845" y="33211"/>
                        <a:pt x="191324" y="36083"/>
                      </a:cubicBezTo>
                      <a:cubicBezTo>
                        <a:pt x="202398" y="21125"/>
                        <a:pt x="201979" y="4088"/>
                        <a:pt x="221239" y="442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6" name="正方形/長方形 215">
                <a:extLst>
                  <a:ext uri="{FF2B5EF4-FFF2-40B4-BE49-F238E27FC236}">
                    <a16:creationId xmlns:a16="http://schemas.microsoft.com/office/drawing/2014/main" id="{1E5FA556-DF5E-45DC-AEA4-B9EBB6AEF1CC}"/>
                  </a:ext>
                </a:extLst>
              </p:cNvPr>
              <p:cNvSpPr/>
              <p:nvPr/>
            </p:nvSpPr>
            <p:spPr>
              <a:xfrm rot="19800000">
                <a:off x="3308496" y="2661666"/>
                <a:ext cx="201636" cy="94613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D5391442-7D39-41FE-A28F-959CC0F672CE}"/>
                </a:ext>
              </a:extLst>
            </p:cNvPr>
            <p:cNvSpPr/>
            <p:nvPr/>
          </p:nvSpPr>
          <p:spPr>
            <a:xfrm rot="9000000">
              <a:off x="8305141" y="5267826"/>
              <a:ext cx="375117" cy="925770"/>
            </a:xfrm>
            <a:custGeom>
              <a:avLst/>
              <a:gdLst>
                <a:gd name="connsiteX0" fmla="*/ 61979 w 393261"/>
                <a:gd name="connsiteY0" fmla="*/ 958385 h 958385"/>
                <a:gd name="connsiteX1" fmla="*/ 61979 w 393261"/>
                <a:gd name="connsiteY1" fmla="*/ 885509 h 958385"/>
                <a:gd name="connsiteX2" fmla="*/ 0 w 393261"/>
                <a:gd name="connsiteY2" fmla="*/ 885509 h 958385"/>
                <a:gd name="connsiteX3" fmla="*/ 0 w 393261"/>
                <a:gd name="connsiteY3" fmla="*/ 193752 h 958385"/>
                <a:gd name="connsiteX4" fmla="*/ 193752 w 393261"/>
                <a:gd name="connsiteY4" fmla="*/ 0 h 958385"/>
                <a:gd name="connsiteX5" fmla="*/ 199509 w 393261"/>
                <a:gd name="connsiteY5" fmla="*/ 0 h 958385"/>
                <a:gd name="connsiteX6" fmla="*/ 393261 w 393261"/>
                <a:gd name="connsiteY6" fmla="*/ 193752 h 958385"/>
                <a:gd name="connsiteX7" fmla="*/ 393261 w 393261"/>
                <a:gd name="connsiteY7" fmla="*/ 885509 h 958385"/>
                <a:gd name="connsiteX8" fmla="*/ 348337 w 393261"/>
                <a:gd name="connsiteY8" fmla="*/ 885509 h 958385"/>
                <a:gd name="connsiteX9" fmla="*/ 348337 w 393261"/>
                <a:gd name="connsiteY9" fmla="*/ 958385 h 958385"/>
                <a:gd name="connsiteX0" fmla="*/ 61979 w 393261"/>
                <a:gd name="connsiteY0" fmla="*/ 958385 h 958385"/>
                <a:gd name="connsiteX1" fmla="*/ 61979 w 393261"/>
                <a:gd name="connsiteY1" fmla="*/ 885509 h 958385"/>
                <a:gd name="connsiteX2" fmla="*/ 0 w 393261"/>
                <a:gd name="connsiteY2" fmla="*/ 885509 h 958385"/>
                <a:gd name="connsiteX3" fmla="*/ 0 w 393261"/>
                <a:gd name="connsiteY3" fmla="*/ 193752 h 958385"/>
                <a:gd name="connsiteX4" fmla="*/ 193752 w 393261"/>
                <a:gd name="connsiteY4" fmla="*/ 0 h 958385"/>
                <a:gd name="connsiteX5" fmla="*/ 199509 w 393261"/>
                <a:gd name="connsiteY5" fmla="*/ 0 h 958385"/>
                <a:gd name="connsiteX6" fmla="*/ 393261 w 393261"/>
                <a:gd name="connsiteY6" fmla="*/ 193752 h 958385"/>
                <a:gd name="connsiteX7" fmla="*/ 348337 w 393261"/>
                <a:gd name="connsiteY7" fmla="*/ 885509 h 958385"/>
                <a:gd name="connsiteX8" fmla="*/ 348337 w 393261"/>
                <a:gd name="connsiteY8" fmla="*/ 958385 h 958385"/>
                <a:gd name="connsiteX9" fmla="*/ 61979 w 393261"/>
                <a:gd name="connsiteY9" fmla="*/ 958385 h 958385"/>
                <a:gd name="connsiteX0" fmla="*/ 61979 w 393261"/>
                <a:gd name="connsiteY0" fmla="*/ 958385 h 958385"/>
                <a:gd name="connsiteX1" fmla="*/ 61979 w 393261"/>
                <a:gd name="connsiteY1" fmla="*/ 885509 h 958385"/>
                <a:gd name="connsiteX2" fmla="*/ 0 w 393261"/>
                <a:gd name="connsiteY2" fmla="*/ 885509 h 958385"/>
                <a:gd name="connsiteX3" fmla="*/ 0 w 393261"/>
                <a:gd name="connsiteY3" fmla="*/ 193752 h 958385"/>
                <a:gd name="connsiteX4" fmla="*/ 193752 w 393261"/>
                <a:gd name="connsiteY4" fmla="*/ 0 h 958385"/>
                <a:gd name="connsiteX5" fmla="*/ 199509 w 393261"/>
                <a:gd name="connsiteY5" fmla="*/ 0 h 958385"/>
                <a:gd name="connsiteX6" fmla="*/ 393261 w 393261"/>
                <a:gd name="connsiteY6" fmla="*/ 193752 h 958385"/>
                <a:gd name="connsiteX7" fmla="*/ 348337 w 393261"/>
                <a:gd name="connsiteY7" fmla="*/ 958385 h 958385"/>
                <a:gd name="connsiteX8" fmla="*/ 61979 w 393261"/>
                <a:gd name="connsiteY8" fmla="*/ 958385 h 958385"/>
                <a:gd name="connsiteX0" fmla="*/ 61979 w 393261"/>
                <a:gd name="connsiteY0" fmla="*/ 958385 h 958385"/>
                <a:gd name="connsiteX1" fmla="*/ 0 w 393261"/>
                <a:gd name="connsiteY1" fmla="*/ 885509 h 958385"/>
                <a:gd name="connsiteX2" fmla="*/ 0 w 393261"/>
                <a:gd name="connsiteY2" fmla="*/ 193752 h 958385"/>
                <a:gd name="connsiteX3" fmla="*/ 193752 w 393261"/>
                <a:gd name="connsiteY3" fmla="*/ 0 h 958385"/>
                <a:gd name="connsiteX4" fmla="*/ 199509 w 393261"/>
                <a:gd name="connsiteY4" fmla="*/ 0 h 958385"/>
                <a:gd name="connsiteX5" fmla="*/ 393261 w 393261"/>
                <a:gd name="connsiteY5" fmla="*/ 193752 h 958385"/>
                <a:gd name="connsiteX6" fmla="*/ 348337 w 393261"/>
                <a:gd name="connsiteY6" fmla="*/ 958385 h 958385"/>
                <a:gd name="connsiteX7" fmla="*/ 61979 w 393261"/>
                <a:gd name="connsiteY7" fmla="*/ 958385 h 958385"/>
                <a:gd name="connsiteX0" fmla="*/ 61979 w 393261"/>
                <a:gd name="connsiteY0" fmla="*/ 958385 h 958385"/>
                <a:gd name="connsiteX1" fmla="*/ 0 w 393261"/>
                <a:gd name="connsiteY1" fmla="*/ 193752 h 958385"/>
                <a:gd name="connsiteX2" fmla="*/ 193752 w 393261"/>
                <a:gd name="connsiteY2" fmla="*/ 0 h 958385"/>
                <a:gd name="connsiteX3" fmla="*/ 199509 w 393261"/>
                <a:gd name="connsiteY3" fmla="*/ 0 h 958385"/>
                <a:gd name="connsiteX4" fmla="*/ 393261 w 393261"/>
                <a:gd name="connsiteY4" fmla="*/ 193752 h 958385"/>
                <a:gd name="connsiteX5" fmla="*/ 348337 w 393261"/>
                <a:gd name="connsiteY5" fmla="*/ 958385 h 958385"/>
                <a:gd name="connsiteX6" fmla="*/ 61979 w 393261"/>
                <a:gd name="connsiteY6" fmla="*/ 958385 h 958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3261" h="958385">
                  <a:moveTo>
                    <a:pt x="61979" y="958385"/>
                  </a:moveTo>
                  <a:lnTo>
                    <a:pt x="0" y="193752"/>
                  </a:lnTo>
                  <a:cubicBezTo>
                    <a:pt x="0" y="86746"/>
                    <a:pt x="86746" y="0"/>
                    <a:pt x="193752" y="0"/>
                  </a:cubicBezTo>
                  <a:lnTo>
                    <a:pt x="199509" y="0"/>
                  </a:lnTo>
                  <a:cubicBezTo>
                    <a:pt x="306515" y="0"/>
                    <a:pt x="393261" y="86746"/>
                    <a:pt x="393261" y="193752"/>
                  </a:cubicBezTo>
                  <a:lnTo>
                    <a:pt x="348337" y="958385"/>
                  </a:lnTo>
                  <a:lnTo>
                    <a:pt x="61979" y="958385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78" name="グループ化 277">
            <a:extLst>
              <a:ext uri="{FF2B5EF4-FFF2-40B4-BE49-F238E27FC236}">
                <a16:creationId xmlns:a16="http://schemas.microsoft.com/office/drawing/2014/main" id="{2307AD8A-E937-4F4E-99DF-43ACDC48AE1C}"/>
              </a:ext>
            </a:extLst>
          </p:cNvPr>
          <p:cNvGrpSpPr/>
          <p:nvPr/>
        </p:nvGrpSpPr>
        <p:grpSpPr>
          <a:xfrm>
            <a:off x="1248226" y="3679809"/>
            <a:ext cx="1465876" cy="2775168"/>
            <a:chOff x="1248226" y="3679809"/>
            <a:chExt cx="1465876" cy="2775168"/>
          </a:xfrm>
        </p:grpSpPr>
        <p:grpSp>
          <p:nvGrpSpPr>
            <p:cNvPr id="279" name="グループ化 278">
              <a:extLst>
                <a:ext uri="{FF2B5EF4-FFF2-40B4-BE49-F238E27FC236}">
                  <a16:creationId xmlns:a16="http://schemas.microsoft.com/office/drawing/2014/main" id="{812D1D95-28E7-4AD3-8D84-48BE407CDF3C}"/>
                </a:ext>
              </a:extLst>
            </p:cNvPr>
            <p:cNvGrpSpPr/>
            <p:nvPr/>
          </p:nvGrpSpPr>
          <p:grpSpPr>
            <a:xfrm>
              <a:off x="1248226" y="3679809"/>
              <a:ext cx="1465876" cy="2775168"/>
              <a:chOff x="1248226" y="3679809"/>
              <a:chExt cx="1465876" cy="2775168"/>
            </a:xfrm>
          </p:grpSpPr>
          <p:sp>
            <p:nvSpPr>
              <p:cNvPr id="311" name="フリーフォーム: 図形 310">
                <a:extLst>
                  <a:ext uri="{FF2B5EF4-FFF2-40B4-BE49-F238E27FC236}">
                    <a16:creationId xmlns:a16="http://schemas.microsoft.com/office/drawing/2014/main" id="{78407172-27AB-4B30-BF09-E40B9A30E85E}"/>
                  </a:ext>
                </a:extLst>
              </p:cNvPr>
              <p:cNvSpPr/>
              <p:nvPr/>
            </p:nvSpPr>
            <p:spPr>
              <a:xfrm flipH="1">
                <a:off x="2508597" y="5264677"/>
                <a:ext cx="205505" cy="700898"/>
              </a:xfrm>
              <a:custGeom>
                <a:avLst/>
                <a:gdLst>
                  <a:gd name="connsiteX0" fmla="*/ 205505 w 205505"/>
                  <a:gd name="connsiteY0" fmla="*/ 0 h 700898"/>
                  <a:gd name="connsiteX1" fmla="*/ 205505 w 205505"/>
                  <a:gd name="connsiteY1" fmla="*/ 700898 h 700898"/>
                  <a:gd name="connsiteX2" fmla="*/ 0 w 205505"/>
                  <a:gd name="connsiteY2" fmla="*/ 700898 h 700898"/>
                  <a:gd name="connsiteX3" fmla="*/ 0 w 205505"/>
                  <a:gd name="connsiteY3" fmla="*/ 384984 h 700898"/>
                  <a:gd name="connsiteX4" fmla="*/ 169995 w 205505"/>
                  <a:gd name="connsiteY4" fmla="*/ 25653 h 700898"/>
                  <a:gd name="connsiteX5" fmla="*/ 205505 w 205505"/>
                  <a:gd name="connsiteY5" fmla="*/ 0 h 700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5505" h="700898">
                    <a:moveTo>
                      <a:pt x="205505" y="0"/>
                    </a:moveTo>
                    <a:lnTo>
                      <a:pt x="205505" y="700898"/>
                    </a:lnTo>
                    <a:lnTo>
                      <a:pt x="0" y="700898"/>
                    </a:lnTo>
                    <a:lnTo>
                      <a:pt x="0" y="384984"/>
                    </a:lnTo>
                    <a:cubicBezTo>
                      <a:pt x="0" y="244657"/>
                      <a:pt x="64963" y="117614"/>
                      <a:pt x="169995" y="25653"/>
                    </a:cubicBezTo>
                    <a:lnTo>
                      <a:pt x="205505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12" name="グループ化 311">
                <a:extLst>
                  <a:ext uri="{FF2B5EF4-FFF2-40B4-BE49-F238E27FC236}">
                    <a16:creationId xmlns:a16="http://schemas.microsoft.com/office/drawing/2014/main" id="{0D69F0BB-EDDA-4A24-BA9D-FCA7D94BD1FE}"/>
                  </a:ext>
                </a:extLst>
              </p:cNvPr>
              <p:cNvGrpSpPr/>
              <p:nvPr/>
            </p:nvGrpSpPr>
            <p:grpSpPr>
              <a:xfrm>
                <a:off x="1248226" y="4833217"/>
                <a:ext cx="1345750" cy="1621760"/>
                <a:chOff x="1248226" y="4833217"/>
                <a:chExt cx="1345750" cy="1621760"/>
              </a:xfrm>
            </p:grpSpPr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CF877347-A120-48D4-8115-2447E0296D59}"/>
                    </a:ext>
                  </a:extLst>
                </p:cNvPr>
                <p:cNvSpPr/>
                <p:nvPr/>
              </p:nvSpPr>
              <p:spPr>
                <a:xfrm>
                  <a:off x="1278351" y="5933346"/>
                  <a:ext cx="205505" cy="517729"/>
                </a:xfrm>
                <a:custGeom>
                  <a:avLst/>
                  <a:gdLst>
                    <a:gd name="connsiteX0" fmla="*/ 0 w 205505"/>
                    <a:gd name="connsiteY0" fmla="*/ 0 h 485500"/>
                    <a:gd name="connsiteX1" fmla="*/ 205505 w 205505"/>
                    <a:gd name="connsiteY1" fmla="*/ 0 h 485500"/>
                    <a:gd name="connsiteX2" fmla="*/ 205505 w 205505"/>
                    <a:gd name="connsiteY2" fmla="*/ 485500 h 485500"/>
                    <a:gd name="connsiteX3" fmla="*/ 0 w 205505"/>
                    <a:gd name="connsiteY3" fmla="*/ 485500 h 485500"/>
                    <a:gd name="connsiteX4" fmla="*/ 0 w 205505"/>
                    <a:gd name="connsiteY4" fmla="*/ 0 h 485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5505" h="485500">
                      <a:moveTo>
                        <a:pt x="0" y="0"/>
                      </a:moveTo>
                      <a:lnTo>
                        <a:pt x="205505" y="0"/>
                      </a:lnTo>
                      <a:lnTo>
                        <a:pt x="205505" y="485500"/>
                      </a:lnTo>
                      <a:lnTo>
                        <a:pt x="0" y="4855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4" name="フリーフォーム: 図形 333">
                  <a:extLst>
                    <a:ext uri="{FF2B5EF4-FFF2-40B4-BE49-F238E27FC236}">
                      <a16:creationId xmlns:a16="http://schemas.microsoft.com/office/drawing/2014/main" id="{AA0D087E-AEF4-4FAA-8D67-A3B3BD8E4BDA}"/>
                    </a:ext>
                  </a:extLst>
                </p:cNvPr>
                <p:cNvSpPr/>
                <p:nvPr/>
              </p:nvSpPr>
              <p:spPr>
                <a:xfrm>
                  <a:off x="1248226" y="5264677"/>
                  <a:ext cx="205505" cy="700898"/>
                </a:xfrm>
                <a:custGeom>
                  <a:avLst/>
                  <a:gdLst>
                    <a:gd name="connsiteX0" fmla="*/ 205505 w 205505"/>
                    <a:gd name="connsiteY0" fmla="*/ 0 h 700898"/>
                    <a:gd name="connsiteX1" fmla="*/ 205505 w 205505"/>
                    <a:gd name="connsiteY1" fmla="*/ 700898 h 700898"/>
                    <a:gd name="connsiteX2" fmla="*/ 0 w 205505"/>
                    <a:gd name="connsiteY2" fmla="*/ 700898 h 700898"/>
                    <a:gd name="connsiteX3" fmla="*/ 0 w 205505"/>
                    <a:gd name="connsiteY3" fmla="*/ 384984 h 700898"/>
                    <a:gd name="connsiteX4" fmla="*/ 169995 w 205505"/>
                    <a:gd name="connsiteY4" fmla="*/ 25653 h 700898"/>
                    <a:gd name="connsiteX5" fmla="*/ 205505 w 205505"/>
                    <a:gd name="connsiteY5" fmla="*/ 0 h 700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5505" h="700898">
                      <a:moveTo>
                        <a:pt x="205505" y="0"/>
                      </a:moveTo>
                      <a:lnTo>
                        <a:pt x="205505" y="700898"/>
                      </a:lnTo>
                      <a:lnTo>
                        <a:pt x="0" y="700898"/>
                      </a:lnTo>
                      <a:lnTo>
                        <a:pt x="0" y="384984"/>
                      </a:lnTo>
                      <a:cubicBezTo>
                        <a:pt x="0" y="244657"/>
                        <a:pt x="64963" y="117614"/>
                        <a:pt x="169995" y="25653"/>
                      </a:cubicBezTo>
                      <a:lnTo>
                        <a:pt x="205505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5" name="片側の 2 つの角を丸めた四角形 144">
                  <a:extLst>
                    <a:ext uri="{FF2B5EF4-FFF2-40B4-BE49-F238E27FC236}">
                      <a16:creationId xmlns:a16="http://schemas.microsoft.com/office/drawing/2014/main" id="{9F35D3F6-C5A5-4051-A57F-079306BD7EC3}"/>
                    </a:ext>
                  </a:extLst>
                </p:cNvPr>
                <p:cNvSpPr/>
                <p:nvPr/>
              </p:nvSpPr>
              <p:spPr>
                <a:xfrm>
                  <a:off x="1375526" y="5133990"/>
                  <a:ext cx="1218450" cy="1320987"/>
                </a:xfrm>
                <a:prstGeom prst="round2SameRect">
                  <a:avLst>
                    <a:gd name="adj1" fmla="val 25009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6" name="フリーフォーム: 図形 335">
                  <a:extLst>
                    <a:ext uri="{FF2B5EF4-FFF2-40B4-BE49-F238E27FC236}">
                      <a16:creationId xmlns:a16="http://schemas.microsoft.com/office/drawing/2014/main" id="{9C826DC9-FDB3-4094-A1BF-51E2D371CAEB}"/>
                    </a:ext>
                  </a:extLst>
                </p:cNvPr>
                <p:cNvSpPr/>
                <p:nvPr/>
              </p:nvSpPr>
              <p:spPr>
                <a:xfrm>
                  <a:off x="2193448" y="5433346"/>
                  <a:ext cx="232502" cy="216752"/>
                </a:xfrm>
                <a:custGeom>
                  <a:avLst/>
                  <a:gdLst>
                    <a:gd name="connsiteX0" fmla="*/ 0 w 472143"/>
                    <a:gd name="connsiteY0" fmla="*/ 0 h 423725"/>
                    <a:gd name="connsiteX1" fmla="*/ 160993 w 472143"/>
                    <a:gd name="connsiteY1" fmla="*/ 0 h 423725"/>
                    <a:gd name="connsiteX2" fmla="*/ 160993 w 472143"/>
                    <a:gd name="connsiteY2" fmla="*/ 1 h 423725"/>
                    <a:gd name="connsiteX3" fmla="*/ 191497 w 472143"/>
                    <a:gd name="connsiteY3" fmla="*/ 1 h 423725"/>
                    <a:gd name="connsiteX4" fmla="*/ 311150 w 472143"/>
                    <a:gd name="connsiteY4" fmla="*/ 215514 h 423725"/>
                    <a:gd name="connsiteX5" fmla="*/ 311150 w 472143"/>
                    <a:gd name="connsiteY5" fmla="*/ 0 h 423725"/>
                    <a:gd name="connsiteX6" fmla="*/ 472143 w 472143"/>
                    <a:gd name="connsiteY6" fmla="*/ 0 h 423725"/>
                    <a:gd name="connsiteX7" fmla="*/ 472143 w 472143"/>
                    <a:gd name="connsiteY7" fmla="*/ 423724 h 423725"/>
                    <a:gd name="connsiteX8" fmla="*/ 426749 w 472143"/>
                    <a:gd name="connsiteY8" fmla="*/ 423724 h 423725"/>
                    <a:gd name="connsiteX9" fmla="*/ 426749 w 472143"/>
                    <a:gd name="connsiteY9" fmla="*/ 423725 h 423725"/>
                    <a:gd name="connsiteX10" fmla="*/ 258093 w 472143"/>
                    <a:gd name="connsiteY10" fmla="*/ 423725 h 423725"/>
                    <a:gd name="connsiteX11" fmla="*/ 160993 w 472143"/>
                    <a:gd name="connsiteY11" fmla="*/ 248834 h 423725"/>
                    <a:gd name="connsiteX12" fmla="*/ 160993 w 472143"/>
                    <a:gd name="connsiteY12" fmla="*/ 423724 h 423725"/>
                    <a:gd name="connsiteX13" fmla="*/ 0 w 472143"/>
                    <a:gd name="connsiteY13" fmla="*/ 423724 h 423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72143" h="423725">
                      <a:moveTo>
                        <a:pt x="0" y="0"/>
                      </a:moveTo>
                      <a:lnTo>
                        <a:pt x="160993" y="0"/>
                      </a:lnTo>
                      <a:lnTo>
                        <a:pt x="160993" y="1"/>
                      </a:lnTo>
                      <a:lnTo>
                        <a:pt x="191497" y="1"/>
                      </a:lnTo>
                      <a:lnTo>
                        <a:pt x="311150" y="215514"/>
                      </a:lnTo>
                      <a:lnTo>
                        <a:pt x="311150" y="0"/>
                      </a:lnTo>
                      <a:lnTo>
                        <a:pt x="472143" y="0"/>
                      </a:lnTo>
                      <a:lnTo>
                        <a:pt x="472143" y="423724"/>
                      </a:lnTo>
                      <a:lnTo>
                        <a:pt x="426749" y="423724"/>
                      </a:lnTo>
                      <a:lnTo>
                        <a:pt x="426749" y="423725"/>
                      </a:lnTo>
                      <a:lnTo>
                        <a:pt x="258093" y="423725"/>
                      </a:lnTo>
                      <a:lnTo>
                        <a:pt x="160993" y="248834"/>
                      </a:lnTo>
                      <a:lnTo>
                        <a:pt x="160993" y="423724"/>
                      </a:lnTo>
                      <a:lnTo>
                        <a:pt x="0" y="423724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フリーフォーム: 図形 336">
                  <a:extLst>
                    <a:ext uri="{FF2B5EF4-FFF2-40B4-BE49-F238E27FC236}">
                      <a16:creationId xmlns:a16="http://schemas.microsoft.com/office/drawing/2014/main" id="{F041777C-9A38-409B-A837-8A5FFBC43942}"/>
                    </a:ext>
                  </a:extLst>
                </p:cNvPr>
                <p:cNvSpPr/>
                <p:nvPr/>
              </p:nvSpPr>
              <p:spPr>
                <a:xfrm>
                  <a:off x="1678410" y="4833217"/>
                  <a:ext cx="605343" cy="492685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13" name="グループ化 312">
                <a:extLst>
                  <a:ext uri="{FF2B5EF4-FFF2-40B4-BE49-F238E27FC236}">
                    <a16:creationId xmlns:a16="http://schemas.microsoft.com/office/drawing/2014/main" id="{C931AD03-CA45-4D61-9225-23BB020A7C24}"/>
                  </a:ext>
                </a:extLst>
              </p:cNvPr>
              <p:cNvGrpSpPr/>
              <p:nvPr/>
            </p:nvGrpSpPr>
            <p:grpSpPr>
              <a:xfrm>
                <a:off x="1342251" y="3679809"/>
                <a:ext cx="1277659" cy="1367652"/>
                <a:chOff x="-221304" y="2171701"/>
                <a:chExt cx="1277659" cy="1367652"/>
              </a:xfrm>
            </p:grpSpPr>
            <p:sp>
              <p:nvSpPr>
                <p:cNvPr id="314" name="雲 391">
                  <a:extLst>
                    <a:ext uri="{FF2B5EF4-FFF2-40B4-BE49-F238E27FC236}">
                      <a16:creationId xmlns:a16="http://schemas.microsoft.com/office/drawing/2014/main" id="{14CF9E67-CC79-4572-9272-E0411ED3ECD7}"/>
                    </a:ext>
                  </a:extLst>
                </p:cNvPr>
                <p:cNvSpPr/>
                <p:nvPr/>
              </p:nvSpPr>
              <p:spPr>
                <a:xfrm>
                  <a:off x="-192863" y="2305114"/>
                  <a:ext cx="1233083" cy="8952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15" name="グループ化 314">
                  <a:extLst>
                    <a:ext uri="{FF2B5EF4-FFF2-40B4-BE49-F238E27FC236}">
                      <a16:creationId xmlns:a16="http://schemas.microsoft.com/office/drawing/2014/main" id="{2B8F83BD-5C11-4FC0-BD09-E8ACC3CD0DBA}"/>
                    </a:ext>
                  </a:extLst>
                </p:cNvPr>
                <p:cNvGrpSpPr/>
                <p:nvPr/>
              </p:nvGrpSpPr>
              <p:grpSpPr>
                <a:xfrm>
                  <a:off x="-221304" y="2379247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326" name="グループ化 325">
                    <a:extLst>
                      <a:ext uri="{FF2B5EF4-FFF2-40B4-BE49-F238E27FC236}">
                        <a16:creationId xmlns:a16="http://schemas.microsoft.com/office/drawing/2014/main" id="{72AF79A9-A1D5-4C11-8DE1-726D561DED53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31" name="円/楕円 465">
                      <a:extLst>
                        <a:ext uri="{FF2B5EF4-FFF2-40B4-BE49-F238E27FC236}">
                          <a16:creationId xmlns:a16="http://schemas.microsoft.com/office/drawing/2014/main" id="{439CC59D-B944-4FF8-A8C9-CA981EADF5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32" name="円/楕円 466">
                      <a:extLst>
                        <a:ext uri="{FF2B5EF4-FFF2-40B4-BE49-F238E27FC236}">
                          <a16:creationId xmlns:a16="http://schemas.microsoft.com/office/drawing/2014/main" id="{7CB1E47E-D226-4D13-A417-F294A2BD93B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27" name="グループ化 326">
                    <a:extLst>
                      <a:ext uri="{FF2B5EF4-FFF2-40B4-BE49-F238E27FC236}">
                        <a16:creationId xmlns:a16="http://schemas.microsoft.com/office/drawing/2014/main" id="{3560A004-4841-4FAD-B68C-9E6A33AEEFB4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29" name="円/楕円 463">
                      <a:extLst>
                        <a:ext uri="{FF2B5EF4-FFF2-40B4-BE49-F238E27FC236}">
                          <a16:creationId xmlns:a16="http://schemas.microsoft.com/office/drawing/2014/main" id="{0405D2C7-B021-4D66-A756-ABA9DE88BB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30" name="円/楕円 464">
                      <a:extLst>
                        <a:ext uri="{FF2B5EF4-FFF2-40B4-BE49-F238E27FC236}">
                          <a16:creationId xmlns:a16="http://schemas.microsoft.com/office/drawing/2014/main" id="{3E54EABA-6976-4F1F-A290-51BCA4EA254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28" name="円/楕円 462">
                    <a:extLst>
                      <a:ext uri="{FF2B5EF4-FFF2-40B4-BE49-F238E27FC236}">
                        <a16:creationId xmlns:a16="http://schemas.microsoft.com/office/drawing/2014/main" id="{53665FE6-2C23-4A78-94EE-E1DA06EF09D9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16" name="円/楕円 456">
                  <a:extLst>
                    <a:ext uri="{FF2B5EF4-FFF2-40B4-BE49-F238E27FC236}">
                      <a16:creationId xmlns:a16="http://schemas.microsoft.com/office/drawing/2014/main" id="{348C1D26-7729-4485-AE2F-4EE9CCC4A5E3}"/>
                    </a:ext>
                  </a:extLst>
                </p:cNvPr>
                <p:cNvSpPr/>
                <p:nvPr/>
              </p:nvSpPr>
              <p:spPr>
                <a:xfrm>
                  <a:off x="9778" y="2801039"/>
                  <a:ext cx="210357" cy="2918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7" name="円/楕円 457">
                  <a:extLst>
                    <a:ext uri="{FF2B5EF4-FFF2-40B4-BE49-F238E27FC236}">
                      <a16:creationId xmlns:a16="http://schemas.microsoft.com/office/drawing/2014/main" id="{5E5C3C8E-E49F-4B88-AAF8-83834FC6E7BC}"/>
                    </a:ext>
                  </a:extLst>
                </p:cNvPr>
                <p:cNvSpPr/>
                <p:nvPr/>
              </p:nvSpPr>
              <p:spPr>
                <a:xfrm>
                  <a:off x="597719" y="2801039"/>
                  <a:ext cx="210357" cy="2918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8" name="円/楕円 458">
                  <a:extLst>
                    <a:ext uri="{FF2B5EF4-FFF2-40B4-BE49-F238E27FC236}">
                      <a16:creationId xmlns:a16="http://schemas.microsoft.com/office/drawing/2014/main" id="{BF424A1E-880F-4B5F-99C6-FE94FA3E7D67}"/>
                    </a:ext>
                  </a:extLst>
                </p:cNvPr>
                <p:cNvSpPr/>
                <p:nvPr/>
              </p:nvSpPr>
              <p:spPr>
                <a:xfrm>
                  <a:off x="41434" y="2924192"/>
                  <a:ext cx="147046" cy="480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9" name="円/楕円 459">
                  <a:extLst>
                    <a:ext uri="{FF2B5EF4-FFF2-40B4-BE49-F238E27FC236}">
                      <a16:creationId xmlns:a16="http://schemas.microsoft.com/office/drawing/2014/main" id="{B2ED0737-DE8E-4808-BF8A-B8B8DC322B3B}"/>
                    </a:ext>
                  </a:extLst>
                </p:cNvPr>
                <p:cNvSpPr/>
                <p:nvPr/>
              </p:nvSpPr>
              <p:spPr>
                <a:xfrm>
                  <a:off x="629375" y="2924192"/>
                  <a:ext cx="147046" cy="480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0" name="円/楕円 449">
                  <a:extLst>
                    <a:ext uri="{FF2B5EF4-FFF2-40B4-BE49-F238E27FC236}">
                      <a16:creationId xmlns:a16="http://schemas.microsoft.com/office/drawing/2014/main" id="{9BD9F65B-556D-45D0-8F54-5049ACBA4622}"/>
                    </a:ext>
                  </a:extLst>
                </p:cNvPr>
                <p:cNvSpPr/>
                <p:nvPr/>
              </p:nvSpPr>
              <p:spPr>
                <a:xfrm>
                  <a:off x="277160" y="3081943"/>
                  <a:ext cx="276751" cy="139431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1" name="アーチ 320">
                  <a:extLst>
                    <a:ext uri="{FF2B5EF4-FFF2-40B4-BE49-F238E27FC236}">
                      <a16:creationId xmlns:a16="http://schemas.microsoft.com/office/drawing/2014/main" id="{BECE9AF4-B0BA-4660-B700-5A9A24538A37}"/>
                    </a:ext>
                  </a:extLst>
                </p:cNvPr>
                <p:cNvSpPr/>
                <p:nvPr/>
              </p:nvSpPr>
              <p:spPr>
                <a:xfrm>
                  <a:off x="-54202" y="2709251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2" name="アーチ 321">
                  <a:extLst>
                    <a:ext uri="{FF2B5EF4-FFF2-40B4-BE49-F238E27FC236}">
                      <a16:creationId xmlns:a16="http://schemas.microsoft.com/office/drawing/2014/main" id="{464D5344-BFD8-4859-9593-9C3AD9D82705}"/>
                    </a:ext>
                  </a:extLst>
                </p:cNvPr>
                <p:cNvSpPr/>
                <p:nvPr/>
              </p:nvSpPr>
              <p:spPr>
                <a:xfrm>
                  <a:off x="545442" y="2709251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3" name="フリーフォーム: 図形 322">
                  <a:extLst>
                    <a:ext uri="{FF2B5EF4-FFF2-40B4-BE49-F238E27FC236}">
                      <a16:creationId xmlns:a16="http://schemas.microsoft.com/office/drawing/2014/main" id="{15019515-FE6D-4638-A55E-4C39661C8D58}"/>
                    </a:ext>
                  </a:extLst>
                </p:cNvPr>
                <p:cNvSpPr/>
                <p:nvPr/>
              </p:nvSpPr>
              <p:spPr>
                <a:xfrm>
                  <a:off x="-37804" y="2171701"/>
                  <a:ext cx="942680" cy="577640"/>
                </a:xfrm>
                <a:custGeom>
                  <a:avLst/>
                  <a:gdLst>
                    <a:gd name="connsiteX0" fmla="*/ 561805 w 998117"/>
                    <a:gd name="connsiteY0" fmla="*/ 738 h 573505"/>
                    <a:gd name="connsiteX1" fmla="*/ 614877 w 998117"/>
                    <a:gd name="connsiteY1" fmla="*/ 76794 h 573505"/>
                    <a:gd name="connsiteX2" fmla="*/ 651886 w 998117"/>
                    <a:gd name="connsiteY2" fmla="*/ 77595 h 573505"/>
                    <a:gd name="connsiteX3" fmla="*/ 669258 w 998117"/>
                    <a:gd name="connsiteY3" fmla="*/ 88309 h 573505"/>
                    <a:gd name="connsiteX4" fmla="*/ 682937 w 998117"/>
                    <a:gd name="connsiteY4" fmla="*/ 82742 h 573505"/>
                    <a:gd name="connsiteX5" fmla="*/ 751465 w 998117"/>
                    <a:gd name="connsiteY5" fmla="*/ 109956 h 573505"/>
                    <a:gd name="connsiteX6" fmla="*/ 753080 w 998117"/>
                    <a:gd name="connsiteY6" fmla="*/ 109959 h 573505"/>
                    <a:gd name="connsiteX7" fmla="*/ 840201 w 998117"/>
                    <a:gd name="connsiteY7" fmla="*/ 106917 h 573505"/>
                    <a:gd name="connsiteX8" fmla="*/ 883636 w 998117"/>
                    <a:gd name="connsiteY8" fmla="*/ 194043 h 573505"/>
                    <a:gd name="connsiteX9" fmla="*/ 883673 w 998117"/>
                    <a:gd name="connsiteY9" fmla="*/ 194055 h 573505"/>
                    <a:gd name="connsiteX10" fmla="*/ 916774 w 998117"/>
                    <a:gd name="connsiteY10" fmla="*/ 204827 h 573505"/>
                    <a:gd name="connsiteX11" fmla="*/ 927989 w 998117"/>
                    <a:gd name="connsiteY11" fmla="*/ 281736 h 573505"/>
                    <a:gd name="connsiteX12" fmla="*/ 928608 w 998117"/>
                    <a:gd name="connsiteY12" fmla="*/ 281925 h 573505"/>
                    <a:gd name="connsiteX13" fmla="*/ 955824 w 998117"/>
                    <a:gd name="connsiteY13" fmla="*/ 290232 h 573505"/>
                    <a:gd name="connsiteX14" fmla="*/ 973220 w 998117"/>
                    <a:gd name="connsiteY14" fmla="*/ 308418 h 573505"/>
                    <a:gd name="connsiteX15" fmla="*/ 975666 w 998117"/>
                    <a:gd name="connsiteY15" fmla="*/ 334501 h 573505"/>
                    <a:gd name="connsiteX16" fmla="*/ 960623 w 998117"/>
                    <a:gd name="connsiteY16" fmla="*/ 359294 h 573505"/>
                    <a:gd name="connsiteX17" fmla="*/ 960174 w 998117"/>
                    <a:gd name="connsiteY17" fmla="*/ 360035 h 573505"/>
                    <a:gd name="connsiteX18" fmla="*/ 997671 w 998117"/>
                    <a:gd name="connsiteY18" fmla="*/ 398497 h 573505"/>
                    <a:gd name="connsiteX19" fmla="*/ 996448 w 998117"/>
                    <a:gd name="connsiteY19" fmla="*/ 416653 h 573505"/>
                    <a:gd name="connsiteX20" fmla="*/ 951144 w 998117"/>
                    <a:gd name="connsiteY20" fmla="*/ 462432 h 573505"/>
                    <a:gd name="connsiteX21" fmla="*/ 951057 w 998117"/>
                    <a:gd name="connsiteY21" fmla="*/ 462641 h 573505"/>
                    <a:gd name="connsiteX22" fmla="*/ 938682 w 998117"/>
                    <a:gd name="connsiteY22" fmla="*/ 492519 h 573505"/>
                    <a:gd name="connsiteX23" fmla="*/ 909805 w 998117"/>
                    <a:gd name="connsiteY23" fmla="*/ 516681 h 573505"/>
                    <a:gd name="connsiteX24" fmla="*/ 852793 w 998117"/>
                    <a:gd name="connsiteY24" fmla="*/ 530025 h 573505"/>
                    <a:gd name="connsiteX25" fmla="*/ 769890 w 998117"/>
                    <a:gd name="connsiteY25" fmla="*/ 566355 h 573505"/>
                    <a:gd name="connsiteX26" fmla="*/ 677701 w 998117"/>
                    <a:gd name="connsiteY26" fmla="*/ 524932 h 573505"/>
                    <a:gd name="connsiteX27" fmla="*/ 606954 w 998117"/>
                    <a:gd name="connsiteY27" fmla="*/ 520216 h 573505"/>
                    <a:gd name="connsiteX28" fmla="*/ 578955 w 998117"/>
                    <a:gd name="connsiteY28" fmla="*/ 447123 h 573505"/>
                    <a:gd name="connsiteX29" fmla="*/ 575269 w 998117"/>
                    <a:gd name="connsiteY29" fmla="*/ 446513 h 573505"/>
                    <a:gd name="connsiteX30" fmla="*/ 557930 w 998117"/>
                    <a:gd name="connsiteY30" fmla="*/ 461065 h 573505"/>
                    <a:gd name="connsiteX31" fmla="*/ 464109 w 998117"/>
                    <a:gd name="connsiteY31" fmla="*/ 435083 h 573505"/>
                    <a:gd name="connsiteX32" fmla="*/ 464075 w 998117"/>
                    <a:gd name="connsiteY32" fmla="*/ 435103 h 573505"/>
                    <a:gd name="connsiteX33" fmla="*/ 433928 w 998117"/>
                    <a:gd name="connsiteY33" fmla="*/ 452506 h 573505"/>
                    <a:gd name="connsiteX34" fmla="*/ 421185 w 998117"/>
                    <a:gd name="connsiteY34" fmla="*/ 453687 h 573505"/>
                    <a:gd name="connsiteX35" fmla="*/ 420029 w 998117"/>
                    <a:gd name="connsiteY35" fmla="*/ 460685 h 573505"/>
                    <a:gd name="connsiteX36" fmla="*/ 403261 w 998117"/>
                    <a:gd name="connsiteY36" fmla="*/ 490884 h 573505"/>
                    <a:gd name="connsiteX37" fmla="*/ 325412 w 998117"/>
                    <a:gd name="connsiteY37" fmla="*/ 499011 h 573505"/>
                    <a:gd name="connsiteX38" fmla="*/ 269780 w 998117"/>
                    <a:gd name="connsiteY38" fmla="*/ 570611 h 573505"/>
                    <a:gd name="connsiteX39" fmla="*/ 187982 w 998117"/>
                    <a:gd name="connsiteY39" fmla="*/ 526907 h 573505"/>
                    <a:gd name="connsiteX40" fmla="*/ 66474 w 998117"/>
                    <a:gd name="connsiteY40" fmla="*/ 483726 h 573505"/>
                    <a:gd name="connsiteX41" fmla="*/ 13049 w 998117"/>
                    <a:gd name="connsiteY41" fmla="*/ 435673 h 573505"/>
                    <a:gd name="connsiteX42" fmla="*/ 24465 w 998117"/>
                    <a:gd name="connsiteY42" fmla="*/ 370811 h 573505"/>
                    <a:gd name="connsiteX43" fmla="*/ 359 w 998117"/>
                    <a:gd name="connsiteY43" fmla="*/ 304263 h 573505"/>
                    <a:gd name="connsiteX44" fmla="*/ 44382 w 998117"/>
                    <a:gd name="connsiteY44" fmla="*/ 245114 h 573505"/>
                    <a:gd name="connsiteX45" fmla="*/ 44804 w 998117"/>
                    <a:gd name="connsiteY45" fmla="*/ 243555 h 573505"/>
                    <a:gd name="connsiteX46" fmla="*/ 64414 w 998117"/>
                    <a:gd name="connsiteY46" fmla="*/ 158616 h 573505"/>
                    <a:gd name="connsiteX47" fmla="*/ 159813 w 998117"/>
                    <a:gd name="connsiteY47" fmla="*/ 139210 h 573505"/>
                    <a:gd name="connsiteX48" fmla="*/ 159834 w 998117"/>
                    <a:gd name="connsiteY48" fmla="*/ 139177 h 573505"/>
                    <a:gd name="connsiteX49" fmla="*/ 178806 w 998117"/>
                    <a:gd name="connsiteY49" fmla="*/ 109992 h 573505"/>
                    <a:gd name="connsiteX50" fmla="*/ 238009 w 998117"/>
                    <a:gd name="connsiteY50" fmla="*/ 102325 h 573505"/>
                    <a:gd name="connsiteX51" fmla="*/ 254744 w 998117"/>
                    <a:gd name="connsiteY51" fmla="*/ 117899 h 573505"/>
                    <a:gd name="connsiteX52" fmla="*/ 263404 w 998117"/>
                    <a:gd name="connsiteY52" fmla="*/ 101509 h 573505"/>
                    <a:gd name="connsiteX53" fmla="*/ 355858 w 998117"/>
                    <a:gd name="connsiteY53" fmla="*/ 60679 h 573505"/>
                    <a:gd name="connsiteX54" fmla="*/ 406681 w 998117"/>
                    <a:gd name="connsiteY54" fmla="*/ 11239 h 573505"/>
                    <a:gd name="connsiteX55" fmla="*/ 479746 w 998117"/>
                    <a:gd name="connsiteY55" fmla="*/ 39311 h 573505"/>
                    <a:gd name="connsiteX56" fmla="*/ 561805 w 998117"/>
                    <a:gd name="connsiteY56" fmla="*/ 738 h 57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998117" h="573505">
                      <a:moveTo>
                        <a:pt x="561805" y="738"/>
                      </a:moveTo>
                      <a:cubicBezTo>
                        <a:pt x="594320" y="5808"/>
                        <a:pt x="615500" y="36154"/>
                        <a:pt x="614877" y="76794"/>
                      </a:cubicBezTo>
                      <a:cubicBezTo>
                        <a:pt x="628208" y="73861"/>
                        <a:pt x="640708" y="74300"/>
                        <a:pt x="651886" y="77595"/>
                      </a:cubicBezTo>
                      <a:lnTo>
                        <a:pt x="669258" y="88309"/>
                      </a:lnTo>
                      <a:lnTo>
                        <a:pt x="682937" y="82742"/>
                      </a:lnTo>
                      <a:cubicBezTo>
                        <a:pt x="713943" y="77309"/>
                        <a:pt x="742398" y="88608"/>
                        <a:pt x="751465" y="109956"/>
                      </a:cubicBezTo>
                      <a:cubicBezTo>
                        <a:pt x="752006" y="109953"/>
                        <a:pt x="752539" y="109963"/>
                        <a:pt x="753080" y="109959"/>
                      </a:cubicBezTo>
                      <a:cubicBezTo>
                        <a:pt x="782107" y="98988"/>
                        <a:pt x="814047" y="97877"/>
                        <a:pt x="840201" y="106917"/>
                      </a:cubicBezTo>
                      <a:cubicBezTo>
                        <a:pt x="881510" y="121205"/>
                        <a:pt x="899583" y="157473"/>
                        <a:pt x="883636" y="194043"/>
                      </a:cubicBezTo>
                      <a:lnTo>
                        <a:pt x="883673" y="194055"/>
                      </a:lnTo>
                      <a:lnTo>
                        <a:pt x="916774" y="204827"/>
                      </a:lnTo>
                      <a:cubicBezTo>
                        <a:pt x="943610" y="221395"/>
                        <a:pt x="950489" y="253243"/>
                        <a:pt x="927989" y="281736"/>
                      </a:cubicBezTo>
                      <a:lnTo>
                        <a:pt x="928608" y="281925"/>
                      </a:lnTo>
                      <a:lnTo>
                        <a:pt x="955824" y="290232"/>
                      </a:lnTo>
                      <a:cubicBezTo>
                        <a:pt x="963592" y="294814"/>
                        <a:pt x="969621" y="301010"/>
                        <a:pt x="973220" y="308418"/>
                      </a:cubicBezTo>
                      <a:cubicBezTo>
                        <a:pt x="977184" y="316570"/>
                        <a:pt x="977919" y="325581"/>
                        <a:pt x="975666" y="334501"/>
                      </a:cubicBezTo>
                      <a:lnTo>
                        <a:pt x="960623" y="359294"/>
                      </a:lnTo>
                      <a:lnTo>
                        <a:pt x="960174" y="360035"/>
                      </a:lnTo>
                      <a:cubicBezTo>
                        <a:pt x="981482" y="366538"/>
                        <a:pt x="995093" y="381096"/>
                        <a:pt x="997671" y="398497"/>
                      </a:cubicBezTo>
                      <a:cubicBezTo>
                        <a:pt x="998531" y="404297"/>
                        <a:pt x="998164" y="410414"/>
                        <a:pt x="996448" y="416653"/>
                      </a:cubicBezTo>
                      <a:cubicBezTo>
                        <a:pt x="991222" y="435669"/>
                        <a:pt x="974217" y="452856"/>
                        <a:pt x="951144" y="462432"/>
                      </a:cubicBezTo>
                      <a:lnTo>
                        <a:pt x="951057" y="462641"/>
                      </a:lnTo>
                      <a:lnTo>
                        <a:pt x="938682" y="492519"/>
                      </a:lnTo>
                      <a:cubicBezTo>
                        <a:pt x="931576" y="501846"/>
                        <a:pt x="921733" y="510186"/>
                        <a:pt x="909805" y="516681"/>
                      </a:cubicBezTo>
                      <a:cubicBezTo>
                        <a:pt x="892491" y="526117"/>
                        <a:pt x="872213" y="530867"/>
                        <a:pt x="852793" y="530025"/>
                      </a:cubicBezTo>
                      <a:cubicBezTo>
                        <a:pt x="831948" y="550469"/>
                        <a:pt x="801409" y="563848"/>
                        <a:pt x="769890" y="566355"/>
                      </a:cubicBezTo>
                      <a:cubicBezTo>
                        <a:pt x="727988" y="569688"/>
                        <a:pt x="691552" y="553317"/>
                        <a:pt x="677701" y="524932"/>
                      </a:cubicBezTo>
                      <a:cubicBezTo>
                        <a:pt x="652740" y="531467"/>
                        <a:pt x="626945" y="529742"/>
                        <a:pt x="606954" y="520216"/>
                      </a:cubicBezTo>
                      <a:cubicBezTo>
                        <a:pt x="576576" y="505745"/>
                        <a:pt x="565233" y="476122"/>
                        <a:pt x="578955" y="447123"/>
                      </a:cubicBezTo>
                      <a:lnTo>
                        <a:pt x="575269" y="446513"/>
                      </a:lnTo>
                      <a:lnTo>
                        <a:pt x="557930" y="461065"/>
                      </a:lnTo>
                      <a:cubicBezTo>
                        <a:pt x="519679" y="482220"/>
                        <a:pt x="480630" y="471397"/>
                        <a:pt x="464109" y="435083"/>
                      </a:cubicBezTo>
                      <a:lnTo>
                        <a:pt x="464075" y="435103"/>
                      </a:lnTo>
                      <a:lnTo>
                        <a:pt x="433928" y="452506"/>
                      </a:lnTo>
                      <a:lnTo>
                        <a:pt x="421185" y="453687"/>
                      </a:lnTo>
                      <a:lnTo>
                        <a:pt x="420029" y="460685"/>
                      </a:lnTo>
                      <a:cubicBezTo>
                        <a:pt x="416128" y="472134"/>
                        <a:pt x="410449" y="482462"/>
                        <a:pt x="403261" y="490884"/>
                      </a:cubicBezTo>
                      <a:cubicBezTo>
                        <a:pt x="381420" y="516481"/>
                        <a:pt x="349871" y="519771"/>
                        <a:pt x="325412" y="499011"/>
                      </a:cubicBezTo>
                      <a:cubicBezTo>
                        <a:pt x="317502" y="534669"/>
                        <a:pt x="296321" y="561927"/>
                        <a:pt x="269780" y="570611"/>
                      </a:cubicBezTo>
                      <a:cubicBezTo>
                        <a:pt x="238504" y="580843"/>
                        <a:pt x="205862" y="563407"/>
                        <a:pt x="187982" y="526907"/>
                      </a:cubicBezTo>
                      <a:cubicBezTo>
                        <a:pt x="145779" y="561552"/>
                        <a:pt x="90967" y="542078"/>
                        <a:pt x="66474" y="483726"/>
                      </a:cubicBezTo>
                      <a:cubicBezTo>
                        <a:pt x="42413" y="487561"/>
                        <a:pt x="19821" y="467245"/>
                        <a:pt x="13049" y="435673"/>
                      </a:cubicBezTo>
                      <a:cubicBezTo>
                        <a:pt x="8144" y="412831"/>
                        <a:pt x="12480" y="388179"/>
                        <a:pt x="24465" y="370811"/>
                      </a:cubicBezTo>
                      <a:cubicBezTo>
                        <a:pt x="7461" y="357187"/>
                        <a:pt x="-2008" y="331044"/>
                        <a:pt x="359" y="304263"/>
                      </a:cubicBezTo>
                      <a:cubicBezTo>
                        <a:pt x="3136" y="272908"/>
                        <a:pt x="21415" y="248347"/>
                        <a:pt x="44382" y="245114"/>
                      </a:cubicBezTo>
                      <a:cubicBezTo>
                        <a:pt x="44519" y="244591"/>
                        <a:pt x="44667" y="244079"/>
                        <a:pt x="44804" y="243555"/>
                      </a:cubicBezTo>
                      <a:cubicBezTo>
                        <a:pt x="41719" y="212677"/>
                        <a:pt x="48912" y="181538"/>
                        <a:pt x="64414" y="158616"/>
                      </a:cubicBezTo>
                      <a:cubicBezTo>
                        <a:pt x="88907" y="122411"/>
                        <a:pt x="128616" y="114342"/>
                        <a:pt x="159813" y="139210"/>
                      </a:cubicBezTo>
                      <a:lnTo>
                        <a:pt x="159834" y="139177"/>
                      </a:lnTo>
                      <a:lnTo>
                        <a:pt x="178806" y="109992"/>
                      </a:lnTo>
                      <a:cubicBezTo>
                        <a:pt x="196017" y="93767"/>
                        <a:pt x="218626" y="90610"/>
                        <a:pt x="238009" y="102325"/>
                      </a:cubicBezTo>
                      <a:lnTo>
                        <a:pt x="254744" y="117899"/>
                      </a:lnTo>
                      <a:lnTo>
                        <a:pt x="263404" y="101509"/>
                      </a:lnTo>
                      <a:cubicBezTo>
                        <a:pt x="288952" y="68129"/>
                        <a:pt x="325492" y="51991"/>
                        <a:pt x="355858" y="60679"/>
                      </a:cubicBezTo>
                      <a:cubicBezTo>
                        <a:pt x="367694" y="37752"/>
                        <a:pt x="386230" y="19729"/>
                        <a:pt x="406681" y="11239"/>
                      </a:cubicBezTo>
                      <a:cubicBezTo>
                        <a:pt x="437757" y="-1665"/>
                        <a:pt x="467366" y="9715"/>
                        <a:pt x="479746" y="39311"/>
                      </a:cubicBezTo>
                      <a:cubicBezTo>
                        <a:pt x="502971" y="11122"/>
                        <a:pt x="534212" y="-3563"/>
                        <a:pt x="561805" y="73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9889D9E6-9ADE-4B6A-B8B5-BD92DCC9FEB0}"/>
                    </a:ext>
                  </a:extLst>
                </p:cNvPr>
                <p:cNvSpPr/>
                <p:nvPr/>
              </p:nvSpPr>
              <p:spPr>
                <a:xfrm>
                  <a:off x="27888" y="2799700"/>
                  <a:ext cx="174138" cy="68870"/>
                </a:xfrm>
                <a:custGeom>
                  <a:avLst/>
                  <a:gdLst>
                    <a:gd name="connsiteX0" fmla="*/ 87069 w 174138"/>
                    <a:gd name="connsiteY0" fmla="*/ 0 h 68870"/>
                    <a:gd name="connsiteX1" fmla="*/ 161442 w 174138"/>
                    <a:gd name="connsiteY1" fmla="*/ 42743 h 68870"/>
                    <a:gd name="connsiteX2" fmla="*/ 174138 w 174138"/>
                    <a:gd name="connsiteY2" fmla="*/ 68870 h 68870"/>
                    <a:gd name="connsiteX3" fmla="*/ 87069 w 174138"/>
                    <a:gd name="connsiteY3" fmla="*/ 56462 h 68870"/>
                    <a:gd name="connsiteX4" fmla="*/ 0 w 174138"/>
                    <a:gd name="connsiteY4" fmla="*/ 68870 h 68870"/>
                    <a:gd name="connsiteX5" fmla="*/ 12696 w 174138"/>
                    <a:gd name="connsiteY5" fmla="*/ 42743 h 68870"/>
                    <a:gd name="connsiteX6" fmla="*/ 87069 w 174138"/>
                    <a:gd name="connsiteY6" fmla="*/ 0 h 68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4138" h="68870">
                      <a:moveTo>
                        <a:pt x="87069" y="0"/>
                      </a:moveTo>
                      <a:cubicBezTo>
                        <a:pt x="116114" y="0"/>
                        <a:pt x="142408" y="16334"/>
                        <a:pt x="161442" y="42743"/>
                      </a:cubicBezTo>
                      <a:lnTo>
                        <a:pt x="174138" y="68870"/>
                      </a:lnTo>
                      <a:lnTo>
                        <a:pt x="87069" y="56462"/>
                      </a:lnTo>
                      <a:lnTo>
                        <a:pt x="0" y="68870"/>
                      </a:lnTo>
                      <a:lnTo>
                        <a:pt x="12696" y="42743"/>
                      </a:lnTo>
                      <a:cubicBezTo>
                        <a:pt x="31730" y="16334"/>
                        <a:pt x="58025" y="0"/>
                        <a:pt x="8706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24FE6999-38AB-4F85-97F1-96FC3D59082E}"/>
                    </a:ext>
                  </a:extLst>
                </p:cNvPr>
                <p:cNvSpPr/>
                <p:nvPr/>
              </p:nvSpPr>
              <p:spPr>
                <a:xfrm>
                  <a:off x="615829" y="2799700"/>
                  <a:ext cx="174138" cy="68870"/>
                </a:xfrm>
                <a:custGeom>
                  <a:avLst/>
                  <a:gdLst>
                    <a:gd name="connsiteX0" fmla="*/ 87069 w 174138"/>
                    <a:gd name="connsiteY0" fmla="*/ 0 h 68870"/>
                    <a:gd name="connsiteX1" fmla="*/ 161442 w 174138"/>
                    <a:gd name="connsiteY1" fmla="*/ 42743 h 68870"/>
                    <a:gd name="connsiteX2" fmla="*/ 174138 w 174138"/>
                    <a:gd name="connsiteY2" fmla="*/ 68870 h 68870"/>
                    <a:gd name="connsiteX3" fmla="*/ 87069 w 174138"/>
                    <a:gd name="connsiteY3" fmla="*/ 56462 h 68870"/>
                    <a:gd name="connsiteX4" fmla="*/ 0 w 174138"/>
                    <a:gd name="connsiteY4" fmla="*/ 68870 h 68870"/>
                    <a:gd name="connsiteX5" fmla="*/ 12696 w 174138"/>
                    <a:gd name="connsiteY5" fmla="*/ 42743 h 68870"/>
                    <a:gd name="connsiteX6" fmla="*/ 87069 w 174138"/>
                    <a:gd name="connsiteY6" fmla="*/ 0 h 68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4138" h="68870">
                      <a:moveTo>
                        <a:pt x="87069" y="0"/>
                      </a:moveTo>
                      <a:cubicBezTo>
                        <a:pt x="116114" y="0"/>
                        <a:pt x="142408" y="16334"/>
                        <a:pt x="161442" y="42743"/>
                      </a:cubicBezTo>
                      <a:lnTo>
                        <a:pt x="174138" y="68870"/>
                      </a:lnTo>
                      <a:lnTo>
                        <a:pt x="87069" y="56462"/>
                      </a:lnTo>
                      <a:lnTo>
                        <a:pt x="0" y="68870"/>
                      </a:lnTo>
                      <a:lnTo>
                        <a:pt x="12696" y="42743"/>
                      </a:lnTo>
                      <a:cubicBezTo>
                        <a:pt x="31730" y="16334"/>
                        <a:pt x="58025" y="0"/>
                        <a:pt x="8706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280" name="グループ化 279">
              <a:extLst>
                <a:ext uri="{FF2B5EF4-FFF2-40B4-BE49-F238E27FC236}">
                  <a16:creationId xmlns:a16="http://schemas.microsoft.com/office/drawing/2014/main" id="{B90FC207-D122-4DC6-8465-70FE319EA6A4}"/>
                </a:ext>
              </a:extLst>
            </p:cNvPr>
            <p:cNvGrpSpPr/>
            <p:nvPr/>
          </p:nvGrpSpPr>
          <p:grpSpPr>
            <a:xfrm>
              <a:off x="1711170" y="4829977"/>
              <a:ext cx="933438" cy="1374319"/>
              <a:chOff x="1757880" y="2164339"/>
              <a:chExt cx="933438" cy="1374319"/>
            </a:xfrm>
          </p:grpSpPr>
          <p:grpSp>
            <p:nvGrpSpPr>
              <p:cNvPr id="281" name="グループ化 280">
                <a:extLst>
                  <a:ext uri="{FF2B5EF4-FFF2-40B4-BE49-F238E27FC236}">
                    <a16:creationId xmlns:a16="http://schemas.microsoft.com/office/drawing/2014/main" id="{C0D86698-0EDA-4D01-90D4-B87E498C6EB7}"/>
                  </a:ext>
                </a:extLst>
              </p:cNvPr>
              <p:cNvGrpSpPr/>
              <p:nvPr/>
            </p:nvGrpSpPr>
            <p:grpSpPr>
              <a:xfrm>
                <a:off x="1757880" y="2164339"/>
                <a:ext cx="562129" cy="174631"/>
                <a:chOff x="2169053" y="3345052"/>
                <a:chExt cx="3313050" cy="1087556"/>
              </a:xfrm>
            </p:grpSpPr>
            <p:sp>
              <p:nvSpPr>
                <p:cNvPr id="283" name="正方形/長方形 282">
                  <a:extLst>
                    <a:ext uri="{FF2B5EF4-FFF2-40B4-BE49-F238E27FC236}">
                      <a16:creationId xmlns:a16="http://schemas.microsoft.com/office/drawing/2014/main" id="{2E09BE9F-A3C2-4E9D-9DFB-B3B18C1D2001}"/>
                    </a:ext>
                  </a:extLst>
                </p:cNvPr>
                <p:cNvSpPr/>
                <p:nvPr/>
              </p:nvSpPr>
              <p:spPr>
                <a:xfrm>
                  <a:off x="2292997" y="3433896"/>
                  <a:ext cx="3012427" cy="459694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84" name="グループ化 283">
                  <a:extLst>
                    <a:ext uri="{FF2B5EF4-FFF2-40B4-BE49-F238E27FC236}">
                      <a16:creationId xmlns:a16="http://schemas.microsoft.com/office/drawing/2014/main" id="{D53DC5F6-FFED-4270-A6F9-B03AD1D7DCAB}"/>
                    </a:ext>
                  </a:extLst>
                </p:cNvPr>
                <p:cNvGrpSpPr/>
                <p:nvPr/>
              </p:nvGrpSpPr>
              <p:grpSpPr>
                <a:xfrm>
                  <a:off x="2169053" y="3422654"/>
                  <a:ext cx="3275119" cy="479422"/>
                  <a:chOff x="344380" y="3242636"/>
                  <a:chExt cx="8494310" cy="1243423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289" name="グループ化 288">
                    <a:extLst>
                      <a:ext uri="{FF2B5EF4-FFF2-40B4-BE49-F238E27FC236}">
                        <a16:creationId xmlns:a16="http://schemas.microsoft.com/office/drawing/2014/main" id="{1C17FDDE-3C7C-4B18-8564-9F26C3A6FF53}"/>
                      </a:ext>
                    </a:extLst>
                  </p:cNvPr>
                  <p:cNvGrpSpPr/>
                  <p:nvPr/>
                </p:nvGrpSpPr>
                <p:grpSpPr>
                  <a:xfrm>
                    <a:off x="818791" y="3271794"/>
                    <a:ext cx="3952500" cy="1192256"/>
                    <a:chOff x="646516" y="3532144"/>
                    <a:chExt cx="7950199" cy="1622139"/>
                  </a:xfrm>
                  <a:grpFill/>
                </p:grpSpPr>
                <p:sp>
                  <p:nvSpPr>
                    <p:cNvPr id="302" name="フリーフォーム: 図形 301">
                      <a:extLst>
                        <a:ext uri="{FF2B5EF4-FFF2-40B4-BE49-F238E27FC236}">
                          <a16:creationId xmlns:a16="http://schemas.microsoft.com/office/drawing/2014/main" id="{E3098447-7F4A-4EB7-BBF0-D48971144A2F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587837" y="3752826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03" name="フリーフォーム: 図形 302">
                      <a:extLst>
                        <a:ext uri="{FF2B5EF4-FFF2-40B4-BE49-F238E27FC236}">
                          <a16:creationId xmlns:a16="http://schemas.microsoft.com/office/drawing/2014/main" id="{D07517E0-55BF-4BAA-9D75-46219BF53A8C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393070" y="3377852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04" name="フリーフォーム: 図形 303">
                      <a:extLst>
                        <a:ext uri="{FF2B5EF4-FFF2-40B4-BE49-F238E27FC236}">
                          <a16:creationId xmlns:a16="http://schemas.microsoft.com/office/drawing/2014/main" id="{9A245C58-0105-45A0-99E2-6944F914EBB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83275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05" name="フリーフォーム: 図形 304">
                      <a:extLst>
                        <a:ext uri="{FF2B5EF4-FFF2-40B4-BE49-F238E27FC236}">
                          <a16:creationId xmlns:a16="http://schemas.microsoft.com/office/drawing/2014/main" id="{7B4DF7BE-3680-4839-841D-1D9F0EC8F384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988508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06" name="フリーフォーム: 図形 305">
                      <a:extLst>
                        <a:ext uri="{FF2B5EF4-FFF2-40B4-BE49-F238E27FC236}">
                          <a16:creationId xmlns:a16="http://schemas.microsoft.com/office/drawing/2014/main" id="{97565D99-09CD-4B39-8EBA-05410987867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794588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07" name="フリーフォーム: 図形 306">
                      <a:extLst>
                        <a:ext uri="{FF2B5EF4-FFF2-40B4-BE49-F238E27FC236}">
                          <a16:creationId xmlns:a16="http://schemas.microsoft.com/office/drawing/2014/main" id="{23D10973-9168-4C2D-A3D7-E78A4E9FF29A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599821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08" name="フリーフォーム: 図形 307">
                      <a:extLst>
                        <a:ext uri="{FF2B5EF4-FFF2-40B4-BE49-F238E27FC236}">
                          <a16:creationId xmlns:a16="http://schemas.microsoft.com/office/drawing/2014/main" id="{8CB5D371-050A-4B4D-856D-553C500CE86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390026" y="3752828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09" name="フリーフォーム: 図形 308">
                      <a:extLst>
                        <a:ext uri="{FF2B5EF4-FFF2-40B4-BE49-F238E27FC236}">
                          <a16:creationId xmlns:a16="http://schemas.microsoft.com/office/drawing/2014/main" id="{ABED5AC9-5D81-4DE8-8E4F-F219DF03D4E8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95259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10" name="フリーフォーム: 図形 309">
                      <a:extLst>
                        <a:ext uri="{FF2B5EF4-FFF2-40B4-BE49-F238E27FC236}">
                          <a16:creationId xmlns:a16="http://schemas.microsoft.com/office/drawing/2014/main" id="{531F6C4B-AF6F-41F8-9E76-A460299ECD52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800808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290" name="グループ化 289">
                    <a:extLst>
                      <a:ext uri="{FF2B5EF4-FFF2-40B4-BE49-F238E27FC236}">
                        <a16:creationId xmlns:a16="http://schemas.microsoft.com/office/drawing/2014/main" id="{F7509166-46EC-4179-8219-ECF6F81B86A1}"/>
                      </a:ext>
                    </a:extLst>
                  </p:cNvPr>
                  <p:cNvGrpSpPr/>
                  <p:nvPr/>
                </p:nvGrpSpPr>
                <p:grpSpPr>
                  <a:xfrm>
                    <a:off x="4398589" y="3271794"/>
                    <a:ext cx="3967345" cy="1192256"/>
                    <a:chOff x="1433545" y="3532144"/>
                    <a:chExt cx="7980058" cy="1622139"/>
                  </a:xfrm>
                  <a:grpFill/>
                </p:grpSpPr>
                <p:sp>
                  <p:nvSpPr>
                    <p:cNvPr id="293" name="フリーフォーム: 図形 292">
                      <a:extLst>
                        <a:ext uri="{FF2B5EF4-FFF2-40B4-BE49-F238E27FC236}">
                          <a16:creationId xmlns:a16="http://schemas.microsoft.com/office/drawing/2014/main" id="{FC05F0C7-E76D-4BBE-974E-AA4265FBC86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587837" y="3752826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94" name="フリーフォーム: 図形 293">
                      <a:extLst>
                        <a:ext uri="{FF2B5EF4-FFF2-40B4-BE49-F238E27FC236}">
                          <a16:creationId xmlns:a16="http://schemas.microsoft.com/office/drawing/2014/main" id="{03F7147A-3032-4087-AF3E-4A99FE9FA6FC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393070" y="3377852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95" name="フリーフォーム: 図形 294">
                      <a:extLst>
                        <a:ext uri="{FF2B5EF4-FFF2-40B4-BE49-F238E27FC236}">
                          <a16:creationId xmlns:a16="http://schemas.microsoft.com/office/drawing/2014/main" id="{61D3A588-8815-4078-818A-FE2CCFF9646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83275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96" name="フリーフォーム: 図形 295">
                      <a:extLst>
                        <a:ext uri="{FF2B5EF4-FFF2-40B4-BE49-F238E27FC236}">
                          <a16:creationId xmlns:a16="http://schemas.microsoft.com/office/drawing/2014/main" id="{99A30BB2-B6BE-4981-9F9B-02FDCF3C3045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988508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97" name="フリーフォーム: 図形 296">
                      <a:extLst>
                        <a:ext uri="{FF2B5EF4-FFF2-40B4-BE49-F238E27FC236}">
                          <a16:creationId xmlns:a16="http://schemas.microsoft.com/office/drawing/2014/main" id="{C5B22087-37D1-455A-9EE6-8FD95059526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794588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98" name="フリーフォーム: 図形 297">
                      <a:extLst>
                        <a:ext uri="{FF2B5EF4-FFF2-40B4-BE49-F238E27FC236}">
                          <a16:creationId xmlns:a16="http://schemas.microsoft.com/office/drawing/2014/main" id="{AC5F4C1A-E0E4-40FC-A863-445C09E3EEE4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599821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99" name="フリーフォーム: 図形 298">
                      <a:extLst>
                        <a:ext uri="{FF2B5EF4-FFF2-40B4-BE49-F238E27FC236}">
                          <a16:creationId xmlns:a16="http://schemas.microsoft.com/office/drawing/2014/main" id="{9D18BC38-FCEC-4369-ABD3-2523D1323AE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390026" y="3752828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00" name="フリーフォーム: 図形 299">
                      <a:extLst>
                        <a:ext uri="{FF2B5EF4-FFF2-40B4-BE49-F238E27FC236}">
                          <a16:creationId xmlns:a16="http://schemas.microsoft.com/office/drawing/2014/main" id="{91F006FB-1249-44F3-821D-9FB3D9FCE908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95259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01" name="フリーフォーム: 図形 300">
                      <a:extLst>
                        <a:ext uri="{FF2B5EF4-FFF2-40B4-BE49-F238E27FC236}">
                          <a16:creationId xmlns:a16="http://schemas.microsoft.com/office/drawing/2014/main" id="{0A4064E8-6FD7-42C7-858C-4E8D5A0EAE4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012148" y="3752827"/>
                      <a:ext cx="1247162" cy="1555749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291" name="四角形: 上の 2 つの角を丸める 290">
                    <a:extLst>
                      <a:ext uri="{FF2B5EF4-FFF2-40B4-BE49-F238E27FC236}">
                        <a16:creationId xmlns:a16="http://schemas.microsoft.com/office/drawing/2014/main" id="{33210839-FE4C-48AC-BE7C-06C836D8B85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49760" y="3445483"/>
                    <a:ext cx="1235196" cy="845956"/>
                  </a:xfrm>
                  <a:prstGeom prst="round2Same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2" name="四角形: 上の 2 つの角を丸める 291">
                    <a:extLst>
                      <a:ext uri="{FF2B5EF4-FFF2-40B4-BE49-F238E27FC236}">
                        <a16:creationId xmlns:a16="http://schemas.microsoft.com/office/drawing/2014/main" id="{2AD1E9B2-B81D-43C9-8D3D-ACEBC6358DE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96770" y="3438600"/>
                    <a:ext cx="1237883" cy="845956"/>
                  </a:xfrm>
                  <a:prstGeom prst="round2Same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85" name="四角形: 角を丸くする 284">
                  <a:extLst>
                    <a:ext uri="{FF2B5EF4-FFF2-40B4-BE49-F238E27FC236}">
                      <a16:creationId xmlns:a16="http://schemas.microsoft.com/office/drawing/2014/main" id="{1E03F2E2-B6B1-4DE5-B7AB-050742235FDC}"/>
                    </a:ext>
                  </a:extLst>
                </p:cNvPr>
                <p:cNvSpPr/>
                <p:nvPr/>
              </p:nvSpPr>
              <p:spPr>
                <a:xfrm>
                  <a:off x="4761268" y="3410742"/>
                  <a:ext cx="345303" cy="504029"/>
                </a:xfrm>
                <a:prstGeom prst="roundRect">
                  <a:avLst>
                    <a:gd name="adj" fmla="val 6662"/>
                  </a:avLst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565DC76F-83C7-4971-9F0D-6FDBBDAEEC10}"/>
                    </a:ext>
                  </a:extLst>
                </p:cNvPr>
                <p:cNvSpPr/>
                <p:nvPr/>
              </p:nvSpPr>
              <p:spPr>
                <a:xfrm>
                  <a:off x="4688220" y="3345052"/>
                  <a:ext cx="632482" cy="632482"/>
                </a:xfrm>
                <a:custGeom>
                  <a:avLst/>
                  <a:gdLst>
                    <a:gd name="connsiteX0" fmla="*/ 615066 w 1230132"/>
                    <a:gd name="connsiteY0" fmla="*/ 0 h 1230133"/>
                    <a:gd name="connsiteX1" fmla="*/ 796229 w 1230132"/>
                    <a:gd name="connsiteY1" fmla="*/ 75040 h 1230133"/>
                    <a:gd name="connsiteX2" fmla="*/ 1155093 w 1230132"/>
                    <a:gd name="connsiteY2" fmla="*/ 433904 h 1230133"/>
                    <a:gd name="connsiteX3" fmla="*/ 1155093 w 1230132"/>
                    <a:gd name="connsiteY3" fmla="*/ 796230 h 1230133"/>
                    <a:gd name="connsiteX4" fmla="*/ 796229 w 1230132"/>
                    <a:gd name="connsiteY4" fmla="*/ 1155094 h 1230133"/>
                    <a:gd name="connsiteX5" fmla="*/ 433903 w 1230132"/>
                    <a:gd name="connsiteY5" fmla="*/ 1155094 h 1230133"/>
                    <a:gd name="connsiteX6" fmla="*/ 75039 w 1230132"/>
                    <a:gd name="connsiteY6" fmla="*/ 796230 h 1230133"/>
                    <a:gd name="connsiteX7" fmla="*/ 75039 w 1230132"/>
                    <a:gd name="connsiteY7" fmla="*/ 433904 h 1230133"/>
                    <a:gd name="connsiteX8" fmla="*/ 433903 w 1230132"/>
                    <a:gd name="connsiteY8" fmla="*/ 75040 h 1230133"/>
                    <a:gd name="connsiteX9" fmla="*/ 615066 w 1230132"/>
                    <a:gd name="connsiteY9" fmla="*/ 0 h 123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30132" h="1230133">
                      <a:moveTo>
                        <a:pt x="615066" y="0"/>
                      </a:moveTo>
                      <a:cubicBezTo>
                        <a:pt x="680635" y="0"/>
                        <a:pt x="746203" y="25014"/>
                        <a:pt x="796229" y="75040"/>
                      </a:cubicBezTo>
                      <a:lnTo>
                        <a:pt x="1155093" y="433904"/>
                      </a:lnTo>
                      <a:cubicBezTo>
                        <a:pt x="1255146" y="533958"/>
                        <a:pt x="1255146" y="696177"/>
                        <a:pt x="1155093" y="796230"/>
                      </a:cubicBezTo>
                      <a:lnTo>
                        <a:pt x="796229" y="1155094"/>
                      </a:lnTo>
                      <a:cubicBezTo>
                        <a:pt x="696176" y="1255147"/>
                        <a:pt x="533957" y="1255147"/>
                        <a:pt x="433903" y="1155094"/>
                      </a:cubicBezTo>
                      <a:lnTo>
                        <a:pt x="75039" y="796230"/>
                      </a:lnTo>
                      <a:cubicBezTo>
                        <a:pt x="-25014" y="696177"/>
                        <a:pt x="-25014" y="533958"/>
                        <a:pt x="75039" y="433904"/>
                      </a:cubicBezTo>
                      <a:lnTo>
                        <a:pt x="433903" y="75040"/>
                      </a:lnTo>
                      <a:cubicBezTo>
                        <a:pt x="483930" y="25014"/>
                        <a:pt x="549498" y="1"/>
                        <a:pt x="615066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ECD7E5E6-B98B-4388-AEC5-2762566A41E9}"/>
                    </a:ext>
                  </a:extLst>
                </p:cNvPr>
                <p:cNvSpPr/>
                <p:nvPr/>
              </p:nvSpPr>
              <p:spPr>
                <a:xfrm rot="19800000">
                  <a:off x="5125684" y="3636977"/>
                  <a:ext cx="356419" cy="795631"/>
                </a:xfrm>
                <a:custGeom>
                  <a:avLst/>
                  <a:gdLst>
                    <a:gd name="connsiteX0" fmla="*/ 55088 w 187133"/>
                    <a:gd name="connsiteY0" fmla="*/ 454678 h 602323"/>
                    <a:gd name="connsiteX1" fmla="*/ 38519 w 187133"/>
                    <a:gd name="connsiteY1" fmla="*/ 471247 h 602323"/>
                    <a:gd name="connsiteX2" fmla="*/ 38519 w 187133"/>
                    <a:gd name="connsiteY2" fmla="*/ 537519 h 602323"/>
                    <a:gd name="connsiteX3" fmla="*/ 55088 w 187133"/>
                    <a:gd name="connsiteY3" fmla="*/ 554088 h 602323"/>
                    <a:gd name="connsiteX4" fmla="*/ 132045 w 187133"/>
                    <a:gd name="connsiteY4" fmla="*/ 554088 h 602323"/>
                    <a:gd name="connsiteX5" fmla="*/ 148614 w 187133"/>
                    <a:gd name="connsiteY5" fmla="*/ 537519 h 602323"/>
                    <a:gd name="connsiteX6" fmla="*/ 148614 w 187133"/>
                    <a:gd name="connsiteY6" fmla="*/ 471247 h 602323"/>
                    <a:gd name="connsiteX7" fmla="*/ 132045 w 187133"/>
                    <a:gd name="connsiteY7" fmla="*/ 454678 h 602323"/>
                    <a:gd name="connsiteX8" fmla="*/ 47857 w 187133"/>
                    <a:gd name="connsiteY8" fmla="*/ 0 h 602323"/>
                    <a:gd name="connsiteX9" fmla="*/ 139276 w 187133"/>
                    <a:gd name="connsiteY9" fmla="*/ 0 h 602323"/>
                    <a:gd name="connsiteX10" fmla="*/ 187133 w 187133"/>
                    <a:gd name="connsiteY10" fmla="*/ 554466 h 602323"/>
                    <a:gd name="connsiteX11" fmla="*/ 139276 w 187133"/>
                    <a:gd name="connsiteY11" fmla="*/ 602323 h 602323"/>
                    <a:gd name="connsiteX12" fmla="*/ 47857 w 187133"/>
                    <a:gd name="connsiteY12" fmla="*/ 602323 h 602323"/>
                    <a:gd name="connsiteX13" fmla="*/ 0 w 187133"/>
                    <a:gd name="connsiteY13" fmla="*/ 554466 h 602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87133" h="602323">
                      <a:moveTo>
                        <a:pt x="55088" y="454678"/>
                      </a:moveTo>
                      <a:cubicBezTo>
                        <a:pt x="45937" y="454678"/>
                        <a:pt x="38519" y="462096"/>
                        <a:pt x="38519" y="471247"/>
                      </a:cubicBezTo>
                      <a:lnTo>
                        <a:pt x="38519" y="537519"/>
                      </a:lnTo>
                      <a:cubicBezTo>
                        <a:pt x="38519" y="546670"/>
                        <a:pt x="45937" y="554088"/>
                        <a:pt x="55088" y="554088"/>
                      </a:cubicBezTo>
                      <a:lnTo>
                        <a:pt x="132045" y="554088"/>
                      </a:lnTo>
                      <a:cubicBezTo>
                        <a:pt x="141196" y="554088"/>
                        <a:pt x="148614" y="546670"/>
                        <a:pt x="148614" y="537519"/>
                      </a:cubicBezTo>
                      <a:lnTo>
                        <a:pt x="148614" y="471247"/>
                      </a:lnTo>
                      <a:cubicBezTo>
                        <a:pt x="148614" y="462096"/>
                        <a:pt x="141196" y="454678"/>
                        <a:pt x="132045" y="454678"/>
                      </a:cubicBezTo>
                      <a:close/>
                      <a:moveTo>
                        <a:pt x="47857" y="0"/>
                      </a:moveTo>
                      <a:lnTo>
                        <a:pt x="139276" y="0"/>
                      </a:lnTo>
                      <a:lnTo>
                        <a:pt x="187133" y="554466"/>
                      </a:lnTo>
                      <a:cubicBezTo>
                        <a:pt x="187133" y="580897"/>
                        <a:pt x="165707" y="602323"/>
                        <a:pt x="139276" y="602323"/>
                      </a:cubicBezTo>
                      <a:lnTo>
                        <a:pt x="47857" y="602323"/>
                      </a:lnTo>
                      <a:cubicBezTo>
                        <a:pt x="21426" y="602323"/>
                        <a:pt x="0" y="580897"/>
                        <a:pt x="0" y="554466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四角形: 角を丸くする 287">
                  <a:extLst>
                    <a:ext uri="{FF2B5EF4-FFF2-40B4-BE49-F238E27FC236}">
                      <a16:creationId xmlns:a16="http://schemas.microsoft.com/office/drawing/2014/main" id="{289F6A10-7D13-409E-AB38-5F3C91D8D88C}"/>
                    </a:ext>
                  </a:extLst>
                </p:cNvPr>
                <p:cNvSpPr/>
                <p:nvPr/>
              </p:nvSpPr>
              <p:spPr>
                <a:xfrm>
                  <a:off x="4736537" y="3581400"/>
                  <a:ext cx="520831" cy="152691"/>
                </a:xfrm>
                <a:prstGeom prst="roundRect">
                  <a:avLst>
                    <a:gd name="adj" fmla="val 23462"/>
                  </a:avLst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2DC236E2-526E-4031-9215-298F99246038}"/>
                  </a:ext>
                </a:extLst>
              </p:cNvPr>
              <p:cNvSpPr/>
              <p:nvPr/>
            </p:nvSpPr>
            <p:spPr>
              <a:xfrm rot="19800000">
                <a:off x="2324095" y="2235085"/>
                <a:ext cx="367223" cy="1303573"/>
              </a:xfrm>
              <a:custGeom>
                <a:avLst/>
                <a:gdLst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75049 w 277689"/>
                  <a:gd name="connsiteY28" fmla="*/ 74029 h 1462108"/>
                  <a:gd name="connsiteX29" fmla="*/ 188959 w 277689"/>
                  <a:gd name="connsiteY29" fmla="*/ 6619 h 1462108"/>
                  <a:gd name="connsiteX30" fmla="*/ 217798 w 277689"/>
                  <a:gd name="connsiteY30" fmla="*/ 1689 h 1462108"/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88959 w 277689"/>
                  <a:gd name="connsiteY28" fmla="*/ 6619 h 1462108"/>
                  <a:gd name="connsiteX29" fmla="*/ 217798 w 277689"/>
                  <a:gd name="connsiteY29" fmla="*/ 1689 h 1462108"/>
                  <a:gd name="connsiteX0" fmla="*/ 217798 w 277689"/>
                  <a:gd name="connsiteY0" fmla="*/ 0 h 1460419"/>
                  <a:gd name="connsiteX1" fmla="*/ 240874 w 277689"/>
                  <a:gd name="connsiteY1" fmla="*/ 22992 h 1460419"/>
                  <a:gd name="connsiteX2" fmla="*/ 262234 w 277689"/>
                  <a:gd name="connsiteY2" fmla="*/ 71034 h 1460419"/>
                  <a:gd name="connsiteX3" fmla="*/ 267044 w 277689"/>
                  <a:gd name="connsiteY3" fmla="*/ 89608 h 1460419"/>
                  <a:gd name="connsiteX4" fmla="*/ 266782 w 277689"/>
                  <a:gd name="connsiteY4" fmla="*/ 94494 h 1460419"/>
                  <a:gd name="connsiteX5" fmla="*/ 268479 w 277689"/>
                  <a:gd name="connsiteY5" fmla="*/ 105413 h 1460419"/>
                  <a:gd name="connsiteX6" fmla="*/ 268041 w 277689"/>
                  <a:gd name="connsiteY6" fmla="*/ 418881 h 1460419"/>
                  <a:gd name="connsiteX7" fmla="*/ 261662 w 277689"/>
                  <a:gd name="connsiteY7" fmla="*/ 459909 h 1460419"/>
                  <a:gd name="connsiteX8" fmla="*/ 244900 w 277689"/>
                  <a:gd name="connsiteY8" fmla="*/ 510353 h 1460419"/>
                  <a:gd name="connsiteX9" fmla="*/ 277689 w 277689"/>
                  <a:gd name="connsiteY9" fmla="*/ 1315284 h 1460419"/>
                  <a:gd name="connsiteX10" fmla="*/ 160064 w 277689"/>
                  <a:gd name="connsiteY10" fmla="*/ 1460419 h 1460419"/>
                  <a:gd name="connsiteX11" fmla="*/ 160065 w 277689"/>
                  <a:gd name="connsiteY11" fmla="*/ 1460418 h 1460419"/>
                  <a:gd name="connsiteX12" fmla="*/ 42440 w 277689"/>
                  <a:gd name="connsiteY12" fmla="*/ 1315283 h 1460419"/>
                  <a:gd name="connsiteX13" fmla="*/ 83670 w 277689"/>
                  <a:gd name="connsiteY13" fmla="*/ 523181 h 1460419"/>
                  <a:gd name="connsiteX14" fmla="*/ 81424 w 277689"/>
                  <a:gd name="connsiteY14" fmla="*/ 523258 h 1460419"/>
                  <a:gd name="connsiteX15" fmla="*/ 53741 w 277689"/>
                  <a:gd name="connsiteY15" fmla="*/ 516001 h 1460419"/>
                  <a:gd name="connsiteX16" fmla="*/ 4164 w 277689"/>
                  <a:gd name="connsiteY16" fmla="*/ 418881 h 1460419"/>
                  <a:gd name="connsiteX17" fmla="*/ 19380 w 277689"/>
                  <a:gd name="connsiteY17" fmla="*/ 248598 h 1460419"/>
                  <a:gd name="connsiteX18" fmla="*/ 55609 w 277689"/>
                  <a:gd name="connsiteY18" fmla="*/ 223751 h 1460419"/>
                  <a:gd name="connsiteX19" fmla="*/ 65455 w 277689"/>
                  <a:gd name="connsiteY19" fmla="*/ 220454 h 1460419"/>
                  <a:gd name="connsiteX20" fmla="*/ 72521 w 277689"/>
                  <a:gd name="connsiteY20" fmla="*/ 206924 h 1460419"/>
                  <a:gd name="connsiteX21" fmla="*/ 103810 w 277689"/>
                  <a:gd name="connsiteY21" fmla="*/ 190194 h 1460419"/>
                  <a:gd name="connsiteX22" fmla="*/ 122404 w 277689"/>
                  <a:gd name="connsiteY22" fmla="*/ 200137 h 1460419"/>
                  <a:gd name="connsiteX23" fmla="*/ 122528 w 277689"/>
                  <a:gd name="connsiteY23" fmla="*/ 199340 h 1460419"/>
                  <a:gd name="connsiteX24" fmla="*/ 163300 w 277689"/>
                  <a:gd name="connsiteY24" fmla="*/ 164454 h 1460419"/>
                  <a:gd name="connsiteX25" fmla="*/ 190208 w 277689"/>
                  <a:gd name="connsiteY25" fmla="*/ 178841 h 1460419"/>
                  <a:gd name="connsiteX26" fmla="*/ 192472 w 277689"/>
                  <a:gd name="connsiteY26" fmla="*/ 177592 h 1460419"/>
                  <a:gd name="connsiteX27" fmla="*/ 192472 w 277689"/>
                  <a:gd name="connsiteY27" fmla="*/ 111522 h 1460419"/>
                  <a:gd name="connsiteX28" fmla="*/ 217798 w 277689"/>
                  <a:gd name="connsiteY28" fmla="*/ 0 h 1460419"/>
                  <a:gd name="connsiteX0" fmla="*/ 192472 w 277689"/>
                  <a:gd name="connsiteY0" fmla="*/ 88530 h 1437427"/>
                  <a:gd name="connsiteX1" fmla="*/ 240874 w 277689"/>
                  <a:gd name="connsiteY1" fmla="*/ 0 h 1437427"/>
                  <a:gd name="connsiteX2" fmla="*/ 262234 w 277689"/>
                  <a:gd name="connsiteY2" fmla="*/ 48042 h 1437427"/>
                  <a:gd name="connsiteX3" fmla="*/ 267044 w 277689"/>
                  <a:gd name="connsiteY3" fmla="*/ 66616 h 1437427"/>
                  <a:gd name="connsiteX4" fmla="*/ 266782 w 277689"/>
                  <a:gd name="connsiteY4" fmla="*/ 71502 h 1437427"/>
                  <a:gd name="connsiteX5" fmla="*/ 268479 w 277689"/>
                  <a:gd name="connsiteY5" fmla="*/ 82421 h 1437427"/>
                  <a:gd name="connsiteX6" fmla="*/ 268041 w 277689"/>
                  <a:gd name="connsiteY6" fmla="*/ 395889 h 1437427"/>
                  <a:gd name="connsiteX7" fmla="*/ 261662 w 277689"/>
                  <a:gd name="connsiteY7" fmla="*/ 436917 h 1437427"/>
                  <a:gd name="connsiteX8" fmla="*/ 244900 w 277689"/>
                  <a:gd name="connsiteY8" fmla="*/ 487361 h 1437427"/>
                  <a:gd name="connsiteX9" fmla="*/ 277689 w 277689"/>
                  <a:gd name="connsiteY9" fmla="*/ 1292292 h 1437427"/>
                  <a:gd name="connsiteX10" fmla="*/ 160064 w 277689"/>
                  <a:gd name="connsiteY10" fmla="*/ 1437427 h 1437427"/>
                  <a:gd name="connsiteX11" fmla="*/ 160065 w 277689"/>
                  <a:gd name="connsiteY11" fmla="*/ 1437426 h 1437427"/>
                  <a:gd name="connsiteX12" fmla="*/ 42440 w 277689"/>
                  <a:gd name="connsiteY12" fmla="*/ 1292291 h 1437427"/>
                  <a:gd name="connsiteX13" fmla="*/ 83670 w 277689"/>
                  <a:gd name="connsiteY13" fmla="*/ 500189 h 1437427"/>
                  <a:gd name="connsiteX14" fmla="*/ 81424 w 277689"/>
                  <a:gd name="connsiteY14" fmla="*/ 500266 h 1437427"/>
                  <a:gd name="connsiteX15" fmla="*/ 53741 w 277689"/>
                  <a:gd name="connsiteY15" fmla="*/ 493009 h 1437427"/>
                  <a:gd name="connsiteX16" fmla="*/ 4164 w 277689"/>
                  <a:gd name="connsiteY16" fmla="*/ 395889 h 1437427"/>
                  <a:gd name="connsiteX17" fmla="*/ 19380 w 277689"/>
                  <a:gd name="connsiteY17" fmla="*/ 225606 h 1437427"/>
                  <a:gd name="connsiteX18" fmla="*/ 55609 w 277689"/>
                  <a:gd name="connsiteY18" fmla="*/ 200759 h 1437427"/>
                  <a:gd name="connsiteX19" fmla="*/ 65455 w 277689"/>
                  <a:gd name="connsiteY19" fmla="*/ 197462 h 1437427"/>
                  <a:gd name="connsiteX20" fmla="*/ 72521 w 277689"/>
                  <a:gd name="connsiteY20" fmla="*/ 183932 h 1437427"/>
                  <a:gd name="connsiteX21" fmla="*/ 103810 w 277689"/>
                  <a:gd name="connsiteY21" fmla="*/ 167202 h 1437427"/>
                  <a:gd name="connsiteX22" fmla="*/ 122404 w 277689"/>
                  <a:gd name="connsiteY22" fmla="*/ 177145 h 1437427"/>
                  <a:gd name="connsiteX23" fmla="*/ 122528 w 277689"/>
                  <a:gd name="connsiteY23" fmla="*/ 176348 h 1437427"/>
                  <a:gd name="connsiteX24" fmla="*/ 163300 w 277689"/>
                  <a:gd name="connsiteY24" fmla="*/ 141462 h 1437427"/>
                  <a:gd name="connsiteX25" fmla="*/ 190208 w 277689"/>
                  <a:gd name="connsiteY25" fmla="*/ 155849 h 1437427"/>
                  <a:gd name="connsiteX26" fmla="*/ 192472 w 277689"/>
                  <a:gd name="connsiteY26" fmla="*/ 154600 h 1437427"/>
                  <a:gd name="connsiteX27" fmla="*/ 192472 w 277689"/>
                  <a:gd name="connsiteY27" fmla="*/ 88530 h 1437427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6782 w 277689"/>
                  <a:gd name="connsiteY3" fmla="*/ 23460 h 1389385"/>
                  <a:gd name="connsiteX4" fmla="*/ 268479 w 277689"/>
                  <a:gd name="connsiteY4" fmla="*/ 34379 h 1389385"/>
                  <a:gd name="connsiteX5" fmla="*/ 268041 w 277689"/>
                  <a:gd name="connsiteY5" fmla="*/ 347847 h 1389385"/>
                  <a:gd name="connsiteX6" fmla="*/ 261662 w 277689"/>
                  <a:gd name="connsiteY6" fmla="*/ 388875 h 1389385"/>
                  <a:gd name="connsiteX7" fmla="*/ 244900 w 277689"/>
                  <a:gd name="connsiteY7" fmla="*/ 439319 h 1389385"/>
                  <a:gd name="connsiteX8" fmla="*/ 277689 w 277689"/>
                  <a:gd name="connsiteY8" fmla="*/ 1244250 h 1389385"/>
                  <a:gd name="connsiteX9" fmla="*/ 160064 w 277689"/>
                  <a:gd name="connsiteY9" fmla="*/ 1389385 h 1389385"/>
                  <a:gd name="connsiteX10" fmla="*/ 160065 w 277689"/>
                  <a:gd name="connsiteY10" fmla="*/ 1389384 h 1389385"/>
                  <a:gd name="connsiteX11" fmla="*/ 42440 w 277689"/>
                  <a:gd name="connsiteY11" fmla="*/ 1244249 h 1389385"/>
                  <a:gd name="connsiteX12" fmla="*/ 83670 w 277689"/>
                  <a:gd name="connsiteY12" fmla="*/ 452147 h 1389385"/>
                  <a:gd name="connsiteX13" fmla="*/ 81424 w 277689"/>
                  <a:gd name="connsiteY13" fmla="*/ 452224 h 1389385"/>
                  <a:gd name="connsiteX14" fmla="*/ 53741 w 277689"/>
                  <a:gd name="connsiteY14" fmla="*/ 444967 h 1389385"/>
                  <a:gd name="connsiteX15" fmla="*/ 4164 w 277689"/>
                  <a:gd name="connsiteY15" fmla="*/ 347847 h 1389385"/>
                  <a:gd name="connsiteX16" fmla="*/ 19380 w 277689"/>
                  <a:gd name="connsiteY16" fmla="*/ 177564 h 1389385"/>
                  <a:gd name="connsiteX17" fmla="*/ 55609 w 277689"/>
                  <a:gd name="connsiteY17" fmla="*/ 152717 h 1389385"/>
                  <a:gd name="connsiteX18" fmla="*/ 65455 w 277689"/>
                  <a:gd name="connsiteY18" fmla="*/ 149420 h 1389385"/>
                  <a:gd name="connsiteX19" fmla="*/ 72521 w 277689"/>
                  <a:gd name="connsiteY19" fmla="*/ 135890 h 1389385"/>
                  <a:gd name="connsiteX20" fmla="*/ 103810 w 277689"/>
                  <a:gd name="connsiteY20" fmla="*/ 119160 h 1389385"/>
                  <a:gd name="connsiteX21" fmla="*/ 122404 w 277689"/>
                  <a:gd name="connsiteY21" fmla="*/ 129103 h 1389385"/>
                  <a:gd name="connsiteX22" fmla="*/ 122528 w 277689"/>
                  <a:gd name="connsiteY22" fmla="*/ 128306 h 1389385"/>
                  <a:gd name="connsiteX23" fmla="*/ 163300 w 277689"/>
                  <a:gd name="connsiteY23" fmla="*/ 93420 h 1389385"/>
                  <a:gd name="connsiteX24" fmla="*/ 190208 w 277689"/>
                  <a:gd name="connsiteY24" fmla="*/ 107807 h 1389385"/>
                  <a:gd name="connsiteX25" fmla="*/ 192472 w 277689"/>
                  <a:gd name="connsiteY25" fmla="*/ 106558 h 1389385"/>
                  <a:gd name="connsiteX26" fmla="*/ 192472 w 277689"/>
                  <a:gd name="connsiteY26" fmla="*/ 40488 h 1389385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8479 w 277689"/>
                  <a:gd name="connsiteY3" fmla="*/ 34379 h 1389385"/>
                  <a:gd name="connsiteX4" fmla="*/ 268041 w 277689"/>
                  <a:gd name="connsiteY4" fmla="*/ 347847 h 1389385"/>
                  <a:gd name="connsiteX5" fmla="*/ 261662 w 277689"/>
                  <a:gd name="connsiteY5" fmla="*/ 388875 h 1389385"/>
                  <a:gd name="connsiteX6" fmla="*/ 244900 w 277689"/>
                  <a:gd name="connsiteY6" fmla="*/ 439319 h 1389385"/>
                  <a:gd name="connsiteX7" fmla="*/ 277689 w 277689"/>
                  <a:gd name="connsiteY7" fmla="*/ 1244250 h 1389385"/>
                  <a:gd name="connsiteX8" fmla="*/ 160064 w 277689"/>
                  <a:gd name="connsiteY8" fmla="*/ 1389385 h 1389385"/>
                  <a:gd name="connsiteX9" fmla="*/ 160065 w 277689"/>
                  <a:gd name="connsiteY9" fmla="*/ 1389384 h 1389385"/>
                  <a:gd name="connsiteX10" fmla="*/ 42440 w 277689"/>
                  <a:gd name="connsiteY10" fmla="*/ 1244249 h 1389385"/>
                  <a:gd name="connsiteX11" fmla="*/ 83670 w 277689"/>
                  <a:gd name="connsiteY11" fmla="*/ 452147 h 1389385"/>
                  <a:gd name="connsiteX12" fmla="*/ 81424 w 277689"/>
                  <a:gd name="connsiteY12" fmla="*/ 452224 h 1389385"/>
                  <a:gd name="connsiteX13" fmla="*/ 53741 w 277689"/>
                  <a:gd name="connsiteY13" fmla="*/ 444967 h 1389385"/>
                  <a:gd name="connsiteX14" fmla="*/ 4164 w 277689"/>
                  <a:gd name="connsiteY14" fmla="*/ 347847 h 1389385"/>
                  <a:gd name="connsiteX15" fmla="*/ 19380 w 277689"/>
                  <a:gd name="connsiteY15" fmla="*/ 177564 h 1389385"/>
                  <a:gd name="connsiteX16" fmla="*/ 55609 w 277689"/>
                  <a:gd name="connsiteY16" fmla="*/ 152717 h 1389385"/>
                  <a:gd name="connsiteX17" fmla="*/ 65455 w 277689"/>
                  <a:gd name="connsiteY17" fmla="*/ 149420 h 1389385"/>
                  <a:gd name="connsiteX18" fmla="*/ 72521 w 277689"/>
                  <a:gd name="connsiteY18" fmla="*/ 135890 h 1389385"/>
                  <a:gd name="connsiteX19" fmla="*/ 103810 w 277689"/>
                  <a:gd name="connsiteY19" fmla="*/ 119160 h 1389385"/>
                  <a:gd name="connsiteX20" fmla="*/ 122404 w 277689"/>
                  <a:gd name="connsiteY20" fmla="*/ 129103 h 1389385"/>
                  <a:gd name="connsiteX21" fmla="*/ 122528 w 277689"/>
                  <a:gd name="connsiteY21" fmla="*/ 128306 h 1389385"/>
                  <a:gd name="connsiteX22" fmla="*/ 163300 w 277689"/>
                  <a:gd name="connsiteY22" fmla="*/ 93420 h 1389385"/>
                  <a:gd name="connsiteX23" fmla="*/ 190208 w 277689"/>
                  <a:gd name="connsiteY23" fmla="*/ 107807 h 1389385"/>
                  <a:gd name="connsiteX24" fmla="*/ 192472 w 277689"/>
                  <a:gd name="connsiteY24" fmla="*/ 106558 h 1389385"/>
                  <a:gd name="connsiteX25" fmla="*/ 192472 w 277689"/>
                  <a:gd name="connsiteY25" fmla="*/ 40488 h 1389385"/>
                  <a:gd name="connsiteX0" fmla="*/ 192472 w 277689"/>
                  <a:gd name="connsiteY0" fmla="*/ 33743 h 1382640"/>
                  <a:gd name="connsiteX1" fmla="*/ 267044 w 277689"/>
                  <a:gd name="connsiteY1" fmla="*/ 11829 h 1382640"/>
                  <a:gd name="connsiteX2" fmla="*/ 268479 w 277689"/>
                  <a:gd name="connsiteY2" fmla="*/ 27634 h 1382640"/>
                  <a:gd name="connsiteX3" fmla="*/ 268041 w 277689"/>
                  <a:gd name="connsiteY3" fmla="*/ 341102 h 1382640"/>
                  <a:gd name="connsiteX4" fmla="*/ 261662 w 277689"/>
                  <a:gd name="connsiteY4" fmla="*/ 382130 h 1382640"/>
                  <a:gd name="connsiteX5" fmla="*/ 244900 w 277689"/>
                  <a:gd name="connsiteY5" fmla="*/ 432574 h 1382640"/>
                  <a:gd name="connsiteX6" fmla="*/ 277689 w 277689"/>
                  <a:gd name="connsiteY6" fmla="*/ 1237505 h 1382640"/>
                  <a:gd name="connsiteX7" fmla="*/ 160064 w 277689"/>
                  <a:gd name="connsiteY7" fmla="*/ 1382640 h 1382640"/>
                  <a:gd name="connsiteX8" fmla="*/ 160065 w 277689"/>
                  <a:gd name="connsiteY8" fmla="*/ 1382639 h 1382640"/>
                  <a:gd name="connsiteX9" fmla="*/ 42440 w 277689"/>
                  <a:gd name="connsiteY9" fmla="*/ 1237504 h 1382640"/>
                  <a:gd name="connsiteX10" fmla="*/ 83670 w 277689"/>
                  <a:gd name="connsiteY10" fmla="*/ 445402 h 1382640"/>
                  <a:gd name="connsiteX11" fmla="*/ 81424 w 277689"/>
                  <a:gd name="connsiteY11" fmla="*/ 445479 h 1382640"/>
                  <a:gd name="connsiteX12" fmla="*/ 53741 w 277689"/>
                  <a:gd name="connsiteY12" fmla="*/ 438222 h 1382640"/>
                  <a:gd name="connsiteX13" fmla="*/ 4164 w 277689"/>
                  <a:gd name="connsiteY13" fmla="*/ 341102 h 1382640"/>
                  <a:gd name="connsiteX14" fmla="*/ 19380 w 277689"/>
                  <a:gd name="connsiteY14" fmla="*/ 170819 h 1382640"/>
                  <a:gd name="connsiteX15" fmla="*/ 55609 w 277689"/>
                  <a:gd name="connsiteY15" fmla="*/ 145972 h 1382640"/>
                  <a:gd name="connsiteX16" fmla="*/ 65455 w 277689"/>
                  <a:gd name="connsiteY16" fmla="*/ 142675 h 1382640"/>
                  <a:gd name="connsiteX17" fmla="*/ 72521 w 277689"/>
                  <a:gd name="connsiteY17" fmla="*/ 129145 h 1382640"/>
                  <a:gd name="connsiteX18" fmla="*/ 103810 w 277689"/>
                  <a:gd name="connsiteY18" fmla="*/ 112415 h 1382640"/>
                  <a:gd name="connsiteX19" fmla="*/ 122404 w 277689"/>
                  <a:gd name="connsiteY19" fmla="*/ 122358 h 1382640"/>
                  <a:gd name="connsiteX20" fmla="*/ 122528 w 277689"/>
                  <a:gd name="connsiteY20" fmla="*/ 121561 h 1382640"/>
                  <a:gd name="connsiteX21" fmla="*/ 163300 w 277689"/>
                  <a:gd name="connsiteY21" fmla="*/ 86675 h 1382640"/>
                  <a:gd name="connsiteX22" fmla="*/ 190208 w 277689"/>
                  <a:gd name="connsiteY22" fmla="*/ 101062 h 1382640"/>
                  <a:gd name="connsiteX23" fmla="*/ 192472 w 277689"/>
                  <a:gd name="connsiteY23" fmla="*/ 99813 h 1382640"/>
                  <a:gd name="connsiteX24" fmla="*/ 192472 w 277689"/>
                  <a:gd name="connsiteY24" fmla="*/ 33743 h 1382640"/>
                  <a:gd name="connsiteX0" fmla="*/ 192472 w 277689"/>
                  <a:gd name="connsiteY0" fmla="*/ 6109 h 1355006"/>
                  <a:gd name="connsiteX1" fmla="*/ 268479 w 277689"/>
                  <a:gd name="connsiteY1" fmla="*/ 0 h 1355006"/>
                  <a:gd name="connsiteX2" fmla="*/ 268041 w 277689"/>
                  <a:gd name="connsiteY2" fmla="*/ 313468 h 1355006"/>
                  <a:gd name="connsiteX3" fmla="*/ 261662 w 277689"/>
                  <a:gd name="connsiteY3" fmla="*/ 354496 h 1355006"/>
                  <a:gd name="connsiteX4" fmla="*/ 244900 w 277689"/>
                  <a:gd name="connsiteY4" fmla="*/ 404940 h 1355006"/>
                  <a:gd name="connsiteX5" fmla="*/ 277689 w 277689"/>
                  <a:gd name="connsiteY5" fmla="*/ 1209871 h 1355006"/>
                  <a:gd name="connsiteX6" fmla="*/ 160064 w 277689"/>
                  <a:gd name="connsiteY6" fmla="*/ 1355006 h 1355006"/>
                  <a:gd name="connsiteX7" fmla="*/ 160065 w 277689"/>
                  <a:gd name="connsiteY7" fmla="*/ 1355005 h 1355006"/>
                  <a:gd name="connsiteX8" fmla="*/ 42440 w 277689"/>
                  <a:gd name="connsiteY8" fmla="*/ 1209870 h 1355006"/>
                  <a:gd name="connsiteX9" fmla="*/ 83670 w 277689"/>
                  <a:gd name="connsiteY9" fmla="*/ 417768 h 1355006"/>
                  <a:gd name="connsiteX10" fmla="*/ 81424 w 277689"/>
                  <a:gd name="connsiteY10" fmla="*/ 417845 h 1355006"/>
                  <a:gd name="connsiteX11" fmla="*/ 53741 w 277689"/>
                  <a:gd name="connsiteY11" fmla="*/ 410588 h 1355006"/>
                  <a:gd name="connsiteX12" fmla="*/ 4164 w 277689"/>
                  <a:gd name="connsiteY12" fmla="*/ 313468 h 1355006"/>
                  <a:gd name="connsiteX13" fmla="*/ 19380 w 277689"/>
                  <a:gd name="connsiteY13" fmla="*/ 143185 h 1355006"/>
                  <a:gd name="connsiteX14" fmla="*/ 55609 w 277689"/>
                  <a:gd name="connsiteY14" fmla="*/ 118338 h 1355006"/>
                  <a:gd name="connsiteX15" fmla="*/ 65455 w 277689"/>
                  <a:gd name="connsiteY15" fmla="*/ 115041 h 1355006"/>
                  <a:gd name="connsiteX16" fmla="*/ 72521 w 277689"/>
                  <a:gd name="connsiteY16" fmla="*/ 101511 h 1355006"/>
                  <a:gd name="connsiteX17" fmla="*/ 103810 w 277689"/>
                  <a:gd name="connsiteY17" fmla="*/ 84781 h 1355006"/>
                  <a:gd name="connsiteX18" fmla="*/ 122404 w 277689"/>
                  <a:gd name="connsiteY18" fmla="*/ 94724 h 1355006"/>
                  <a:gd name="connsiteX19" fmla="*/ 122528 w 277689"/>
                  <a:gd name="connsiteY19" fmla="*/ 93927 h 1355006"/>
                  <a:gd name="connsiteX20" fmla="*/ 163300 w 277689"/>
                  <a:gd name="connsiteY20" fmla="*/ 59041 h 1355006"/>
                  <a:gd name="connsiteX21" fmla="*/ 190208 w 277689"/>
                  <a:gd name="connsiteY21" fmla="*/ 73428 h 1355006"/>
                  <a:gd name="connsiteX22" fmla="*/ 192472 w 277689"/>
                  <a:gd name="connsiteY22" fmla="*/ 72179 h 1355006"/>
                  <a:gd name="connsiteX23" fmla="*/ 192472 w 277689"/>
                  <a:gd name="connsiteY23" fmla="*/ 6109 h 1355006"/>
                  <a:gd name="connsiteX0" fmla="*/ 192472 w 277689"/>
                  <a:gd name="connsiteY0" fmla="*/ 0 h 1348897"/>
                  <a:gd name="connsiteX1" fmla="*/ 266098 w 277689"/>
                  <a:gd name="connsiteY1" fmla="*/ 66213 h 1348897"/>
                  <a:gd name="connsiteX2" fmla="*/ 268041 w 277689"/>
                  <a:gd name="connsiteY2" fmla="*/ 307359 h 1348897"/>
                  <a:gd name="connsiteX3" fmla="*/ 261662 w 277689"/>
                  <a:gd name="connsiteY3" fmla="*/ 348387 h 1348897"/>
                  <a:gd name="connsiteX4" fmla="*/ 244900 w 277689"/>
                  <a:gd name="connsiteY4" fmla="*/ 398831 h 1348897"/>
                  <a:gd name="connsiteX5" fmla="*/ 277689 w 277689"/>
                  <a:gd name="connsiteY5" fmla="*/ 1203762 h 1348897"/>
                  <a:gd name="connsiteX6" fmla="*/ 160064 w 277689"/>
                  <a:gd name="connsiteY6" fmla="*/ 1348897 h 1348897"/>
                  <a:gd name="connsiteX7" fmla="*/ 160065 w 277689"/>
                  <a:gd name="connsiteY7" fmla="*/ 1348896 h 1348897"/>
                  <a:gd name="connsiteX8" fmla="*/ 42440 w 277689"/>
                  <a:gd name="connsiteY8" fmla="*/ 1203761 h 1348897"/>
                  <a:gd name="connsiteX9" fmla="*/ 83670 w 277689"/>
                  <a:gd name="connsiteY9" fmla="*/ 411659 h 1348897"/>
                  <a:gd name="connsiteX10" fmla="*/ 81424 w 277689"/>
                  <a:gd name="connsiteY10" fmla="*/ 411736 h 1348897"/>
                  <a:gd name="connsiteX11" fmla="*/ 53741 w 277689"/>
                  <a:gd name="connsiteY11" fmla="*/ 404479 h 1348897"/>
                  <a:gd name="connsiteX12" fmla="*/ 4164 w 277689"/>
                  <a:gd name="connsiteY12" fmla="*/ 307359 h 1348897"/>
                  <a:gd name="connsiteX13" fmla="*/ 19380 w 277689"/>
                  <a:gd name="connsiteY13" fmla="*/ 137076 h 1348897"/>
                  <a:gd name="connsiteX14" fmla="*/ 55609 w 277689"/>
                  <a:gd name="connsiteY14" fmla="*/ 112229 h 1348897"/>
                  <a:gd name="connsiteX15" fmla="*/ 65455 w 277689"/>
                  <a:gd name="connsiteY15" fmla="*/ 108932 h 1348897"/>
                  <a:gd name="connsiteX16" fmla="*/ 72521 w 277689"/>
                  <a:gd name="connsiteY16" fmla="*/ 95402 h 1348897"/>
                  <a:gd name="connsiteX17" fmla="*/ 103810 w 277689"/>
                  <a:gd name="connsiteY17" fmla="*/ 78672 h 1348897"/>
                  <a:gd name="connsiteX18" fmla="*/ 122404 w 277689"/>
                  <a:gd name="connsiteY18" fmla="*/ 88615 h 1348897"/>
                  <a:gd name="connsiteX19" fmla="*/ 122528 w 277689"/>
                  <a:gd name="connsiteY19" fmla="*/ 87818 h 1348897"/>
                  <a:gd name="connsiteX20" fmla="*/ 163300 w 277689"/>
                  <a:gd name="connsiteY20" fmla="*/ 52932 h 1348897"/>
                  <a:gd name="connsiteX21" fmla="*/ 190208 w 277689"/>
                  <a:gd name="connsiteY21" fmla="*/ 67319 h 1348897"/>
                  <a:gd name="connsiteX22" fmla="*/ 192472 w 277689"/>
                  <a:gd name="connsiteY22" fmla="*/ 66070 h 1348897"/>
                  <a:gd name="connsiteX23" fmla="*/ 192472 w 277689"/>
                  <a:gd name="connsiteY23" fmla="*/ 0 h 1348897"/>
                  <a:gd name="connsiteX0" fmla="*/ 223429 w 277689"/>
                  <a:gd name="connsiteY0" fmla="*/ 0 h 1326452"/>
                  <a:gd name="connsiteX1" fmla="*/ 266098 w 277689"/>
                  <a:gd name="connsiteY1" fmla="*/ 43768 h 1326452"/>
                  <a:gd name="connsiteX2" fmla="*/ 268041 w 277689"/>
                  <a:gd name="connsiteY2" fmla="*/ 284914 h 1326452"/>
                  <a:gd name="connsiteX3" fmla="*/ 261662 w 277689"/>
                  <a:gd name="connsiteY3" fmla="*/ 325942 h 1326452"/>
                  <a:gd name="connsiteX4" fmla="*/ 244900 w 277689"/>
                  <a:gd name="connsiteY4" fmla="*/ 376386 h 1326452"/>
                  <a:gd name="connsiteX5" fmla="*/ 277689 w 277689"/>
                  <a:gd name="connsiteY5" fmla="*/ 1181317 h 1326452"/>
                  <a:gd name="connsiteX6" fmla="*/ 160064 w 277689"/>
                  <a:gd name="connsiteY6" fmla="*/ 1326452 h 1326452"/>
                  <a:gd name="connsiteX7" fmla="*/ 160065 w 277689"/>
                  <a:gd name="connsiteY7" fmla="*/ 1326451 h 1326452"/>
                  <a:gd name="connsiteX8" fmla="*/ 42440 w 277689"/>
                  <a:gd name="connsiteY8" fmla="*/ 1181316 h 1326452"/>
                  <a:gd name="connsiteX9" fmla="*/ 83670 w 277689"/>
                  <a:gd name="connsiteY9" fmla="*/ 389214 h 1326452"/>
                  <a:gd name="connsiteX10" fmla="*/ 81424 w 277689"/>
                  <a:gd name="connsiteY10" fmla="*/ 389291 h 1326452"/>
                  <a:gd name="connsiteX11" fmla="*/ 53741 w 277689"/>
                  <a:gd name="connsiteY11" fmla="*/ 382034 h 1326452"/>
                  <a:gd name="connsiteX12" fmla="*/ 4164 w 277689"/>
                  <a:gd name="connsiteY12" fmla="*/ 284914 h 1326452"/>
                  <a:gd name="connsiteX13" fmla="*/ 19380 w 277689"/>
                  <a:gd name="connsiteY13" fmla="*/ 114631 h 1326452"/>
                  <a:gd name="connsiteX14" fmla="*/ 55609 w 277689"/>
                  <a:gd name="connsiteY14" fmla="*/ 89784 h 1326452"/>
                  <a:gd name="connsiteX15" fmla="*/ 65455 w 277689"/>
                  <a:gd name="connsiteY15" fmla="*/ 86487 h 1326452"/>
                  <a:gd name="connsiteX16" fmla="*/ 72521 w 277689"/>
                  <a:gd name="connsiteY16" fmla="*/ 72957 h 1326452"/>
                  <a:gd name="connsiteX17" fmla="*/ 103810 w 277689"/>
                  <a:gd name="connsiteY17" fmla="*/ 56227 h 1326452"/>
                  <a:gd name="connsiteX18" fmla="*/ 122404 w 277689"/>
                  <a:gd name="connsiteY18" fmla="*/ 66170 h 1326452"/>
                  <a:gd name="connsiteX19" fmla="*/ 122528 w 277689"/>
                  <a:gd name="connsiteY19" fmla="*/ 65373 h 1326452"/>
                  <a:gd name="connsiteX20" fmla="*/ 163300 w 277689"/>
                  <a:gd name="connsiteY20" fmla="*/ 30487 h 1326452"/>
                  <a:gd name="connsiteX21" fmla="*/ 190208 w 277689"/>
                  <a:gd name="connsiteY21" fmla="*/ 44874 h 1326452"/>
                  <a:gd name="connsiteX22" fmla="*/ 192472 w 277689"/>
                  <a:gd name="connsiteY22" fmla="*/ 43625 h 1326452"/>
                  <a:gd name="connsiteX23" fmla="*/ 223429 w 277689"/>
                  <a:gd name="connsiteY23" fmla="*/ 0 h 1326452"/>
                  <a:gd name="connsiteX0" fmla="*/ 223429 w 277689"/>
                  <a:gd name="connsiteY0" fmla="*/ 3 h 1326455"/>
                  <a:gd name="connsiteX1" fmla="*/ 266098 w 277689"/>
                  <a:gd name="connsiteY1" fmla="*/ 43771 h 1326455"/>
                  <a:gd name="connsiteX2" fmla="*/ 268041 w 277689"/>
                  <a:gd name="connsiteY2" fmla="*/ 284917 h 1326455"/>
                  <a:gd name="connsiteX3" fmla="*/ 261662 w 277689"/>
                  <a:gd name="connsiteY3" fmla="*/ 325945 h 1326455"/>
                  <a:gd name="connsiteX4" fmla="*/ 244900 w 277689"/>
                  <a:gd name="connsiteY4" fmla="*/ 376389 h 1326455"/>
                  <a:gd name="connsiteX5" fmla="*/ 277689 w 277689"/>
                  <a:gd name="connsiteY5" fmla="*/ 1181320 h 1326455"/>
                  <a:gd name="connsiteX6" fmla="*/ 160064 w 277689"/>
                  <a:gd name="connsiteY6" fmla="*/ 1326455 h 1326455"/>
                  <a:gd name="connsiteX7" fmla="*/ 160065 w 277689"/>
                  <a:gd name="connsiteY7" fmla="*/ 1326454 h 1326455"/>
                  <a:gd name="connsiteX8" fmla="*/ 42440 w 277689"/>
                  <a:gd name="connsiteY8" fmla="*/ 1181319 h 1326455"/>
                  <a:gd name="connsiteX9" fmla="*/ 83670 w 277689"/>
                  <a:gd name="connsiteY9" fmla="*/ 389217 h 1326455"/>
                  <a:gd name="connsiteX10" fmla="*/ 81424 w 277689"/>
                  <a:gd name="connsiteY10" fmla="*/ 389294 h 1326455"/>
                  <a:gd name="connsiteX11" fmla="*/ 53741 w 277689"/>
                  <a:gd name="connsiteY11" fmla="*/ 382037 h 1326455"/>
                  <a:gd name="connsiteX12" fmla="*/ 4164 w 277689"/>
                  <a:gd name="connsiteY12" fmla="*/ 284917 h 1326455"/>
                  <a:gd name="connsiteX13" fmla="*/ 19380 w 277689"/>
                  <a:gd name="connsiteY13" fmla="*/ 114634 h 1326455"/>
                  <a:gd name="connsiteX14" fmla="*/ 55609 w 277689"/>
                  <a:gd name="connsiteY14" fmla="*/ 89787 h 1326455"/>
                  <a:gd name="connsiteX15" fmla="*/ 65455 w 277689"/>
                  <a:gd name="connsiteY15" fmla="*/ 86490 h 1326455"/>
                  <a:gd name="connsiteX16" fmla="*/ 72521 w 277689"/>
                  <a:gd name="connsiteY16" fmla="*/ 72960 h 1326455"/>
                  <a:gd name="connsiteX17" fmla="*/ 103810 w 277689"/>
                  <a:gd name="connsiteY17" fmla="*/ 56230 h 1326455"/>
                  <a:gd name="connsiteX18" fmla="*/ 122404 w 277689"/>
                  <a:gd name="connsiteY18" fmla="*/ 66173 h 1326455"/>
                  <a:gd name="connsiteX19" fmla="*/ 122528 w 277689"/>
                  <a:gd name="connsiteY19" fmla="*/ 65376 h 1326455"/>
                  <a:gd name="connsiteX20" fmla="*/ 163300 w 277689"/>
                  <a:gd name="connsiteY20" fmla="*/ 30490 h 1326455"/>
                  <a:gd name="connsiteX21" fmla="*/ 190208 w 277689"/>
                  <a:gd name="connsiteY21" fmla="*/ 44877 h 1326455"/>
                  <a:gd name="connsiteX22" fmla="*/ 192472 w 277689"/>
                  <a:gd name="connsiteY22" fmla="*/ 43628 h 1326455"/>
                  <a:gd name="connsiteX23" fmla="*/ 223429 w 277689"/>
                  <a:gd name="connsiteY23" fmla="*/ 3 h 1326455"/>
                  <a:gd name="connsiteX0" fmla="*/ 223429 w 314414"/>
                  <a:gd name="connsiteY0" fmla="*/ 3 h 1326455"/>
                  <a:gd name="connsiteX1" fmla="*/ 266098 w 314414"/>
                  <a:gd name="connsiteY1" fmla="*/ 43771 h 1326455"/>
                  <a:gd name="connsiteX2" fmla="*/ 314413 w 314414"/>
                  <a:gd name="connsiteY2" fmla="*/ 185828 h 1326455"/>
                  <a:gd name="connsiteX3" fmla="*/ 268041 w 314414"/>
                  <a:gd name="connsiteY3" fmla="*/ 284917 h 1326455"/>
                  <a:gd name="connsiteX4" fmla="*/ 261662 w 314414"/>
                  <a:gd name="connsiteY4" fmla="*/ 325945 h 1326455"/>
                  <a:gd name="connsiteX5" fmla="*/ 244900 w 314414"/>
                  <a:gd name="connsiteY5" fmla="*/ 376389 h 1326455"/>
                  <a:gd name="connsiteX6" fmla="*/ 277689 w 314414"/>
                  <a:gd name="connsiteY6" fmla="*/ 1181320 h 1326455"/>
                  <a:gd name="connsiteX7" fmla="*/ 160064 w 314414"/>
                  <a:gd name="connsiteY7" fmla="*/ 1326455 h 1326455"/>
                  <a:gd name="connsiteX8" fmla="*/ 160065 w 314414"/>
                  <a:gd name="connsiteY8" fmla="*/ 1326454 h 1326455"/>
                  <a:gd name="connsiteX9" fmla="*/ 42440 w 314414"/>
                  <a:gd name="connsiteY9" fmla="*/ 1181319 h 1326455"/>
                  <a:gd name="connsiteX10" fmla="*/ 83670 w 314414"/>
                  <a:gd name="connsiteY10" fmla="*/ 389217 h 1326455"/>
                  <a:gd name="connsiteX11" fmla="*/ 81424 w 314414"/>
                  <a:gd name="connsiteY11" fmla="*/ 389294 h 1326455"/>
                  <a:gd name="connsiteX12" fmla="*/ 53741 w 314414"/>
                  <a:gd name="connsiteY12" fmla="*/ 382037 h 1326455"/>
                  <a:gd name="connsiteX13" fmla="*/ 4164 w 314414"/>
                  <a:gd name="connsiteY13" fmla="*/ 284917 h 1326455"/>
                  <a:gd name="connsiteX14" fmla="*/ 19380 w 314414"/>
                  <a:gd name="connsiteY14" fmla="*/ 114634 h 1326455"/>
                  <a:gd name="connsiteX15" fmla="*/ 55609 w 314414"/>
                  <a:gd name="connsiteY15" fmla="*/ 89787 h 1326455"/>
                  <a:gd name="connsiteX16" fmla="*/ 65455 w 314414"/>
                  <a:gd name="connsiteY16" fmla="*/ 86490 h 1326455"/>
                  <a:gd name="connsiteX17" fmla="*/ 72521 w 314414"/>
                  <a:gd name="connsiteY17" fmla="*/ 72960 h 1326455"/>
                  <a:gd name="connsiteX18" fmla="*/ 103810 w 314414"/>
                  <a:gd name="connsiteY18" fmla="*/ 56230 h 1326455"/>
                  <a:gd name="connsiteX19" fmla="*/ 122404 w 314414"/>
                  <a:gd name="connsiteY19" fmla="*/ 66173 h 1326455"/>
                  <a:gd name="connsiteX20" fmla="*/ 122528 w 314414"/>
                  <a:gd name="connsiteY20" fmla="*/ 65376 h 1326455"/>
                  <a:gd name="connsiteX21" fmla="*/ 163300 w 314414"/>
                  <a:gd name="connsiteY21" fmla="*/ 30490 h 1326455"/>
                  <a:gd name="connsiteX22" fmla="*/ 190208 w 314414"/>
                  <a:gd name="connsiteY22" fmla="*/ 44877 h 1326455"/>
                  <a:gd name="connsiteX23" fmla="*/ 192472 w 314414"/>
                  <a:gd name="connsiteY23" fmla="*/ 43628 h 1326455"/>
                  <a:gd name="connsiteX24" fmla="*/ 223429 w 314414"/>
                  <a:gd name="connsiteY24" fmla="*/ 3 h 1326455"/>
                  <a:gd name="connsiteX0" fmla="*/ 223429 w 319560"/>
                  <a:gd name="connsiteY0" fmla="*/ 3 h 1326455"/>
                  <a:gd name="connsiteX1" fmla="*/ 266098 w 319560"/>
                  <a:gd name="connsiteY1" fmla="*/ 43771 h 1326455"/>
                  <a:gd name="connsiteX2" fmla="*/ 314413 w 319560"/>
                  <a:gd name="connsiteY2" fmla="*/ 185828 h 1326455"/>
                  <a:gd name="connsiteX3" fmla="*/ 268041 w 319560"/>
                  <a:gd name="connsiteY3" fmla="*/ 284917 h 1326455"/>
                  <a:gd name="connsiteX4" fmla="*/ 261662 w 319560"/>
                  <a:gd name="connsiteY4" fmla="*/ 325945 h 1326455"/>
                  <a:gd name="connsiteX5" fmla="*/ 244900 w 319560"/>
                  <a:gd name="connsiteY5" fmla="*/ 376389 h 1326455"/>
                  <a:gd name="connsiteX6" fmla="*/ 277689 w 319560"/>
                  <a:gd name="connsiteY6" fmla="*/ 1181320 h 1326455"/>
                  <a:gd name="connsiteX7" fmla="*/ 160064 w 319560"/>
                  <a:gd name="connsiteY7" fmla="*/ 1326455 h 1326455"/>
                  <a:gd name="connsiteX8" fmla="*/ 160065 w 319560"/>
                  <a:gd name="connsiteY8" fmla="*/ 1326454 h 1326455"/>
                  <a:gd name="connsiteX9" fmla="*/ 42440 w 319560"/>
                  <a:gd name="connsiteY9" fmla="*/ 1181319 h 1326455"/>
                  <a:gd name="connsiteX10" fmla="*/ 83670 w 319560"/>
                  <a:gd name="connsiteY10" fmla="*/ 389217 h 1326455"/>
                  <a:gd name="connsiteX11" fmla="*/ 81424 w 319560"/>
                  <a:gd name="connsiteY11" fmla="*/ 389294 h 1326455"/>
                  <a:gd name="connsiteX12" fmla="*/ 53741 w 319560"/>
                  <a:gd name="connsiteY12" fmla="*/ 382037 h 1326455"/>
                  <a:gd name="connsiteX13" fmla="*/ 4164 w 319560"/>
                  <a:gd name="connsiteY13" fmla="*/ 284917 h 1326455"/>
                  <a:gd name="connsiteX14" fmla="*/ 19380 w 319560"/>
                  <a:gd name="connsiteY14" fmla="*/ 114634 h 1326455"/>
                  <a:gd name="connsiteX15" fmla="*/ 55609 w 319560"/>
                  <a:gd name="connsiteY15" fmla="*/ 89787 h 1326455"/>
                  <a:gd name="connsiteX16" fmla="*/ 65455 w 319560"/>
                  <a:gd name="connsiteY16" fmla="*/ 86490 h 1326455"/>
                  <a:gd name="connsiteX17" fmla="*/ 72521 w 319560"/>
                  <a:gd name="connsiteY17" fmla="*/ 72960 h 1326455"/>
                  <a:gd name="connsiteX18" fmla="*/ 103810 w 319560"/>
                  <a:gd name="connsiteY18" fmla="*/ 56230 h 1326455"/>
                  <a:gd name="connsiteX19" fmla="*/ 122404 w 319560"/>
                  <a:gd name="connsiteY19" fmla="*/ 66173 h 1326455"/>
                  <a:gd name="connsiteX20" fmla="*/ 122528 w 319560"/>
                  <a:gd name="connsiteY20" fmla="*/ 65376 h 1326455"/>
                  <a:gd name="connsiteX21" fmla="*/ 163300 w 319560"/>
                  <a:gd name="connsiteY21" fmla="*/ 30490 h 1326455"/>
                  <a:gd name="connsiteX22" fmla="*/ 190208 w 319560"/>
                  <a:gd name="connsiteY22" fmla="*/ 44877 h 1326455"/>
                  <a:gd name="connsiteX23" fmla="*/ 192472 w 319560"/>
                  <a:gd name="connsiteY23" fmla="*/ 43628 h 1326455"/>
                  <a:gd name="connsiteX24" fmla="*/ 223429 w 319560"/>
                  <a:gd name="connsiteY24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61662 w 314413"/>
                  <a:gd name="connsiteY3" fmla="*/ 325945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78330 w 314413"/>
                  <a:gd name="connsiteY3" fmla="*/ 328439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6"/>
                  <a:gd name="connsiteY0" fmla="*/ 3 h 1326455"/>
                  <a:gd name="connsiteX1" fmla="*/ 266098 w 333466"/>
                  <a:gd name="connsiteY1" fmla="*/ 43771 h 1326455"/>
                  <a:gd name="connsiteX2" fmla="*/ 281076 w 333466"/>
                  <a:gd name="connsiteY2" fmla="*/ 133457 h 1326455"/>
                  <a:gd name="connsiteX3" fmla="*/ 333463 w 333466"/>
                  <a:gd name="connsiteY3" fmla="*/ 220742 h 1326455"/>
                  <a:gd name="connsiteX4" fmla="*/ 278330 w 333466"/>
                  <a:gd name="connsiteY4" fmla="*/ 328439 h 1326455"/>
                  <a:gd name="connsiteX5" fmla="*/ 244900 w 333466"/>
                  <a:gd name="connsiteY5" fmla="*/ 376389 h 1326455"/>
                  <a:gd name="connsiteX6" fmla="*/ 277689 w 333466"/>
                  <a:gd name="connsiteY6" fmla="*/ 1181320 h 1326455"/>
                  <a:gd name="connsiteX7" fmla="*/ 160064 w 333466"/>
                  <a:gd name="connsiteY7" fmla="*/ 1326455 h 1326455"/>
                  <a:gd name="connsiteX8" fmla="*/ 160065 w 333466"/>
                  <a:gd name="connsiteY8" fmla="*/ 1326454 h 1326455"/>
                  <a:gd name="connsiteX9" fmla="*/ 42440 w 333466"/>
                  <a:gd name="connsiteY9" fmla="*/ 1181319 h 1326455"/>
                  <a:gd name="connsiteX10" fmla="*/ 83670 w 333466"/>
                  <a:gd name="connsiteY10" fmla="*/ 389217 h 1326455"/>
                  <a:gd name="connsiteX11" fmla="*/ 81424 w 333466"/>
                  <a:gd name="connsiteY11" fmla="*/ 389294 h 1326455"/>
                  <a:gd name="connsiteX12" fmla="*/ 53741 w 333466"/>
                  <a:gd name="connsiteY12" fmla="*/ 382037 h 1326455"/>
                  <a:gd name="connsiteX13" fmla="*/ 4164 w 333466"/>
                  <a:gd name="connsiteY13" fmla="*/ 284917 h 1326455"/>
                  <a:gd name="connsiteX14" fmla="*/ 19380 w 333466"/>
                  <a:gd name="connsiteY14" fmla="*/ 114634 h 1326455"/>
                  <a:gd name="connsiteX15" fmla="*/ 55609 w 333466"/>
                  <a:gd name="connsiteY15" fmla="*/ 89787 h 1326455"/>
                  <a:gd name="connsiteX16" fmla="*/ 65455 w 333466"/>
                  <a:gd name="connsiteY16" fmla="*/ 86490 h 1326455"/>
                  <a:gd name="connsiteX17" fmla="*/ 72521 w 333466"/>
                  <a:gd name="connsiteY17" fmla="*/ 72960 h 1326455"/>
                  <a:gd name="connsiteX18" fmla="*/ 103810 w 333466"/>
                  <a:gd name="connsiteY18" fmla="*/ 56230 h 1326455"/>
                  <a:gd name="connsiteX19" fmla="*/ 122404 w 333466"/>
                  <a:gd name="connsiteY19" fmla="*/ 66173 h 1326455"/>
                  <a:gd name="connsiteX20" fmla="*/ 122528 w 333466"/>
                  <a:gd name="connsiteY20" fmla="*/ 65376 h 1326455"/>
                  <a:gd name="connsiteX21" fmla="*/ 163300 w 333466"/>
                  <a:gd name="connsiteY21" fmla="*/ 30490 h 1326455"/>
                  <a:gd name="connsiteX22" fmla="*/ 190208 w 333466"/>
                  <a:gd name="connsiteY22" fmla="*/ 44877 h 1326455"/>
                  <a:gd name="connsiteX23" fmla="*/ 192472 w 333466"/>
                  <a:gd name="connsiteY23" fmla="*/ 43628 h 1326455"/>
                  <a:gd name="connsiteX24" fmla="*/ 223429 w 333466"/>
                  <a:gd name="connsiteY24" fmla="*/ 3 h 1326455"/>
                  <a:gd name="connsiteX0" fmla="*/ 223429 w 334093"/>
                  <a:gd name="connsiteY0" fmla="*/ 3 h 1326455"/>
                  <a:gd name="connsiteX1" fmla="*/ 266098 w 334093"/>
                  <a:gd name="connsiteY1" fmla="*/ 43771 h 1326455"/>
                  <a:gd name="connsiteX2" fmla="*/ 281076 w 334093"/>
                  <a:gd name="connsiteY2" fmla="*/ 133457 h 1326455"/>
                  <a:gd name="connsiteX3" fmla="*/ 333463 w 334093"/>
                  <a:gd name="connsiteY3" fmla="*/ 220742 h 1326455"/>
                  <a:gd name="connsiteX4" fmla="*/ 278330 w 334093"/>
                  <a:gd name="connsiteY4" fmla="*/ 328439 h 1326455"/>
                  <a:gd name="connsiteX5" fmla="*/ 244900 w 334093"/>
                  <a:gd name="connsiteY5" fmla="*/ 376389 h 1326455"/>
                  <a:gd name="connsiteX6" fmla="*/ 277689 w 334093"/>
                  <a:gd name="connsiteY6" fmla="*/ 1181320 h 1326455"/>
                  <a:gd name="connsiteX7" fmla="*/ 160064 w 334093"/>
                  <a:gd name="connsiteY7" fmla="*/ 1326455 h 1326455"/>
                  <a:gd name="connsiteX8" fmla="*/ 160065 w 334093"/>
                  <a:gd name="connsiteY8" fmla="*/ 1326454 h 1326455"/>
                  <a:gd name="connsiteX9" fmla="*/ 42440 w 334093"/>
                  <a:gd name="connsiteY9" fmla="*/ 1181319 h 1326455"/>
                  <a:gd name="connsiteX10" fmla="*/ 83670 w 334093"/>
                  <a:gd name="connsiteY10" fmla="*/ 389217 h 1326455"/>
                  <a:gd name="connsiteX11" fmla="*/ 81424 w 334093"/>
                  <a:gd name="connsiteY11" fmla="*/ 389294 h 1326455"/>
                  <a:gd name="connsiteX12" fmla="*/ 53741 w 334093"/>
                  <a:gd name="connsiteY12" fmla="*/ 382037 h 1326455"/>
                  <a:gd name="connsiteX13" fmla="*/ 4164 w 334093"/>
                  <a:gd name="connsiteY13" fmla="*/ 284917 h 1326455"/>
                  <a:gd name="connsiteX14" fmla="*/ 19380 w 334093"/>
                  <a:gd name="connsiteY14" fmla="*/ 114634 h 1326455"/>
                  <a:gd name="connsiteX15" fmla="*/ 55609 w 334093"/>
                  <a:gd name="connsiteY15" fmla="*/ 89787 h 1326455"/>
                  <a:gd name="connsiteX16" fmla="*/ 65455 w 334093"/>
                  <a:gd name="connsiteY16" fmla="*/ 86490 h 1326455"/>
                  <a:gd name="connsiteX17" fmla="*/ 72521 w 334093"/>
                  <a:gd name="connsiteY17" fmla="*/ 72960 h 1326455"/>
                  <a:gd name="connsiteX18" fmla="*/ 103810 w 334093"/>
                  <a:gd name="connsiteY18" fmla="*/ 56230 h 1326455"/>
                  <a:gd name="connsiteX19" fmla="*/ 122404 w 334093"/>
                  <a:gd name="connsiteY19" fmla="*/ 66173 h 1326455"/>
                  <a:gd name="connsiteX20" fmla="*/ 122528 w 334093"/>
                  <a:gd name="connsiteY20" fmla="*/ 65376 h 1326455"/>
                  <a:gd name="connsiteX21" fmla="*/ 163300 w 334093"/>
                  <a:gd name="connsiteY21" fmla="*/ 30490 h 1326455"/>
                  <a:gd name="connsiteX22" fmla="*/ 190208 w 334093"/>
                  <a:gd name="connsiteY22" fmla="*/ 44877 h 1326455"/>
                  <a:gd name="connsiteX23" fmla="*/ 192472 w 334093"/>
                  <a:gd name="connsiteY23" fmla="*/ 43628 h 1326455"/>
                  <a:gd name="connsiteX24" fmla="*/ 223429 w 334093"/>
                  <a:gd name="connsiteY24" fmla="*/ 3 h 1326455"/>
                  <a:gd name="connsiteX0" fmla="*/ 223429 w 337658"/>
                  <a:gd name="connsiteY0" fmla="*/ 3 h 1326455"/>
                  <a:gd name="connsiteX1" fmla="*/ 266098 w 337658"/>
                  <a:gd name="connsiteY1" fmla="*/ 43771 h 1326455"/>
                  <a:gd name="connsiteX2" fmla="*/ 281076 w 337658"/>
                  <a:gd name="connsiteY2" fmla="*/ 133457 h 1326455"/>
                  <a:gd name="connsiteX3" fmla="*/ 333463 w 337658"/>
                  <a:gd name="connsiteY3" fmla="*/ 220742 h 1326455"/>
                  <a:gd name="connsiteX4" fmla="*/ 278330 w 337658"/>
                  <a:gd name="connsiteY4" fmla="*/ 328439 h 1326455"/>
                  <a:gd name="connsiteX5" fmla="*/ 244900 w 337658"/>
                  <a:gd name="connsiteY5" fmla="*/ 376389 h 1326455"/>
                  <a:gd name="connsiteX6" fmla="*/ 277689 w 337658"/>
                  <a:gd name="connsiteY6" fmla="*/ 1181320 h 1326455"/>
                  <a:gd name="connsiteX7" fmla="*/ 160064 w 337658"/>
                  <a:gd name="connsiteY7" fmla="*/ 1326455 h 1326455"/>
                  <a:gd name="connsiteX8" fmla="*/ 160065 w 337658"/>
                  <a:gd name="connsiteY8" fmla="*/ 1326454 h 1326455"/>
                  <a:gd name="connsiteX9" fmla="*/ 42440 w 337658"/>
                  <a:gd name="connsiteY9" fmla="*/ 1181319 h 1326455"/>
                  <a:gd name="connsiteX10" fmla="*/ 83670 w 337658"/>
                  <a:gd name="connsiteY10" fmla="*/ 389217 h 1326455"/>
                  <a:gd name="connsiteX11" fmla="*/ 81424 w 337658"/>
                  <a:gd name="connsiteY11" fmla="*/ 389294 h 1326455"/>
                  <a:gd name="connsiteX12" fmla="*/ 53741 w 337658"/>
                  <a:gd name="connsiteY12" fmla="*/ 382037 h 1326455"/>
                  <a:gd name="connsiteX13" fmla="*/ 4164 w 337658"/>
                  <a:gd name="connsiteY13" fmla="*/ 284917 h 1326455"/>
                  <a:gd name="connsiteX14" fmla="*/ 19380 w 337658"/>
                  <a:gd name="connsiteY14" fmla="*/ 114634 h 1326455"/>
                  <a:gd name="connsiteX15" fmla="*/ 55609 w 337658"/>
                  <a:gd name="connsiteY15" fmla="*/ 89787 h 1326455"/>
                  <a:gd name="connsiteX16" fmla="*/ 65455 w 337658"/>
                  <a:gd name="connsiteY16" fmla="*/ 86490 h 1326455"/>
                  <a:gd name="connsiteX17" fmla="*/ 72521 w 337658"/>
                  <a:gd name="connsiteY17" fmla="*/ 72960 h 1326455"/>
                  <a:gd name="connsiteX18" fmla="*/ 103810 w 337658"/>
                  <a:gd name="connsiteY18" fmla="*/ 56230 h 1326455"/>
                  <a:gd name="connsiteX19" fmla="*/ 122404 w 337658"/>
                  <a:gd name="connsiteY19" fmla="*/ 66173 h 1326455"/>
                  <a:gd name="connsiteX20" fmla="*/ 122528 w 337658"/>
                  <a:gd name="connsiteY20" fmla="*/ 65376 h 1326455"/>
                  <a:gd name="connsiteX21" fmla="*/ 163300 w 337658"/>
                  <a:gd name="connsiteY21" fmla="*/ 30490 h 1326455"/>
                  <a:gd name="connsiteX22" fmla="*/ 190208 w 337658"/>
                  <a:gd name="connsiteY22" fmla="*/ 44877 h 1326455"/>
                  <a:gd name="connsiteX23" fmla="*/ 192472 w 337658"/>
                  <a:gd name="connsiteY23" fmla="*/ 43628 h 1326455"/>
                  <a:gd name="connsiteX24" fmla="*/ 223429 w 337658"/>
                  <a:gd name="connsiteY24" fmla="*/ 3 h 1326455"/>
                  <a:gd name="connsiteX0" fmla="*/ 223429 w 346005"/>
                  <a:gd name="connsiteY0" fmla="*/ 3 h 1326455"/>
                  <a:gd name="connsiteX1" fmla="*/ 266098 w 346005"/>
                  <a:gd name="connsiteY1" fmla="*/ 43771 h 1326455"/>
                  <a:gd name="connsiteX2" fmla="*/ 281076 w 346005"/>
                  <a:gd name="connsiteY2" fmla="*/ 133457 h 1326455"/>
                  <a:gd name="connsiteX3" fmla="*/ 333463 w 346005"/>
                  <a:gd name="connsiteY3" fmla="*/ 220742 h 1326455"/>
                  <a:gd name="connsiteX4" fmla="*/ 278330 w 346005"/>
                  <a:gd name="connsiteY4" fmla="*/ 328439 h 1326455"/>
                  <a:gd name="connsiteX5" fmla="*/ 244900 w 346005"/>
                  <a:gd name="connsiteY5" fmla="*/ 376389 h 1326455"/>
                  <a:gd name="connsiteX6" fmla="*/ 277689 w 346005"/>
                  <a:gd name="connsiteY6" fmla="*/ 1181320 h 1326455"/>
                  <a:gd name="connsiteX7" fmla="*/ 160064 w 346005"/>
                  <a:gd name="connsiteY7" fmla="*/ 1326455 h 1326455"/>
                  <a:gd name="connsiteX8" fmla="*/ 160065 w 346005"/>
                  <a:gd name="connsiteY8" fmla="*/ 1326454 h 1326455"/>
                  <a:gd name="connsiteX9" fmla="*/ 42440 w 346005"/>
                  <a:gd name="connsiteY9" fmla="*/ 1181319 h 1326455"/>
                  <a:gd name="connsiteX10" fmla="*/ 83670 w 346005"/>
                  <a:gd name="connsiteY10" fmla="*/ 389217 h 1326455"/>
                  <a:gd name="connsiteX11" fmla="*/ 81424 w 346005"/>
                  <a:gd name="connsiteY11" fmla="*/ 389294 h 1326455"/>
                  <a:gd name="connsiteX12" fmla="*/ 53741 w 346005"/>
                  <a:gd name="connsiteY12" fmla="*/ 382037 h 1326455"/>
                  <a:gd name="connsiteX13" fmla="*/ 4164 w 346005"/>
                  <a:gd name="connsiteY13" fmla="*/ 284917 h 1326455"/>
                  <a:gd name="connsiteX14" fmla="*/ 19380 w 346005"/>
                  <a:gd name="connsiteY14" fmla="*/ 114634 h 1326455"/>
                  <a:gd name="connsiteX15" fmla="*/ 55609 w 346005"/>
                  <a:gd name="connsiteY15" fmla="*/ 89787 h 1326455"/>
                  <a:gd name="connsiteX16" fmla="*/ 65455 w 346005"/>
                  <a:gd name="connsiteY16" fmla="*/ 86490 h 1326455"/>
                  <a:gd name="connsiteX17" fmla="*/ 72521 w 346005"/>
                  <a:gd name="connsiteY17" fmla="*/ 72960 h 1326455"/>
                  <a:gd name="connsiteX18" fmla="*/ 103810 w 346005"/>
                  <a:gd name="connsiteY18" fmla="*/ 56230 h 1326455"/>
                  <a:gd name="connsiteX19" fmla="*/ 122404 w 346005"/>
                  <a:gd name="connsiteY19" fmla="*/ 66173 h 1326455"/>
                  <a:gd name="connsiteX20" fmla="*/ 122528 w 346005"/>
                  <a:gd name="connsiteY20" fmla="*/ 65376 h 1326455"/>
                  <a:gd name="connsiteX21" fmla="*/ 163300 w 346005"/>
                  <a:gd name="connsiteY21" fmla="*/ 30490 h 1326455"/>
                  <a:gd name="connsiteX22" fmla="*/ 190208 w 346005"/>
                  <a:gd name="connsiteY22" fmla="*/ 44877 h 1326455"/>
                  <a:gd name="connsiteX23" fmla="*/ 192472 w 346005"/>
                  <a:gd name="connsiteY23" fmla="*/ 43628 h 1326455"/>
                  <a:gd name="connsiteX24" fmla="*/ 223429 w 346005"/>
                  <a:gd name="connsiteY24" fmla="*/ 3 h 1326455"/>
                  <a:gd name="connsiteX0" fmla="*/ 223429 w 335821"/>
                  <a:gd name="connsiteY0" fmla="*/ 3 h 1326455"/>
                  <a:gd name="connsiteX1" fmla="*/ 266098 w 335821"/>
                  <a:gd name="connsiteY1" fmla="*/ 43771 h 1326455"/>
                  <a:gd name="connsiteX2" fmla="*/ 276314 w 335821"/>
                  <a:gd name="connsiteY2" fmla="*/ 140937 h 1326455"/>
                  <a:gd name="connsiteX3" fmla="*/ 333463 w 335821"/>
                  <a:gd name="connsiteY3" fmla="*/ 220742 h 1326455"/>
                  <a:gd name="connsiteX4" fmla="*/ 278330 w 335821"/>
                  <a:gd name="connsiteY4" fmla="*/ 328439 h 1326455"/>
                  <a:gd name="connsiteX5" fmla="*/ 244900 w 335821"/>
                  <a:gd name="connsiteY5" fmla="*/ 376389 h 1326455"/>
                  <a:gd name="connsiteX6" fmla="*/ 277689 w 335821"/>
                  <a:gd name="connsiteY6" fmla="*/ 1181320 h 1326455"/>
                  <a:gd name="connsiteX7" fmla="*/ 160064 w 335821"/>
                  <a:gd name="connsiteY7" fmla="*/ 1326455 h 1326455"/>
                  <a:gd name="connsiteX8" fmla="*/ 160065 w 335821"/>
                  <a:gd name="connsiteY8" fmla="*/ 1326454 h 1326455"/>
                  <a:gd name="connsiteX9" fmla="*/ 42440 w 335821"/>
                  <a:gd name="connsiteY9" fmla="*/ 1181319 h 1326455"/>
                  <a:gd name="connsiteX10" fmla="*/ 83670 w 335821"/>
                  <a:gd name="connsiteY10" fmla="*/ 389217 h 1326455"/>
                  <a:gd name="connsiteX11" fmla="*/ 81424 w 335821"/>
                  <a:gd name="connsiteY11" fmla="*/ 389294 h 1326455"/>
                  <a:gd name="connsiteX12" fmla="*/ 53741 w 335821"/>
                  <a:gd name="connsiteY12" fmla="*/ 382037 h 1326455"/>
                  <a:gd name="connsiteX13" fmla="*/ 4164 w 335821"/>
                  <a:gd name="connsiteY13" fmla="*/ 284917 h 1326455"/>
                  <a:gd name="connsiteX14" fmla="*/ 19380 w 335821"/>
                  <a:gd name="connsiteY14" fmla="*/ 114634 h 1326455"/>
                  <a:gd name="connsiteX15" fmla="*/ 55609 w 335821"/>
                  <a:gd name="connsiteY15" fmla="*/ 89787 h 1326455"/>
                  <a:gd name="connsiteX16" fmla="*/ 65455 w 335821"/>
                  <a:gd name="connsiteY16" fmla="*/ 86490 h 1326455"/>
                  <a:gd name="connsiteX17" fmla="*/ 72521 w 335821"/>
                  <a:gd name="connsiteY17" fmla="*/ 72960 h 1326455"/>
                  <a:gd name="connsiteX18" fmla="*/ 103810 w 335821"/>
                  <a:gd name="connsiteY18" fmla="*/ 56230 h 1326455"/>
                  <a:gd name="connsiteX19" fmla="*/ 122404 w 335821"/>
                  <a:gd name="connsiteY19" fmla="*/ 66173 h 1326455"/>
                  <a:gd name="connsiteX20" fmla="*/ 122528 w 335821"/>
                  <a:gd name="connsiteY20" fmla="*/ 65376 h 1326455"/>
                  <a:gd name="connsiteX21" fmla="*/ 163300 w 335821"/>
                  <a:gd name="connsiteY21" fmla="*/ 30490 h 1326455"/>
                  <a:gd name="connsiteX22" fmla="*/ 190208 w 335821"/>
                  <a:gd name="connsiteY22" fmla="*/ 44877 h 1326455"/>
                  <a:gd name="connsiteX23" fmla="*/ 192472 w 335821"/>
                  <a:gd name="connsiteY23" fmla="*/ 43628 h 1326455"/>
                  <a:gd name="connsiteX24" fmla="*/ 223429 w 335821"/>
                  <a:gd name="connsiteY24" fmla="*/ 3 h 1326455"/>
                  <a:gd name="connsiteX0" fmla="*/ 223429 w 333532"/>
                  <a:gd name="connsiteY0" fmla="*/ 3 h 1326455"/>
                  <a:gd name="connsiteX1" fmla="*/ 266098 w 333532"/>
                  <a:gd name="connsiteY1" fmla="*/ 43771 h 1326455"/>
                  <a:gd name="connsiteX2" fmla="*/ 276314 w 333532"/>
                  <a:gd name="connsiteY2" fmla="*/ 140937 h 1326455"/>
                  <a:gd name="connsiteX3" fmla="*/ 333463 w 333532"/>
                  <a:gd name="connsiteY3" fmla="*/ 220742 h 1326455"/>
                  <a:gd name="connsiteX4" fmla="*/ 278330 w 333532"/>
                  <a:gd name="connsiteY4" fmla="*/ 328439 h 1326455"/>
                  <a:gd name="connsiteX5" fmla="*/ 244900 w 333532"/>
                  <a:gd name="connsiteY5" fmla="*/ 376389 h 1326455"/>
                  <a:gd name="connsiteX6" fmla="*/ 277689 w 333532"/>
                  <a:gd name="connsiteY6" fmla="*/ 1181320 h 1326455"/>
                  <a:gd name="connsiteX7" fmla="*/ 160064 w 333532"/>
                  <a:gd name="connsiteY7" fmla="*/ 1326455 h 1326455"/>
                  <a:gd name="connsiteX8" fmla="*/ 160065 w 333532"/>
                  <a:gd name="connsiteY8" fmla="*/ 1326454 h 1326455"/>
                  <a:gd name="connsiteX9" fmla="*/ 42440 w 333532"/>
                  <a:gd name="connsiteY9" fmla="*/ 1181319 h 1326455"/>
                  <a:gd name="connsiteX10" fmla="*/ 83670 w 333532"/>
                  <a:gd name="connsiteY10" fmla="*/ 389217 h 1326455"/>
                  <a:gd name="connsiteX11" fmla="*/ 81424 w 333532"/>
                  <a:gd name="connsiteY11" fmla="*/ 389294 h 1326455"/>
                  <a:gd name="connsiteX12" fmla="*/ 53741 w 333532"/>
                  <a:gd name="connsiteY12" fmla="*/ 382037 h 1326455"/>
                  <a:gd name="connsiteX13" fmla="*/ 4164 w 333532"/>
                  <a:gd name="connsiteY13" fmla="*/ 284917 h 1326455"/>
                  <a:gd name="connsiteX14" fmla="*/ 19380 w 333532"/>
                  <a:gd name="connsiteY14" fmla="*/ 114634 h 1326455"/>
                  <a:gd name="connsiteX15" fmla="*/ 55609 w 333532"/>
                  <a:gd name="connsiteY15" fmla="*/ 89787 h 1326455"/>
                  <a:gd name="connsiteX16" fmla="*/ 65455 w 333532"/>
                  <a:gd name="connsiteY16" fmla="*/ 86490 h 1326455"/>
                  <a:gd name="connsiteX17" fmla="*/ 72521 w 333532"/>
                  <a:gd name="connsiteY17" fmla="*/ 72960 h 1326455"/>
                  <a:gd name="connsiteX18" fmla="*/ 103810 w 333532"/>
                  <a:gd name="connsiteY18" fmla="*/ 56230 h 1326455"/>
                  <a:gd name="connsiteX19" fmla="*/ 122404 w 333532"/>
                  <a:gd name="connsiteY19" fmla="*/ 66173 h 1326455"/>
                  <a:gd name="connsiteX20" fmla="*/ 122528 w 333532"/>
                  <a:gd name="connsiteY20" fmla="*/ 65376 h 1326455"/>
                  <a:gd name="connsiteX21" fmla="*/ 163300 w 333532"/>
                  <a:gd name="connsiteY21" fmla="*/ 30490 h 1326455"/>
                  <a:gd name="connsiteX22" fmla="*/ 190208 w 333532"/>
                  <a:gd name="connsiteY22" fmla="*/ 44877 h 1326455"/>
                  <a:gd name="connsiteX23" fmla="*/ 192472 w 333532"/>
                  <a:gd name="connsiteY23" fmla="*/ 43628 h 1326455"/>
                  <a:gd name="connsiteX24" fmla="*/ 223429 w 333532"/>
                  <a:gd name="connsiteY24" fmla="*/ 3 h 1326455"/>
                  <a:gd name="connsiteX0" fmla="*/ 223429 w 333484"/>
                  <a:gd name="connsiteY0" fmla="*/ 3 h 1326455"/>
                  <a:gd name="connsiteX1" fmla="*/ 266098 w 333484"/>
                  <a:gd name="connsiteY1" fmla="*/ 43771 h 1326455"/>
                  <a:gd name="connsiteX2" fmla="*/ 271551 w 333484"/>
                  <a:gd name="connsiteY2" fmla="*/ 111011 h 1326455"/>
                  <a:gd name="connsiteX3" fmla="*/ 333463 w 333484"/>
                  <a:gd name="connsiteY3" fmla="*/ 220742 h 1326455"/>
                  <a:gd name="connsiteX4" fmla="*/ 278330 w 333484"/>
                  <a:gd name="connsiteY4" fmla="*/ 328439 h 1326455"/>
                  <a:gd name="connsiteX5" fmla="*/ 244900 w 333484"/>
                  <a:gd name="connsiteY5" fmla="*/ 376389 h 1326455"/>
                  <a:gd name="connsiteX6" fmla="*/ 277689 w 333484"/>
                  <a:gd name="connsiteY6" fmla="*/ 1181320 h 1326455"/>
                  <a:gd name="connsiteX7" fmla="*/ 160064 w 333484"/>
                  <a:gd name="connsiteY7" fmla="*/ 1326455 h 1326455"/>
                  <a:gd name="connsiteX8" fmla="*/ 160065 w 333484"/>
                  <a:gd name="connsiteY8" fmla="*/ 1326454 h 1326455"/>
                  <a:gd name="connsiteX9" fmla="*/ 42440 w 333484"/>
                  <a:gd name="connsiteY9" fmla="*/ 1181319 h 1326455"/>
                  <a:gd name="connsiteX10" fmla="*/ 83670 w 333484"/>
                  <a:gd name="connsiteY10" fmla="*/ 389217 h 1326455"/>
                  <a:gd name="connsiteX11" fmla="*/ 81424 w 333484"/>
                  <a:gd name="connsiteY11" fmla="*/ 389294 h 1326455"/>
                  <a:gd name="connsiteX12" fmla="*/ 53741 w 333484"/>
                  <a:gd name="connsiteY12" fmla="*/ 382037 h 1326455"/>
                  <a:gd name="connsiteX13" fmla="*/ 4164 w 333484"/>
                  <a:gd name="connsiteY13" fmla="*/ 284917 h 1326455"/>
                  <a:gd name="connsiteX14" fmla="*/ 19380 w 333484"/>
                  <a:gd name="connsiteY14" fmla="*/ 114634 h 1326455"/>
                  <a:gd name="connsiteX15" fmla="*/ 55609 w 333484"/>
                  <a:gd name="connsiteY15" fmla="*/ 89787 h 1326455"/>
                  <a:gd name="connsiteX16" fmla="*/ 65455 w 333484"/>
                  <a:gd name="connsiteY16" fmla="*/ 86490 h 1326455"/>
                  <a:gd name="connsiteX17" fmla="*/ 72521 w 333484"/>
                  <a:gd name="connsiteY17" fmla="*/ 72960 h 1326455"/>
                  <a:gd name="connsiteX18" fmla="*/ 103810 w 333484"/>
                  <a:gd name="connsiteY18" fmla="*/ 56230 h 1326455"/>
                  <a:gd name="connsiteX19" fmla="*/ 122404 w 333484"/>
                  <a:gd name="connsiteY19" fmla="*/ 66173 h 1326455"/>
                  <a:gd name="connsiteX20" fmla="*/ 122528 w 333484"/>
                  <a:gd name="connsiteY20" fmla="*/ 65376 h 1326455"/>
                  <a:gd name="connsiteX21" fmla="*/ 163300 w 333484"/>
                  <a:gd name="connsiteY21" fmla="*/ 30490 h 1326455"/>
                  <a:gd name="connsiteX22" fmla="*/ 190208 w 333484"/>
                  <a:gd name="connsiteY22" fmla="*/ 44877 h 1326455"/>
                  <a:gd name="connsiteX23" fmla="*/ 192472 w 333484"/>
                  <a:gd name="connsiteY23" fmla="*/ 43628 h 1326455"/>
                  <a:gd name="connsiteX24" fmla="*/ 223429 w 333484"/>
                  <a:gd name="connsiteY24" fmla="*/ 3 h 1326455"/>
                  <a:gd name="connsiteX0" fmla="*/ 223429 w 344761"/>
                  <a:gd name="connsiteY0" fmla="*/ 3 h 1326455"/>
                  <a:gd name="connsiteX1" fmla="*/ 266098 w 344761"/>
                  <a:gd name="connsiteY1" fmla="*/ 43771 h 1326455"/>
                  <a:gd name="connsiteX2" fmla="*/ 271551 w 344761"/>
                  <a:gd name="connsiteY2" fmla="*/ 111011 h 1326455"/>
                  <a:gd name="connsiteX3" fmla="*/ 333463 w 344761"/>
                  <a:gd name="connsiteY3" fmla="*/ 220742 h 1326455"/>
                  <a:gd name="connsiteX4" fmla="*/ 278330 w 344761"/>
                  <a:gd name="connsiteY4" fmla="*/ 328439 h 1326455"/>
                  <a:gd name="connsiteX5" fmla="*/ 244900 w 344761"/>
                  <a:gd name="connsiteY5" fmla="*/ 376389 h 1326455"/>
                  <a:gd name="connsiteX6" fmla="*/ 277689 w 344761"/>
                  <a:gd name="connsiteY6" fmla="*/ 1181320 h 1326455"/>
                  <a:gd name="connsiteX7" fmla="*/ 160064 w 344761"/>
                  <a:gd name="connsiteY7" fmla="*/ 1326455 h 1326455"/>
                  <a:gd name="connsiteX8" fmla="*/ 160065 w 344761"/>
                  <a:gd name="connsiteY8" fmla="*/ 1326454 h 1326455"/>
                  <a:gd name="connsiteX9" fmla="*/ 42440 w 344761"/>
                  <a:gd name="connsiteY9" fmla="*/ 1181319 h 1326455"/>
                  <a:gd name="connsiteX10" fmla="*/ 83670 w 344761"/>
                  <a:gd name="connsiteY10" fmla="*/ 389217 h 1326455"/>
                  <a:gd name="connsiteX11" fmla="*/ 81424 w 344761"/>
                  <a:gd name="connsiteY11" fmla="*/ 389294 h 1326455"/>
                  <a:gd name="connsiteX12" fmla="*/ 53741 w 344761"/>
                  <a:gd name="connsiteY12" fmla="*/ 382037 h 1326455"/>
                  <a:gd name="connsiteX13" fmla="*/ 4164 w 344761"/>
                  <a:gd name="connsiteY13" fmla="*/ 284917 h 1326455"/>
                  <a:gd name="connsiteX14" fmla="*/ 19380 w 344761"/>
                  <a:gd name="connsiteY14" fmla="*/ 114634 h 1326455"/>
                  <a:gd name="connsiteX15" fmla="*/ 55609 w 344761"/>
                  <a:gd name="connsiteY15" fmla="*/ 89787 h 1326455"/>
                  <a:gd name="connsiteX16" fmla="*/ 65455 w 344761"/>
                  <a:gd name="connsiteY16" fmla="*/ 86490 h 1326455"/>
                  <a:gd name="connsiteX17" fmla="*/ 72521 w 344761"/>
                  <a:gd name="connsiteY17" fmla="*/ 72960 h 1326455"/>
                  <a:gd name="connsiteX18" fmla="*/ 103810 w 344761"/>
                  <a:gd name="connsiteY18" fmla="*/ 56230 h 1326455"/>
                  <a:gd name="connsiteX19" fmla="*/ 122404 w 344761"/>
                  <a:gd name="connsiteY19" fmla="*/ 66173 h 1326455"/>
                  <a:gd name="connsiteX20" fmla="*/ 122528 w 344761"/>
                  <a:gd name="connsiteY20" fmla="*/ 65376 h 1326455"/>
                  <a:gd name="connsiteX21" fmla="*/ 163300 w 344761"/>
                  <a:gd name="connsiteY21" fmla="*/ 30490 h 1326455"/>
                  <a:gd name="connsiteX22" fmla="*/ 190208 w 344761"/>
                  <a:gd name="connsiteY22" fmla="*/ 44877 h 1326455"/>
                  <a:gd name="connsiteX23" fmla="*/ 192472 w 344761"/>
                  <a:gd name="connsiteY23" fmla="*/ 43628 h 1326455"/>
                  <a:gd name="connsiteX24" fmla="*/ 223429 w 344761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192472 w 356393"/>
                  <a:gd name="connsiteY23" fmla="*/ 43628 h 1326455"/>
                  <a:gd name="connsiteX24" fmla="*/ 223429 w 356393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223429 w 356393"/>
                  <a:gd name="connsiteY23" fmla="*/ 3 h 1326455"/>
                  <a:gd name="connsiteX0" fmla="*/ 223429 w 356393"/>
                  <a:gd name="connsiteY0" fmla="*/ 138 h 1326590"/>
                  <a:gd name="connsiteX1" fmla="*/ 266098 w 356393"/>
                  <a:gd name="connsiteY1" fmla="*/ 43906 h 1326590"/>
                  <a:gd name="connsiteX2" fmla="*/ 271551 w 356393"/>
                  <a:gd name="connsiteY2" fmla="*/ 111146 h 1326590"/>
                  <a:gd name="connsiteX3" fmla="*/ 333463 w 356393"/>
                  <a:gd name="connsiteY3" fmla="*/ 220877 h 1326590"/>
                  <a:gd name="connsiteX4" fmla="*/ 278330 w 356393"/>
                  <a:gd name="connsiteY4" fmla="*/ 328574 h 1326590"/>
                  <a:gd name="connsiteX5" fmla="*/ 244900 w 356393"/>
                  <a:gd name="connsiteY5" fmla="*/ 376524 h 1326590"/>
                  <a:gd name="connsiteX6" fmla="*/ 277689 w 356393"/>
                  <a:gd name="connsiteY6" fmla="*/ 1181455 h 1326590"/>
                  <a:gd name="connsiteX7" fmla="*/ 160064 w 356393"/>
                  <a:gd name="connsiteY7" fmla="*/ 1326590 h 1326590"/>
                  <a:gd name="connsiteX8" fmla="*/ 160065 w 356393"/>
                  <a:gd name="connsiteY8" fmla="*/ 1326589 h 1326590"/>
                  <a:gd name="connsiteX9" fmla="*/ 42440 w 356393"/>
                  <a:gd name="connsiteY9" fmla="*/ 1181454 h 1326590"/>
                  <a:gd name="connsiteX10" fmla="*/ 83670 w 356393"/>
                  <a:gd name="connsiteY10" fmla="*/ 389352 h 1326590"/>
                  <a:gd name="connsiteX11" fmla="*/ 81424 w 356393"/>
                  <a:gd name="connsiteY11" fmla="*/ 389429 h 1326590"/>
                  <a:gd name="connsiteX12" fmla="*/ 53741 w 356393"/>
                  <a:gd name="connsiteY12" fmla="*/ 382172 h 1326590"/>
                  <a:gd name="connsiteX13" fmla="*/ 4164 w 356393"/>
                  <a:gd name="connsiteY13" fmla="*/ 285052 h 1326590"/>
                  <a:gd name="connsiteX14" fmla="*/ 19380 w 356393"/>
                  <a:gd name="connsiteY14" fmla="*/ 114769 h 1326590"/>
                  <a:gd name="connsiteX15" fmla="*/ 55609 w 356393"/>
                  <a:gd name="connsiteY15" fmla="*/ 89922 h 1326590"/>
                  <a:gd name="connsiteX16" fmla="*/ 65455 w 356393"/>
                  <a:gd name="connsiteY16" fmla="*/ 86625 h 1326590"/>
                  <a:gd name="connsiteX17" fmla="*/ 72521 w 356393"/>
                  <a:gd name="connsiteY17" fmla="*/ 73095 h 1326590"/>
                  <a:gd name="connsiteX18" fmla="*/ 103810 w 356393"/>
                  <a:gd name="connsiteY18" fmla="*/ 56365 h 1326590"/>
                  <a:gd name="connsiteX19" fmla="*/ 122404 w 356393"/>
                  <a:gd name="connsiteY19" fmla="*/ 66308 h 1326590"/>
                  <a:gd name="connsiteX20" fmla="*/ 122528 w 356393"/>
                  <a:gd name="connsiteY20" fmla="*/ 65511 h 1326590"/>
                  <a:gd name="connsiteX21" fmla="*/ 163300 w 356393"/>
                  <a:gd name="connsiteY21" fmla="*/ 30625 h 1326590"/>
                  <a:gd name="connsiteX22" fmla="*/ 190208 w 356393"/>
                  <a:gd name="connsiteY22" fmla="*/ 45012 h 1326590"/>
                  <a:gd name="connsiteX23" fmla="*/ 223429 w 356393"/>
                  <a:gd name="connsiteY23" fmla="*/ 138 h 1326590"/>
                  <a:gd name="connsiteX0" fmla="*/ 223429 w 347369"/>
                  <a:gd name="connsiteY0" fmla="*/ 138 h 1326590"/>
                  <a:gd name="connsiteX1" fmla="*/ 266098 w 347369"/>
                  <a:gd name="connsiteY1" fmla="*/ 43906 h 1326590"/>
                  <a:gd name="connsiteX2" fmla="*/ 276313 w 347369"/>
                  <a:gd name="connsiteY2" fmla="*/ 121122 h 1326590"/>
                  <a:gd name="connsiteX3" fmla="*/ 333463 w 347369"/>
                  <a:gd name="connsiteY3" fmla="*/ 220877 h 1326590"/>
                  <a:gd name="connsiteX4" fmla="*/ 278330 w 347369"/>
                  <a:gd name="connsiteY4" fmla="*/ 328574 h 1326590"/>
                  <a:gd name="connsiteX5" fmla="*/ 244900 w 347369"/>
                  <a:gd name="connsiteY5" fmla="*/ 376524 h 1326590"/>
                  <a:gd name="connsiteX6" fmla="*/ 277689 w 347369"/>
                  <a:gd name="connsiteY6" fmla="*/ 1181455 h 1326590"/>
                  <a:gd name="connsiteX7" fmla="*/ 160064 w 347369"/>
                  <a:gd name="connsiteY7" fmla="*/ 1326590 h 1326590"/>
                  <a:gd name="connsiteX8" fmla="*/ 160065 w 347369"/>
                  <a:gd name="connsiteY8" fmla="*/ 1326589 h 1326590"/>
                  <a:gd name="connsiteX9" fmla="*/ 42440 w 347369"/>
                  <a:gd name="connsiteY9" fmla="*/ 1181454 h 1326590"/>
                  <a:gd name="connsiteX10" fmla="*/ 83670 w 347369"/>
                  <a:gd name="connsiteY10" fmla="*/ 389352 h 1326590"/>
                  <a:gd name="connsiteX11" fmla="*/ 81424 w 347369"/>
                  <a:gd name="connsiteY11" fmla="*/ 389429 h 1326590"/>
                  <a:gd name="connsiteX12" fmla="*/ 53741 w 347369"/>
                  <a:gd name="connsiteY12" fmla="*/ 382172 h 1326590"/>
                  <a:gd name="connsiteX13" fmla="*/ 4164 w 347369"/>
                  <a:gd name="connsiteY13" fmla="*/ 285052 h 1326590"/>
                  <a:gd name="connsiteX14" fmla="*/ 19380 w 347369"/>
                  <a:gd name="connsiteY14" fmla="*/ 114769 h 1326590"/>
                  <a:gd name="connsiteX15" fmla="*/ 55609 w 347369"/>
                  <a:gd name="connsiteY15" fmla="*/ 89922 h 1326590"/>
                  <a:gd name="connsiteX16" fmla="*/ 65455 w 347369"/>
                  <a:gd name="connsiteY16" fmla="*/ 86625 h 1326590"/>
                  <a:gd name="connsiteX17" fmla="*/ 72521 w 347369"/>
                  <a:gd name="connsiteY17" fmla="*/ 73095 h 1326590"/>
                  <a:gd name="connsiteX18" fmla="*/ 103810 w 347369"/>
                  <a:gd name="connsiteY18" fmla="*/ 56365 h 1326590"/>
                  <a:gd name="connsiteX19" fmla="*/ 122404 w 347369"/>
                  <a:gd name="connsiteY19" fmla="*/ 66308 h 1326590"/>
                  <a:gd name="connsiteX20" fmla="*/ 122528 w 347369"/>
                  <a:gd name="connsiteY20" fmla="*/ 65511 h 1326590"/>
                  <a:gd name="connsiteX21" fmla="*/ 163300 w 347369"/>
                  <a:gd name="connsiteY21" fmla="*/ 30625 h 1326590"/>
                  <a:gd name="connsiteX22" fmla="*/ 190208 w 347369"/>
                  <a:gd name="connsiteY22" fmla="*/ 45012 h 1326590"/>
                  <a:gd name="connsiteX23" fmla="*/ 223429 w 347369"/>
                  <a:gd name="connsiteY23" fmla="*/ 138 h 1326590"/>
                  <a:gd name="connsiteX0" fmla="*/ 223429 w 351931"/>
                  <a:gd name="connsiteY0" fmla="*/ 138 h 1326590"/>
                  <a:gd name="connsiteX1" fmla="*/ 266098 w 351931"/>
                  <a:gd name="connsiteY1" fmla="*/ 43906 h 1326590"/>
                  <a:gd name="connsiteX2" fmla="*/ 276313 w 351931"/>
                  <a:gd name="connsiteY2" fmla="*/ 121122 h 1326590"/>
                  <a:gd name="connsiteX3" fmla="*/ 333463 w 351931"/>
                  <a:gd name="connsiteY3" fmla="*/ 220877 h 1326590"/>
                  <a:gd name="connsiteX4" fmla="*/ 278330 w 351931"/>
                  <a:gd name="connsiteY4" fmla="*/ 328574 h 1326590"/>
                  <a:gd name="connsiteX5" fmla="*/ 244900 w 351931"/>
                  <a:gd name="connsiteY5" fmla="*/ 376524 h 1326590"/>
                  <a:gd name="connsiteX6" fmla="*/ 277689 w 351931"/>
                  <a:gd name="connsiteY6" fmla="*/ 1181455 h 1326590"/>
                  <a:gd name="connsiteX7" fmla="*/ 160064 w 351931"/>
                  <a:gd name="connsiteY7" fmla="*/ 1326590 h 1326590"/>
                  <a:gd name="connsiteX8" fmla="*/ 160065 w 351931"/>
                  <a:gd name="connsiteY8" fmla="*/ 1326589 h 1326590"/>
                  <a:gd name="connsiteX9" fmla="*/ 42440 w 351931"/>
                  <a:gd name="connsiteY9" fmla="*/ 1181454 h 1326590"/>
                  <a:gd name="connsiteX10" fmla="*/ 83670 w 351931"/>
                  <a:gd name="connsiteY10" fmla="*/ 389352 h 1326590"/>
                  <a:gd name="connsiteX11" fmla="*/ 81424 w 351931"/>
                  <a:gd name="connsiteY11" fmla="*/ 389429 h 1326590"/>
                  <a:gd name="connsiteX12" fmla="*/ 53741 w 351931"/>
                  <a:gd name="connsiteY12" fmla="*/ 382172 h 1326590"/>
                  <a:gd name="connsiteX13" fmla="*/ 4164 w 351931"/>
                  <a:gd name="connsiteY13" fmla="*/ 285052 h 1326590"/>
                  <a:gd name="connsiteX14" fmla="*/ 19380 w 351931"/>
                  <a:gd name="connsiteY14" fmla="*/ 114769 h 1326590"/>
                  <a:gd name="connsiteX15" fmla="*/ 55609 w 351931"/>
                  <a:gd name="connsiteY15" fmla="*/ 89922 h 1326590"/>
                  <a:gd name="connsiteX16" fmla="*/ 65455 w 351931"/>
                  <a:gd name="connsiteY16" fmla="*/ 86625 h 1326590"/>
                  <a:gd name="connsiteX17" fmla="*/ 72521 w 351931"/>
                  <a:gd name="connsiteY17" fmla="*/ 73095 h 1326590"/>
                  <a:gd name="connsiteX18" fmla="*/ 103810 w 351931"/>
                  <a:gd name="connsiteY18" fmla="*/ 56365 h 1326590"/>
                  <a:gd name="connsiteX19" fmla="*/ 122404 w 351931"/>
                  <a:gd name="connsiteY19" fmla="*/ 66308 h 1326590"/>
                  <a:gd name="connsiteX20" fmla="*/ 122528 w 351931"/>
                  <a:gd name="connsiteY20" fmla="*/ 65511 h 1326590"/>
                  <a:gd name="connsiteX21" fmla="*/ 163300 w 351931"/>
                  <a:gd name="connsiteY21" fmla="*/ 30625 h 1326590"/>
                  <a:gd name="connsiteX22" fmla="*/ 190208 w 351931"/>
                  <a:gd name="connsiteY22" fmla="*/ 45012 h 1326590"/>
                  <a:gd name="connsiteX23" fmla="*/ 223429 w 351931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65455 w 357197"/>
                  <a:gd name="connsiteY16" fmla="*/ 86625 h 1326590"/>
                  <a:gd name="connsiteX17" fmla="*/ 72521 w 357197"/>
                  <a:gd name="connsiteY17" fmla="*/ 73095 h 1326590"/>
                  <a:gd name="connsiteX18" fmla="*/ 103810 w 357197"/>
                  <a:gd name="connsiteY18" fmla="*/ 56365 h 1326590"/>
                  <a:gd name="connsiteX19" fmla="*/ 122404 w 357197"/>
                  <a:gd name="connsiteY19" fmla="*/ 66308 h 1326590"/>
                  <a:gd name="connsiteX20" fmla="*/ 122528 w 357197"/>
                  <a:gd name="connsiteY20" fmla="*/ 65511 h 1326590"/>
                  <a:gd name="connsiteX21" fmla="*/ 163300 w 357197"/>
                  <a:gd name="connsiteY21" fmla="*/ 30625 h 1326590"/>
                  <a:gd name="connsiteX22" fmla="*/ 190208 w 357197"/>
                  <a:gd name="connsiteY22" fmla="*/ 45012 h 1326590"/>
                  <a:gd name="connsiteX23" fmla="*/ 223429 w 357197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2521 w 357197"/>
                  <a:gd name="connsiteY16" fmla="*/ 73095 h 1326590"/>
                  <a:gd name="connsiteX17" fmla="*/ 103810 w 357197"/>
                  <a:gd name="connsiteY17" fmla="*/ 56365 h 1326590"/>
                  <a:gd name="connsiteX18" fmla="*/ 122404 w 357197"/>
                  <a:gd name="connsiteY18" fmla="*/ 66308 h 1326590"/>
                  <a:gd name="connsiteX19" fmla="*/ 122528 w 357197"/>
                  <a:gd name="connsiteY19" fmla="*/ 65511 h 1326590"/>
                  <a:gd name="connsiteX20" fmla="*/ 163300 w 357197"/>
                  <a:gd name="connsiteY20" fmla="*/ 30625 h 1326590"/>
                  <a:gd name="connsiteX21" fmla="*/ 190208 w 357197"/>
                  <a:gd name="connsiteY21" fmla="*/ 45012 h 1326590"/>
                  <a:gd name="connsiteX22" fmla="*/ 223429 w 357197"/>
                  <a:gd name="connsiteY22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103810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63300 w 357197"/>
                  <a:gd name="connsiteY18" fmla="*/ 30625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7872 w 357197"/>
                  <a:gd name="connsiteY18" fmla="*/ 31780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66 h 1326618"/>
                  <a:gd name="connsiteX1" fmla="*/ 266098 w 357197"/>
                  <a:gd name="connsiteY1" fmla="*/ 43934 h 1326618"/>
                  <a:gd name="connsiteX2" fmla="*/ 276313 w 357197"/>
                  <a:gd name="connsiteY2" fmla="*/ 121150 h 1326618"/>
                  <a:gd name="connsiteX3" fmla="*/ 333463 w 357197"/>
                  <a:gd name="connsiteY3" fmla="*/ 220905 h 1326618"/>
                  <a:gd name="connsiteX4" fmla="*/ 278330 w 357197"/>
                  <a:gd name="connsiteY4" fmla="*/ 328602 h 1326618"/>
                  <a:gd name="connsiteX5" fmla="*/ 244900 w 357197"/>
                  <a:gd name="connsiteY5" fmla="*/ 376552 h 1326618"/>
                  <a:gd name="connsiteX6" fmla="*/ 277689 w 357197"/>
                  <a:gd name="connsiteY6" fmla="*/ 1181483 h 1326618"/>
                  <a:gd name="connsiteX7" fmla="*/ 160064 w 357197"/>
                  <a:gd name="connsiteY7" fmla="*/ 1326618 h 1326618"/>
                  <a:gd name="connsiteX8" fmla="*/ 160065 w 357197"/>
                  <a:gd name="connsiteY8" fmla="*/ 1326617 h 1326618"/>
                  <a:gd name="connsiteX9" fmla="*/ 42440 w 357197"/>
                  <a:gd name="connsiteY9" fmla="*/ 1181482 h 1326618"/>
                  <a:gd name="connsiteX10" fmla="*/ 83670 w 357197"/>
                  <a:gd name="connsiteY10" fmla="*/ 389380 h 1326618"/>
                  <a:gd name="connsiteX11" fmla="*/ 81424 w 357197"/>
                  <a:gd name="connsiteY11" fmla="*/ 389457 h 1326618"/>
                  <a:gd name="connsiteX12" fmla="*/ 53741 w 357197"/>
                  <a:gd name="connsiteY12" fmla="*/ 382200 h 1326618"/>
                  <a:gd name="connsiteX13" fmla="*/ 4164 w 357197"/>
                  <a:gd name="connsiteY13" fmla="*/ 285080 h 1326618"/>
                  <a:gd name="connsiteX14" fmla="*/ 19380 w 357197"/>
                  <a:gd name="connsiteY14" fmla="*/ 114797 h 1326618"/>
                  <a:gd name="connsiteX15" fmla="*/ 55609 w 357197"/>
                  <a:gd name="connsiteY15" fmla="*/ 89950 h 1326618"/>
                  <a:gd name="connsiteX16" fmla="*/ 82873 w 357197"/>
                  <a:gd name="connsiteY16" fmla="*/ 57547 h 1326618"/>
                  <a:gd name="connsiteX17" fmla="*/ 122404 w 357197"/>
                  <a:gd name="connsiteY17" fmla="*/ 66336 h 1326618"/>
                  <a:gd name="connsiteX18" fmla="*/ 147872 w 357197"/>
                  <a:gd name="connsiteY18" fmla="*/ 31808 h 1326618"/>
                  <a:gd name="connsiteX19" fmla="*/ 190208 w 357197"/>
                  <a:gd name="connsiteY19" fmla="*/ 45040 h 1326618"/>
                  <a:gd name="connsiteX20" fmla="*/ 223429 w 357197"/>
                  <a:gd name="connsiteY20" fmla="*/ 166 h 1326618"/>
                  <a:gd name="connsiteX0" fmla="*/ 223429 w 357197"/>
                  <a:gd name="connsiteY0" fmla="*/ 2 h 1326454"/>
                  <a:gd name="connsiteX1" fmla="*/ 259486 w 357197"/>
                  <a:gd name="connsiteY1" fmla="*/ 43770 h 1326454"/>
                  <a:gd name="connsiteX2" fmla="*/ 276313 w 357197"/>
                  <a:gd name="connsiteY2" fmla="*/ 120986 h 1326454"/>
                  <a:gd name="connsiteX3" fmla="*/ 333463 w 357197"/>
                  <a:gd name="connsiteY3" fmla="*/ 220741 h 1326454"/>
                  <a:gd name="connsiteX4" fmla="*/ 278330 w 357197"/>
                  <a:gd name="connsiteY4" fmla="*/ 328438 h 1326454"/>
                  <a:gd name="connsiteX5" fmla="*/ 244900 w 357197"/>
                  <a:gd name="connsiteY5" fmla="*/ 376388 h 1326454"/>
                  <a:gd name="connsiteX6" fmla="*/ 277689 w 357197"/>
                  <a:gd name="connsiteY6" fmla="*/ 1181319 h 1326454"/>
                  <a:gd name="connsiteX7" fmla="*/ 160064 w 357197"/>
                  <a:gd name="connsiteY7" fmla="*/ 1326454 h 1326454"/>
                  <a:gd name="connsiteX8" fmla="*/ 160065 w 357197"/>
                  <a:gd name="connsiteY8" fmla="*/ 1326453 h 1326454"/>
                  <a:gd name="connsiteX9" fmla="*/ 42440 w 357197"/>
                  <a:gd name="connsiteY9" fmla="*/ 1181318 h 1326454"/>
                  <a:gd name="connsiteX10" fmla="*/ 83670 w 357197"/>
                  <a:gd name="connsiteY10" fmla="*/ 389216 h 1326454"/>
                  <a:gd name="connsiteX11" fmla="*/ 81424 w 357197"/>
                  <a:gd name="connsiteY11" fmla="*/ 389293 h 1326454"/>
                  <a:gd name="connsiteX12" fmla="*/ 53741 w 357197"/>
                  <a:gd name="connsiteY12" fmla="*/ 382036 h 1326454"/>
                  <a:gd name="connsiteX13" fmla="*/ 4164 w 357197"/>
                  <a:gd name="connsiteY13" fmla="*/ 284916 h 1326454"/>
                  <a:gd name="connsiteX14" fmla="*/ 19380 w 357197"/>
                  <a:gd name="connsiteY14" fmla="*/ 114633 h 1326454"/>
                  <a:gd name="connsiteX15" fmla="*/ 55609 w 357197"/>
                  <a:gd name="connsiteY15" fmla="*/ 89786 h 1326454"/>
                  <a:gd name="connsiteX16" fmla="*/ 82873 w 357197"/>
                  <a:gd name="connsiteY16" fmla="*/ 57383 h 1326454"/>
                  <a:gd name="connsiteX17" fmla="*/ 122404 w 357197"/>
                  <a:gd name="connsiteY17" fmla="*/ 66172 h 1326454"/>
                  <a:gd name="connsiteX18" fmla="*/ 147872 w 357197"/>
                  <a:gd name="connsiteY18" fmla="*/ 31644 h 1326454"/>
                  <a:gd name="connsiteX19" fmla="*/ 190208 w 357197"/>
                  <a:gd name="connsiteY19" fmla="*/ 44876 h 1326454"/>
                  <a:gd name="connsiteX20" fmla="*/ 223429 w 357197"/>
                  <a:gd name="connsiteY20" fmla="*/ 2 h 1326454"/>
                  <a:gd name="connsiteX0" fmla="*/ 220123 w 357197"/>
                  <a:gd name="connsiteY0" fmla="*/ 2 h 1317221"/>
                  <a:gd name="connsiteX1" fmla="*/ 259486 w 357197"/>
                  <a:gd name="connsiteY1" fmla="*/ 34537 h 1317221"/>
                  <a:gd name="connsiteX2" fmla="*/ 276313 w 357197"/>
                  <a:gd name="connsiteY2" fmla="*/ 111753 h 1317221"/>
                  <a:gd name="connsiteX3" fmla="*/ 333463 w 357197"/>
                  <a:gd name="connsiteY3" fmla="*/ 211508 h 1317221"/>
                  <a:gd name="connsiteX4" fmla="*/ 278330 w 357197"/>
                  <a:gd name="connsiteY4" fmla="*/ 319205 h 1317221"/>
                  <a:gd name="connsiteX5" fmla="*/ 244900 w 357197"/>
                  <a:gd name="connsiteY5" fmla="*/ 367155 h 1317221"/>
                  <a:gd name="connsiteX6" fmla="*/ 277689 w 357197"/>
                  <a:gd name="connsiteY6" fmla="*/ 1172086 h 1317221"/>
                  <a:gd name="connsiteX7" fmla="*/ 160064 w 357197"/>
                  <a:gd name="connsiteY7" fmla="*/ 1317221 h 1317221"/>
                  <a:gd name="connsiteX8" fmla="*/ 160065 w 357197"/>
                  <a:gd name="connsiteY8" fmla="*/ 1317220 h 1317221"/>
                  <a:gd name="connsiteX9" fmla="*/ 42440 w 357197"/>
                  <a:gd name="connsiteY9" fmla="*/ 1172085 h 1317221"/>
                  <a:gd name="connsiteX10" fmla="*/ 83670 w 357197"/>
                  <a:gd name="connsiteY10" fmla="*/ 379983 h 1317221"/>
                  <a:gd name="connsiteX11" fmla="*/ 81424 w 357197"/>
                  <a:gd name="connsiteY11" fmla="*/ 380060 h 1317221"/>
                  <a:gd name="connsiteX12" fmla="*/ 53741 w 357197"/>
                  <a:gd name="connsiteY12" fmla="*/ 372803 h 1317221"/>
                  <a:gd name="connsiteX13" fmla="*/ 4164 w 357197"/>
                  <a:gd name="connsiteY13" fmla="*/ 275683 h 1317221"/>
                  <a:gd name="connsiteX14" fmla="*/ 19380 w 357197"/>
                  <a:gd name="connsiteY14" fmla="*/ 105400 h 1317221"/>
                  <a:gd name="connsiteX15" fmla="*/ 55609 w 357197"/>
                  <a:gd name="connsiteY15" fmla="*/ 80553 h 1317221"/>
                  <a:gd name="connsiteX16" fmla="*/ 82873 w 357197"/>
                  <a:gd name="connsiteY16" fmla="*/ 48150 h 1317221"/>
                  <a:gd name="connsiteX17" fmla="*/ 122404 w 357197"/>
                  <a:gd name="connsiteY17" fmla="*/ 56939 h 1317221"/>
                  <a:gd name="connsiteX18" fmla="*/ 147872 w 357197"/>
                  <a:gd name="connsiteY18" fmla="*/ 22411 h 1317221"/>
                  <a:gd name="connsiteX19" fmla="*/ 190208 w 357197"/>
                  <a:gd name="connsiteY19" fmla="*/ 35643 h 1317221"/>
                  <a:gd name="connsiteX20" fmla="*/ 220123 w 357197"/>
                  <a:gd name="connsiteY20" fmla="*/ 2 h 131722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41481"/>
                  <a:gd name="connsiteY0" fmla="*/ 442 h 1317661"/>
                  <a:gd name="connsiteX1" fmla="*/ 259486 w 341481"/>
                  <a:gd name="connsiteY1" fmla="*/ 34977 h 1317661"/>
                  <a:gd name="connsiteX2" fmla="*/ 276313 w 341481"/>
                  <a:gd name="connsiteY2" fmla="*/ 112193 h 1317661"/>
                  <a:gd name="connsiteX3" fmla="*/ 333463 w 341481"/>
                  <a:gd name="connsiteY3" fmla="*/ 211948 h 1317661"/>
                  <a:gd name="connsiteX4" fmla="*/ 278330 w 341481"/>
                  <a:gd name="connsiteY4" fmla="*/ 319645 h 1317661"/>
                  <a:gd name="connsiteX5" fmla="*/ 244900 w 341481"/>
                  <a:gd name="connsiteY5" fmla="*/ 367595 h 1317661"/>
                  <a:gd name="connsiteX6" fmla="*/ 277689 w 341481"/>
                  <a:gd name="connsiteY6" fmla="*/ 1172526 h 1317661"/>
                  <a:gd name="connsiteX7" fmla="*/ 160064 w 341481"/>
                  <a:gd name="connsiteY7" fmla="*/ 1317661 h 1317661"/>
                  <a:gd name="connsiteX8" fmla="*/ 160065 w 341481"/>
                  <a:gd name="connsiteY8" fmla="*/ 1317660 h 1317661"/>
                  <a:gd name="connsiteX9" fmla="*/ 42440 w 341481"/>
                  <a:gd name="connsiteY9" fmla="*/ 1172525 h 1317661"/>
                  <a:gd name="connsiteX10" fmla="*/ 83670 w 341481"/>
                  <a:gd name="connsiteY10" fmla="*/ 380423 h 1317661"/>
                  <a:gd name="connsiteX11" fmla="*/ 81424 w 341481"/>
                  <a:gd name="connsiteY11" fmla="*/ 380500 h 1317661"/>
                  <a:gd name="connsiteX12" fmla="*/ 53741 w 341481"/>
                  <a:gd name="connsiteY12" fmla="*/ 373243 h 1317661"/>
                  <a:gd name="connsiteX13" fmla="*/ 4164 w 341481"/>
                  <a:gd name="connsiteY13" fmla="*/ 276123 h 1317661"/>
                  <a:gd name="connsiteX14" fmla="*/ 19380 w 341481"/>
                  <a:gd name="connsiteY14" fmla="*/ 105840 h 1317661"/>
                  <a:gd name="connsiteX15" fmla="*/ 55609 w 341481"/>
                  <a:gd name="connsiteY15" fmla="*/ 80993 h 1317661"/>
                  <a:gd name="connsiteX16" fmla="*/ 82873 w 341481"/>
                  <a:gd name="connsiteY16" fmla="*/ 48590 h 1317661"/>
                  <a:gd name="connsiteX17" fmla="*/ 122404 w 341481"/>
                  <a:gd name="connsiteY17" fmla="*/ 57379 h 1317661"/>
                  <a:gd name="connsiteX18" fmla="*/ 147872 w 341481"/>
                  <a:gd name="connsiteY18" fmla="*/ 22851 h 1317661"/>
                  <a:gd name="connsiteX19" fmla="*/ 190208 w 341481"/>
                  <a:gd name="connsiteY19" fmla="*/ 36083 h 1317661"/>
                  <a:gd name="connsiteX20" fmla="*/ 220123 w 341481"/>
                  <a:gd name="connsiteY20" fmla="*/ 442 h 1317661"/>
                  <a:gd name="connsiteX0" fmla="*/ 220123 w 339522"/>
                  <a:gd name="connsiteY0" fmla="*/ 442 h 1317661"/>
                  <a:gd name="connsiteX1" fmla="*/ 259486 w 339522"/>
                  <a:gd name="connsiteY1" fmla="*/ 34977 h 1317661"/>
                  <a:gd name="connsiteX2" fmla="*/ 276313 w 339522"/>
                  <a:gd name="connsiteY2" fmla="*/ 112193 h 1317661"/>
                  <a:gd name="connsiteX3" fmla="*/ 331682 w 339522"/>
                  <a:gd name="connsiteY3" fmla="*/ 92803 h 1317661"/>
                  <a:gd name="connsiteX4" fmla="*/ 333463 w 339522"/>
                  <a:gd name="connsiteY4" fmla="*/ 211948 h 1317661"/>
                  <a:gd name="connsiteX5" fmla="*/ 278330 w 339522"/>
                  <a:gd name="connsiteY5" fmla="*/ 319645 h 1317661"/>
                  <a:gd name="connsiteX6" fmla="*/ 244900 w 339522"/>
                  <a:gd name="connsiteY6" fmla="*/ 367595 h 1317661"/>
                  <a:gd name="connsiteX7" fmla="*/ 277689 w 339522"/>
                  <a:gd name="connsiteY7" fmla="*/ 1172526 h 1317661"/>
                  <a:gd name="connsiteX8" fmla="*/ 160064 w 339522"/>
                  <a:gd name="connsiteY8" fmla="*/ 1317661 h 1317661"/>
                  <a:gd name="connsiteX9" fmla="*/ 160065 w 339522"/>
                  <a:gd name="connsiteY9" fmla="*/ 1317660 h 1317661"/>
                  <a:gd name="connsiteX10" fmla="*/ 42440 w 339522"/>
                  <a:gd name="connsiteY10" fmla="*/ 1172525 h 1317661"/>
                  <a:gd name="connsiteX11" fmla="*/ 83670 w 339522"/>
                  <a:gd name="connsiteY11" fmla="*/ 380423 h 1317661"/>
                  <a:gd name="connsiteX12" fmla="*/ 81424 w 339522"/>
                  <a:gd name="connsiteY12" fmla="*/ 380500 h 1317661"/>
                  <a:gd name="connsiteX13" fmla="*/ 53741 w 339522"/>
                  <a:gd name="connsiteY13" fmla="*/ 373243 h 1317661"/>
                  <a:gd name="connsiteX14" fmla="*/ 4164 w 339522"/>
                  <a:gd name="connsiteY14" fmla="*/ 276123 h 1317661"/>
                  <a:gd name="connsiteX15" fmla="*/ 19380 w 339522"/>
                  <a:gd name="connsiteY15" fmla="*/ 105840 h 1317661"/>
                  <a:gd name="connsiteX16" fmla="*/ 55609 w 339522"/>
                  <a:gd name="connsiteY16" fmla="*/ 80993 h 1317661"/>
                  <a:gd name="connsiteX17" fmla="*/ 82873 w 339522"/>
                  <a:gd name="connsiteY17" fmla="*/ 48590 h 1317661"/>
                  <a:gd name="connsiteX18" fmla="*/ 122404 w 339522"/>
                  <a:gd name="connsiteY18" fmla="*/ 57379 h 1317661"/>
                  <a:gd name="connsiteX19" fmla="*/ 147872 w 339522"/>
                  <a:gd name="connsiteY19" fmla="*/ 22851 h 1317661"/>
                  <a:gd name="connsiteX20" fmla="*/ 190208 w 339522"/>
                  <a:gd name="connsiteY20" fmla="*/ 36083 h 1317661"/>
                  <a:gd name="connsiteX21" fmla="*/ 220123 w 339522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52133"/>
                  <a:gd name="connsiteY0" fmla="*/ 442 h 1317661"/>
                  <a:gd name="connsiteX1" fmla="*/ 259486 w 352133"/>
                  <a:gd name="connsiteY1" fmla="*/ 34977 h 1317661"/>
                  <a:gd name="connsiteX2" fmla="*/ 276313 w 352133"/>
                  <a:gd name="connsiteY2" fmla="*/ 112193 h 1317661"/>
                  <a:gd name="connsiteX3" fmla="*/ 344905 w 352133"/>
                  <a:gd name="connsiteY3" fmla="*/ 77800 h 1317661"/>
                  <a:gd name="connsiteX4" fmla="*/ 333463 w 352133"/>
                  <a:gd name="connsiteY4" fmla="*/ 211948 h 1317661"/>
                  <a:gd name="connsiteX5" fmla="*/ 278330 w 352133"/>
                  <a:gd name="connsiteY5" fmla="*/ 319645 h 1317661"/>
                  <a:gd name="connsiteX6" fmla="*/ 244900 w 352133"/>
                  <a:gd name="connsiteY6" fmla="*/ 367595 h 1317661"/>
                  <a:gd name="connsiteX7" fmla="*/ 277689 w 352133"/>
                  <a:gd name="connsiteY7" fmla="*/ 1172526 h 1317661"/>
                  <a:gd name="connsiteX8" fmla="*/ 160064 w 352133"/>
                  <a:gd name="connsiteY8" fmla="*/ 1317661 h 1317661"/>
                  <a:gd name="connsiteX9" fmla="*/ 160065 w 352133"/>
                  <a:gd name="connsiteY9" fmla="*/ 1317660 h 1317661"/>
                  <a:gd name="connsiteX10" fmla="*/ 42440 w 352133"/>
                  <a:gd name="connsiteY10" fmla="*/ 1172525 h 1317661"/>
                  <a:gd name="connsiteX11" fmla="*/ 83670 w 352133"/>
                  <a:gd name="connsiteY11" fmla="*/ 380423 h 1317661"/>
                  <a:gd name="connsiteX12" fmla="*/ 81424 w 352133"/>
                  <a:gd name="connsiteY12" fmla="*/ 380500 h 1317661"/>
                  <a:gd name="connsiteX13" fmla="*/ 53741 w 352133"/>
                  <a:gd name="connsiteY13" fmla="*/ 373243 h 1317661"/>
                  <a:gd name="connsiteX14" fmla="*/ 4164 w 352133"/>
                  <a:gd name="connsiteY14" fmla="*/ 276123 h 1317661"/>
                  <a:gd name="connsiteX15" fmla="*/ 19380 w 352133"/>
                  <a:gd name="connsiteY15" fmla="*/ 105840 h 1317661"/>
                  <a:gd name="connsiteX16" fmla="*/ 55609 w 352133"/>
                  <a:gd name="connsiteY16" fmla="*/ 80993 h 1317661"/>
                  <a:gd name="connsiteX17" fmla="*/ 82873 w 352133"/>
                  <a:gd name="connsiteY17" fmla="*/ 48590 h 1317661"/>
                  <a:gd name="connsiteX18" fmla="*/ 122404 w 352133"/>
                  <a:gd name="connsiteY18" fmla="*/ 57379 h 1317661"/>
                  <a:gd name="connsiteX19" fmla="*/ 147872 w 352133"/>
                  <a:gd name="connsiteY19" fmla="*/ 22851 h 1317661"/>
                  <a:gd name="connsiteX20" fmla="*/ 190208 w 352133"/>
                  <a:gd name="connsiteY20" fmla="*/ 36083 h 1317661"/>
                  <a:gd name="connsiteX21" fmla="*/ 220123 w 352133"/>
                  <a:gd name="connsiteY21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18900 w 352089"/>
                  <a:gd name="connsiteY0" fmla="*/ 442 h 1317661"/>
                  <a:gd name="connsiteX1" fmla="*/ 258263 w 352089"/>
                  <a:gd name="connsiteY1" fmla="*/ 34977 h 1317661"/>
                  <a:gd name="connsiteX2" fmla="*/ 275090 w 352089"/>
                  <a:gd name="connsiteY2" fmla="*/ 112193 h 1317661"/>
                  <a:gd name="connsiteX3" fmla="*/ 343682 w 352089"/>
                  <a:gd name="connsiteY3" fmla="*/ 77800 h 1317661"/>
                  <a:gd name="connsiteX4" fmla="*/ 332240 w 352089"/>
                  <a:gd name="connsiteY4" fmla="*/ 211948 h 1317661"/>
                  <a:gd name="connsiteX5" fmla="*/ 243677 w 352089"/>
                  <a:gd name="connsiteY5" fmla="*/ 367595 h 1317661"/>
                  <a:gd name="connsiteX6" fmla="*/ 276466 w 352089"/>
                  <a:gd name="connsiteY6" fmla="*/ 1172526 h 1317661"/>
                  <a:gd name="connsiteX7" fmla="*/ 158841 w 352089"/>
                  <a:gd name="connsiteY7" fmla="*/ 1317661 h 1317661"/>
                  <a:gd name="connsiteX8" fmla="*/ 158842 w 352089"/>
                  <a:gd name="connsiteY8" fmla="*/ 1317660 h 1317661"/>
                  <a:gd name="connsiteX9" fmla="*/ 41217 w 352089"/>
                  <a:gd name="connsiteY9" fmla="*/ 1172525 h 1317661"/>
                  <a:gd name="connsiteX10" fmla="*/ 80201 w 352089"/>
                  <a:gd name="connsiteY10" fmla="*/ 380500 h 1317661"/>
                  <a:gd name="connsiteX11" fmla="*/ 41498 w 352089"/>
                  <a:gd name="connsiteY11" fmla="*/ 353624 h 1317661"/>
                  <a:gd name="connsiteX12" fmla="*/ 737 w 352089"/>
                  <a:gd name="connsiteY12" fmla="*/ 236884 h 1317661"/>
                  <a:gd name="connsiteX13" fmla="*/ 18157 w 352089"/>
                  <a:gd name="connsiteY13" fmla="*/ 105840 h 1317661"/>
                  <a:gd name="connsiteX14" fmla="*/ 54386 w 352089"/>
                  <a:gd name="connsiteY14" fmla="*/ 80993 h 1317661"/>
                  <a:gd name="connsiteX15" fmla="*/ 81650 w 352089"/>
                  <a:gd name="connsiteY15" fmla="*/ 48590 h 1317661"/>
                  <a:gd name="connsiteX16" fmla="*/ 121181 w 352089"/>
                  <a:gd name="connsiteY16" fmla="*/ 57379 h 1317661"/>
                  <a:gd name="connsiteX17" fmla="*/ 146649 w 352089"/>
                  <a:gd name="connsiteY17" fmla="*/ 22851 h 1317661"/>
                  <a:gd name="connsiteX18" fmla="*/ 188985 w 352089"/>
                  <a:gd name="connsiteY18" fmla="*/ 36083 h 1317661"/>
                  <a:gd name="connsiteX19" fmla="*/ 218900 w 352089"/>
                  <a:gd name="connsiteY19" fmla="*/ 442 h 1317661"/>
                  <a:gd name="connsiteX0" fmla="*/ 220365 w 353554"/>
                  <a:gd name="connsiteY0" fmla="*/ 442 h 1317661"/>
                  <a:gd name="connsiteX1" fmla="*/ 259728 w 353554"/>
                  <a:gd name="connsiteY1" fmla="*/ 34977 h 1317661"/>
                  <a:gd name="connsiteX2" fmla="*/ 276555 w 353554"/>
                  <a:gd name="connsiteY2" fmla="*/ 112193 h 1317661"/>
                  <a:gd name="connsiteX3" fmla="*/ 345147 w 353554"/>
                  <a:gd name="connsiteY3" fmla="*/ 77800 h 1317661"/>
                  <a:gd name="connsiteX4" fmla="*/ 333705 w 353554"/>
                  <a:gd name="connsiteY4" fmla="*/ 211948 h 1317661"/>
                  <a:gd name="connsiteX5" fmla="*/ 245142 w 353554"/>
                  <a:gd name="connsiteY5" fmla="*/ 367595 h 1317661"/>
                  <a:gd name="connsiteX6" fmla="*/ 277931 w 353554"/>
                  <a:gd name="connsiteY6" fmla="*/ 1172526 h 1317661"/>
                  <a:gd name="connsiteX7" fmla="*/ 160306 w 353554"/>
                  <a:gd name="connsiteY7" fmla="*/ 1317661 h 1317661"/>
                  <a:gd name="connsiteX8" fmla="*/ 160307 w 353554"/>
                  <a:gd name="connsiteY8" fmla="*/ 1317660 h 1317661"/>
                  <a:gd name="connsiteX9" fmla="*/ 42682 w 353554"/>
                  <a:gd name="connsiteY9" fmla="*/ 1172525 h 1317661"/>
                  <a:gd name="connsiteX10" fmla="*/ 81666 w 353554"/>
                  <a:gd name="connsiteY10" fmla="*/ 380500 h 1317661"/>
                  <a:gd name="connsiteX11" fmla="*/ 42963 w 353554"/>
                  <a:gd name="connsiteY11" fmla="*/ 353624 h 1317661"/>
                  <a:gd name="connsiteX12" fmla="*/ 2202 w 353554"/>
                  <a:gd name="connsiteY12" fmla="*/ 236884 h 1317661"/>
                  <a:gd name="connsiteX13" fmla="*/ 10806 w 353554"/>
                  <a:gd name="connsiteY13" fmla="*/ 101224 h 1317661"/>
                  <a:gd name="connsiteX14" fmla="*/ 55851 w 353554"/>
                  <a:gd name="connsiteY14" fmla="*/ 80993 h 1317661"/>
                  <a:gd name="connsiteX15" fmla="*/ 83115 w 353554"/>
                  <a:gd name="connsiteY15" fmla="*/ 48590 h 1317661"/>
                  <a:gd name="connsiteX16" fmla="*/ 122646 w 353554"/>
                  <a:gd name="connsiteY16" fmla="*/ 57379 h 1317661"/>
                  <a:gd name="connsiteX17" fmla="*/ 148114 w 353554"/>
                  <a:gd name="connsiteY17" fmla="*/ 22851 h 1317661"/>
                  <a:gd name="connsiteX18" fmla="*/ 190450 w 353554"/>
                  <a:gd name="connsiteY18" fmla="*/ 36083 h 1317661"/>
                  <a:gd name="connsiteX19" fmla="*/ 220365 w 353554"/>
                  <a:gd name="connsiteY19" fmla="*/ 442 h 1317661"/>
                  <a:gd name="connsiteX0" fmla="*/ 222626 w 355815"/>
                  <a:gd name="connsiteY0" fmla="*/ 442 h 1317661"/>
                  <a:gd name="connsiteX1" fmla="*/ 261989 w 355815"/>
                  <a:gd name="connsiteY1" fmla="*/ 34977 h 1317661"/>
                  <a:gd name="connsiteX2" fmla="*/ 278816 w 355815"/>
                  <a:gd name="connsiteY2" fmla="*/ 112193 h 1317661"/>
                  <a:gd name="connsiteX3" fmla="*/ 347408 w 355815"/>
                  <a:gd name="connsiteY3" fmla="*/ 77800 h 1317661"/>
                  <a:gd name="connsiteX4" fmla="*/ 335966 w 355815"/>
                  <a:gd name="connsiteY4" fmla="*/ 211948 h 1317661"/>
                  <a:gd name="connsiteX5" fmla="*/ 247403 w 355815"/>
                  <a:gd name="connsiteY5" fmla="*/ 367595 h 1317661"/>
                  <a:gd name="connsiteX6" fmla="*/ 280192 w 355815"/>
                  <a:gd name="connsiteY6" fmla="*/ 1172526 h 1317661"/>
                  <a:gd name="connsiteX7" fmla="*/ 162567 w 355815"/>
                  <a:gd name="connsiteY7" fmla="*/ 1317661 h 1317661"/>
                  <a:gd name="connsiteX8" fmla="*/ 162568 w 355815"/>
                  <a:gd name="connsiteY8" fmla="*/ 1317660 h 1317661"/>
                  <a:gd name="connsiteX9" fmla="*/ 44943 w 355815"/>
                  <a:gd name="connsiteY9" fmla="*/ 1172525 h 1317661"/>
                  <a:gd name="connsiteX10" fmla="*/ 83927 w 355815"/>
                  <a:gd name="connsiteY10" fmla="*/ 380500 h 1317661"/>
                  <a:gd name="connsiteX11" fmla="*/ 45224 w 355815"/>
                  <a:gd name="connsiteY11" fmla="*/ 353624 h 1317661"/>
                  <a:gd name="connsiteX12" fmla="*/ 4463 w 355815"/>
                  <a:gd name="connsiteY12" fmla="*/ 236884 h 1317661"/>
                  <a:gd name="connsiteX13" fmla="*/ 13067 w 355815"/>
                  <a:gd name="connsiteY13" fmla="*/ 101224 h 1317661"/>
                  <a:gd name="connsiteX14" fmla="*/ 58112 w 355815"/>
                  <a:gd name="connsiteY14" fmla="*/ 80993 h 1317661"/>
                  <a:gd name="connsiteX15" fmla="*/ 85376 w 355815"/>
                  <a:gd name="connsiteY15" fmla="*/ 48590 h 1317661"/>
                  <a:gd name="connsiteX16" fmla="*/ 124907 w 355815"/>
                  <a:gd name="connsiteY16" fmla="*/ 57379 h 1317661"/>
                  <a:gd name="connsiteX17" fmla="*/ 150375 w 355815"/>
                  <a:gd name="connsiteY17" fmla="*/ 22851 h 1317661"/>
                  <a:gd name="connsiteX18" fmla="*/ 192711 w 355815"/>
                  <a:gd name="connsiteY18" fmla="*/ 36083 h 1317661"/>
                  <a:gd name="connsiteX19" fmla="*/ 222626 w 355815"/>
                  <a:gd name="connsiteY19" fmla="*/ 442 h 1317661"/>
                  <a:gd name="connsiteX0" fmla="*/ 220434 w 353623"/>
                  <a:gd name="connsiteY0" fmla="*/ 442 h 1317661"/>
                  <a:gd name="connsiteX1" fmla="*/ 259797 w 353623"/>
                  <a:gd name="connsiteY1" fmla="*/ 34977 h 1317661"/>
                  <a:gd name="connsiteX2" fmla="*/ 276624 w 353623"/>
                  <a:gd name="connsiteY2" fmla="*/ 112193 h 1317661"/>
                  <a:gd name="connsiteX3" fmla="*/ 345216 w 353623"/>
                  <a:gd name="connsiteY3" fmla="*/ 77800 h 1317661"/>
                  <a:gd name="connsiteX4" fmla="*/ 333774 w 353623"/>
                  <a:gd name="connsiteY4" fmla="*/ 211948 h 1317661"/>
                  <a:gd name="connsiteX5" fmla="*/ 245211 w 353623"/>
                  <a:gd name="connsiteY5" fmla="*/ 367595 h 1317661"/>
                  <a:gd name="connsiteX6" fmla="*/ 278000 w 353623"/>
                  <a:gd name="connsiteY6" fmla="*/ 1172526 h 1317661"/>
                  <a:gd name="connsiteX7" fmla="*/ 160375 w 353623"/>
                  <a:gd name="connsiteY7" fmla="*/ 1317661 h 1317661"/>
                  <a:gd name="connsiteX8" fmla="*/ 160376 w 353623"/>
                  <a:gd name="connsiteY8" fmla="*/ 1317660 h 1317661"/>
                  <a:gd name="connsiteX9" fmla="*/ 42751 w 353623"/>
                  <a:gd name="connsiteY9" fmla="*/ 1172525 h 1317661"/>
                  <a:gd name="connsiteX10" fmla="*/ 81735 w 353623"/>
                  <a:gd name="connsiteY10" fmla="*/ 380500 h 1317661"/>
                  <a:gd name="connsiteX11" fmla="*/ 43032 w 353623"/>
                  <a:gd name="connsiteY11" fmla="*/ 353624 h 1317661"/>
                  <a:gd name="connsiteX12" fmla="*/ 2271 w 353623"/>
                  <a:gd name="connsiteY12" fmla="*/ 236884 h 1317661"/>
                  <a:gd name="connsiteX13" fmla="*/ 16385 w 353623"/>
                  <a:gd name="connsiteY13" fmla="*/ 89683 h 1317661"/>
                  <a:gd name="connsiteX14" fmla="*/ 55920 w 353623"/>
                  <a:gd name="connsiteY14" fmla="*/ 80993 h 1317661"/>
                  <a:gd name="connsiteX15" fmla="*/ 83184 w 353623"/>
                  <a:gd name="connsiteY15" fmla="*/ 48590 h 1317661"/>
                  <a:gd name="connsiteX16" fmla="*/ 122715 w 353623"/>
                  <a:gd name="connsiteY16" fmla="*/ 57379 h 1317661"/>
                  <a:gd name="connsiteX17" fmla="*/ 148183 w 353623"/>
                  <a:gd name="connsiteY17" fmla="*/ 22851 h 1317661"/>
                  <a:gd name="connsiteX18" fmla="*/ 190519 w 353623"/>
                  <a:gd name="connsiteY18" fmla="*/ 36083 h 1317661"/>
                  <a:gd name="connsiteX19" fmla="*/ 220434 w 353623"/>
                  <a:gd name="connsiteY19" fmla="*/ 442 h 1317661"/>
                  <a:gd name="connsiteX0" fmla="*/ 219340 w 352529"/>
                  <a:gd name="connsiteY0" fmla="*/ 442 h 1317661"/>
                  <a:gd name="connsiteX1" fmla="*/ 258703 w 352529"/>
                  <a:gd name="connsiteY1" fmla="*/ 34977 h 1317661"/>
                  <a:gd name="connsiteX2" fmla="*/ 275530 w 352529"/>
                  <a:gd name="connsiteY2" fmla="*/ 112193 h 1317661"/>
                  <a:gd name="connsiteX3" fmla="*/ 344122 w 352529"/>
                  <a:gd name="connsiteY3" fmla="*/ 77800 h 1317661"/>
                  <a:gd name="connsiteX4" fmla="*/ 332680 w 352529"/>
                  <a:gd name="connsiteY4" fmla="*/ 211948 h 1317661"/>
                  <a:gd name="connsiteX5" fmla="*/ 244117 w 352529"/>
                  <a:gd name="connsiteY5" fmla="*/ 367595 h 1317661"/>
                  <a:gd name="connsiteX6" fmla="*/ 276906 w 352529"/>
                  <a:gd name="connsiteY6" fmla="*/ 1172526 h 1317661"/>
                  <a:gd name="connsiteX7" fmla="*/ 159281 w 352529"/>
                  <a:gd name="connsiteY7" fmla="*/ 1317661 h 1317661"/>
                  <a:gd name="connsiteX8" fmla="*/ 159282 w 352529"/>
                  <a:gd name="connsiteY8" fmla="*/ 1317660 h 1317661"/>
                  <a:gd name="connsiteX9" fmla="*/ 41657 w 352529"/>
                  <a:gd name="connsiteY9" fmla="*/ 1172525 h 1317661"/>
                  <a:gd name="connsiteX10" fmla="*/ 80641 w 352529"/>
                  <a:gd name="connsiteY10" fmla="*/ 380500 h 1317661"/>
                  <a:gd name="connsiteX11" fmla="*/ 41938 w 352529"/>
                  <a:gd name="connsiteY11" fmla="*/ 353624 h 1317661"/>
                  <a:gd name="connsiteX12" fmla="*/ 1177 w 352529"/>
                  <a:gd name="connsiteY12" fmla="*/ 236884 h 1317661"/>
                  <a:gd name="connsiteX13" fmla="*/ 15291 w 352529"/>
                  <a:gd name="connsiteY13" fmla="*/ 89683 h 1317661"/>
                  <a:gd name="connsiteX14" fmla="*/ 59234 w 352529"/>
                  <a:gd name="connsiteY14" fmla="*/ 79838 h 1317661"/>
                  <a:gd name="connsiteX15" fmla="*/ 82090 w 352529"/>
                  <a:gd name="connsiteY15" fmla="*/ 48590 h 1317661"/>
                  <a:gd name="connsiteX16" fmla="*/ 121621 w 352529"/>
                  <a:gd name="connsiteY16" fmla="*/ 57379 h 1317661"/>
                  <a:gd name="connsiteX17" fmla="*/ 147089 w 352529"/>
                  <a:gd name="connsiteY17" fmla="*/ 22851 h 1317661"/>
                  <a:gd name="connsiteX18" fmla="*/ 189425 w 352529"/>
                  <a:gd name="connsiteY18" fmla="*/ 36083 h 1317661"/>
                  <a:gd name="connsiteX19" fmla="*/ 219340 w 352529"/>
                  <a:gd name="connsiteY19" fmla="*/ 442 h 1317661"/>
                  <a:gd name="connsiteX0" fmla="*/ 221398 w 354587"/>
                  <a:gd name="connsiteY0" fmla="*/ 442 h 1317661"/>
                  <a:gd name="connsiteX1" fmla="*/ 260761 w 354587"/>
                  <a:gd name="connsiteY1" fmla="*/ 34977 h 1317661"/>
                  <a:gd name="connsiteX2" fmla="*/ 277588 w 354587"/>
                  <a:gd name="connsiteY2" fmla="*/ 112193 h 1317661"/>
                  <a:gd name="connsiteX3" fmla="*/ 346180 w 354587"/>
                  <a:gd name="connsiteY3" fmla="*/ 77800 h 1317661"/>
                  <a:gd name="connsiteX4" fmla="*/ 334738 w 354587"/>
                  <a:gd name="connsiteY4" fmla="*/ 211948 h 1317661"/>
                  <a:gd name="connsiteX5" fmla="*/ 246175 w 354587"/>
                  <a:gd name="connsiteY5" fmla="*/ 367595 h 1317661"/>
                  <a:gd name="connsiteX6" fmla="*/ 278964 w 354587"/>
                  <a:gd name="connsiteY6" fmla="*/ 1172526 h 1317661"/>
                  <a:gd name="connsiteX7" fmla="*/ 161339 w 354587"/>
                  <a:gd name="connsiteY7" fmla="*/ 1317661 h 1317661"/>
                  <a:gd name="connsiteX8" fmla="*/ 161340 w 354587"/>
                  <a:gd name="connsiteY8" fmla="*/ 1317660 h 1317661"/>
                  <a:gd name="connsiteX9" fmla="*/ 43715 w 354587"/>
                  <a:gd name="connsiteY9" fmla="*/ 1172525 h 1317661"/>
                  <a:gd name="connsiteX10" fmla="*/ 82699 w 354587"/>
                  <a:gd name="connsiteY10" fmla="*/ 380500 h 1317661"/>
                  <a:gd name="connsiteX11" fmla="*/ 43996 w 354587"/>
                  <a:gd name="connsiteY11" fmla="*/ 353624 h 1317661"/>
                  <a:gd name="connsiteX12" fmla="*/ 3235 w 354587"/>
                  <a:gd name="connsiteY12" fmla="*/ 236884 h 1317661"/>
                  <a:gd name="connsiteX13" fmla="*/ 17349 w 354587"/>
                  <a:gd name="connsiteY13" fmla="*/ 89683 h 1317661"/>
                  <a:gd name="connsiteX14" fmla="*/ 61292 w 354587"/>
                  <a:gd name="connsiteY14" fmla="*/ 79838 h 1317661"/>
                  <a:gd name="connsiteX15" fmla="*/ 84148 w 354587"/>
                  <a:gd name="connsiteY15" fmla="*/ 48590 h 1317661"/>
                  <a:gd name="connsiteX16" fmla="*/ 123679 w 354587"/>
                  <a:gd name="connsiteY16" fmla="*/ 57379 h 1317661"/>
                  <a:gd name="connsiteX17" fmla="*/ 149147 w 354587"/>
                  <a:gd name="connsiteY17" fmla="*/ 22851 h 1317661"/>
                  <a:gd name="connsiteX18" fmla="*/ 191483 w 354587"/>
                  <a:gd name="connsiteY18" fmla="*/ 36083 h 1317661"/>
                  <a:gd name="connsiteX19" fmla="*/ 221398 w 354587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54428" h="1317661">
                    <a:moveTo>
                      <a:pt x="221239" y="442"/>
                    </a:moveTo>
                    <a:cubicBezTo>
                      <a:pt x="240499" y="-3204"/>
                      <a:pt x="251237" y="16352"/>
                      <a:pt x="260602" y="34977"/>
                    </a:cubicBezTo>
                    <a:cubicBezTo>
                      <a:pt x="269967" y="53602"/>
                      <a:pt x="265396" y="102555"/>
                      <a:pt x="277429" y="112193"/>
                    </a:cubicBezTo>
                    <a:cubicBezTo>
                      <a:pt x="300481" y="95288"/>
                      <a:pt x="307845" y="58865"/>
                      <a:pt x="346021" y="77800"/>
                    </a:cubicBezTo>
                    <a:cubicBezTo>
                      <a:pt x="363260" y="99042"/>
                      <a:pt x="351246" y="163649"/>
                      <a:pt x="334579" y="211948"/>
                    </a:cubicBezTo>
                    <a:cubicBezTo>
                      <a:pt x="317912" y="260247"/>
                      <a:pt x="298289" y="313674"/>
                      <a:pt x="246016" y="367595"/>
                    </a:cubicBezTo>
                    <a:lnTo>
                      <a:pt x="278805" y="1172526"/>
                    </a:lnTo>
                    <a:cubicBezTo>
                      <a:pt x="278805" y="1252683"/>
                      <a:pt x="226143" y="1317661"/>
                      <a:pt x="161180" y="1317661"/>
                    </a:cubicBezTo>
                    <a:lnTo>
                      <a:pt x="161181" y="1317660"/>
                    </a:lnTo>
                    <a:cubicBezTo>
                      <a:pt x="96218" y="1317660"/>
                      <a:pt x="43556" y="1252682"/>
                      <a:pt x="43556" y="1172525"/>
                    </a:cubicBezTo>
                    <a:lnTo>
                      <a:pt x="82540" y="380500"/>
                    </a:lnTo>
                    <a:cubicBezTo>
                      <a:pt x="64496" y="371156"/>
                      <a:pt x="57081" y="361402"/>
                      <a:pt x="41633" y="342083"/>
                    </a:cubicBezTo>
                    <a:cubicBezTo>
                      <a:pt x="26185" y="322764"/>
                      <a:pt x="7150" y="278951"/>
                      <a:pt x="3076" y="236884"/>
                    </a:cubicBezTo>
                    <a:cubicBezTo>
                      <a:pt x="-998" y="194817"/>
                      <a:pt x="-4607" y="114703"/>
                      <a:pt x="17190" y="89683"/>
                    </a:cubicBezTo>
                    <a:cubicBezTo>
                      <a:pt x="38987" y="64663"/>
                      <a:pt x="45688" y="86595"/>
                      <a:pt x="61133" y="79838"/>
                    </a:cubicBezTo>
                    <a:cubicBezTo>
                      <a:pt x="69119" y="68652"/>
                      <a:pt x="73591" y="52333"/>
                      <a:pt x="83989" y="48590"/>
                    </a:cubicBezTo>
                    <a:cubicBezTo>
                      <a:pt x="94387" y="44847"/>
                      <a:pt x="109241" y="54065"/>
                      <a:pt x="123520" y="57379"/>
                    </a:cubicBezTo>
                    <a:cubicBezTo>
                      <a:pt x="136925" y="52897"/>
                      <a:pt x="125565" y="32170"/>
                      <a:pt x="148988" y="22851"/>
                    </a:cubicBezTo>
                    <a:cubicBezTo>
                      <a:pt x="172411" y="13532"/>
                      <a:pt x="176845" y="33211"/>
                      <a:pt x="191324" y="36083"/>
                    </a:cubicBezTo>
                    <a:cubicBezTo>
                      <a:pt x="202398" y="21125"/>
                      <a:pt x="201979" y="4088"/>
                      <a:pt x="221239" y="442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38" name="グループ化 337">
            <a:extLst>
              <a:ext uri="{FF2B5EF4-FFF2-40B4-BE49-F238E27FC236}">
                <a16:creationId xmlns:a16="http://schemas.microsoft.com/office/drawing/2014/main" id="{ED948745-0C86-47D2-AAAC-D75AAB9D8168}"/>
              </a:ext>
            </a:extLst>
          </p:cNvPr>
          <p:cNvGrpSpPr/>
          <p:nvPr/>
        </p:nvGrpSpPr>
        <p:grpSpPr>
          <a:xfrm>
            <a:off x="4318693" y="3659640"/>
            <a:ext cx="1481236" cy="2795336"/>
            <a:chOff x="4318693" y="3659640"/>
            <a:chExt cx="1481236" cy="2795336"/>
          </a:xfrm>
        </p:grpSpPr>
        <p:grpSp>
          <p:nvGrpSpPr>
            <p:cNvPr id="339" name="グループ化 338">
              <a:extLst>
                <a:ext uri="{FF2B5EF4-FFF2-40B4-BE49-F238E27FC236}">
                  <a16:creationId xmlns:a16="http://schemas.microsoft.com/office/drawing/2014/main" id="{753D7D76-75DA-45C3-B07A-A68C377F78F1}"/>
                </a:ext>
              </a:extLst>
            </p:cNvPr>
            <p:cNvGrpSpPr/>
            <p:nvPr/>
          </p:nvGrpSpPr>
          <p:grpSpPr>
            <a:xfrm>
              <a:off x="4318693" y="3659640"/>
              <a:ext cx="1425263" cy="2795336"/>
              <a:chOff x="4318693" y="3659640"/>
              <a:chExt cx="1425263" cy="2795336"/>
            </a:xfrm>
          </p:grpSpPr>
          <p:grpSp>
            <p:nvGrpSpPr>
              <p:cNvPr id="372" name="グループ化 371">
                <a:extLst>
                  <a:ext uri="{FF2B5EF4-FFF2-40B4-BE49-F238E27FC236}">
                    <a16:creationId xmlns:a16="http://schemas.microsoft.com/office/drawing/2014/main" id="{50D2731D-9721-4426-BB2C-B1ADD3EF168D}"/>
                  </a:ext>
                </a:extLst>
              </p:cNvPr>
              <p:cNvGrpSpPr/>
              <p:nvPr/>
            </p:nvGrpSpPr>
            <p:grpSpPr>
              <a:xfrm>
                <a:off x="4318693" y="4833218"/>
                <a:ext cx="1368894" cy="1621758"/>
                <a:chOff x="4365585" y="5201111"/>
                <a:chExt cx="1057949" cy="1253376"/>
              </a:xfrm>
            </p:grpSpPr>
            <p:sp>
              <p:nvSpPr>
                <p:cNvPr id="390" name="フリーフォーム: 図形 389">
                  <a:extLst>
                    <a:ext uri="{FF2B5EF4-FFF2-40B4-BE49-F238E27FC236}">
                      <a16:creationId xmlns:a16="http://schemas.microsoft.com/office/drawing/2014/main" id="{0E246107-021B-40AA-ACCA-E55FD90635E1}"/>
                    </a:ext>
                  </a:extLst>
                </p:cNvPr>
                <p:cNvSpPr/>
                <p:nvPr/>
              </p:nvSpPr>
              <p:spPr>
                <a:xfrm>
                  <a:off x="4365585" y="5537579"/>
                  <a:ext cx="158824" cy="916907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1" name="片側の 2 つの角を丸めた四角形 144">
                  <a:extLst>
                    <a:ext uri="{FF2B5EF4-FFF2-40B4-BE49-F238E27FC236}">
                      <a16:creationId xmlns:a16="http://schemas.microsoft.com/office/drawing/2014/main" id="{77B092FB-6999-4DFB-AD78-D90D81A00217}"/>
                    </a:ext>
                  </a:extLst>
                </p:cNvPr>
                <p:cNvSpPr/>
                <p:nvPr/>
              </p:nvSpPr>
              <p:spPr>
                <a:xfrm>
                  <a:off x="4449527" y="5433562"/>
                  <a:ext cx="974007" cy="1020925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2" name="フリーフォーム: 図形 391">
                  <a:extLst>
                    <a:ext uri="{FF2B5EF4-FFF2-40B4-BE49-F238E27FC236}">
                      <a16:creationId xmlns:a16="http://schemas.microsoft.com/office/drawing/2014/main" id="{CF70390F-732E-4B96-9081-267B3F70000E}"/>
                    </a:ext>
                  </a:extLst>
                </p:cNvPr>
                <p:cNvSpPr/>
                <p:nvPr/>
              </p:nvSpPr>
              <p:spPr>
                <a:xfrm>
                  <a:off x="4698054" y="5201111"/>
                  <a:ext cx="467839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3" name="二等辺三角形 392">
                  <a:extLst>
                    <a:ext uri="{FF2B5EF4-FFF2-40B4-BE49-F238E27FC236}">
                      <a16:creationId xmlns:a16="http://schemas.microsoft.com/office/drawing/2014/main" id="{A2175EC3-2592-4D18-86F6-9895004FCE0F}"/>
                    </a:ext>
                  </a:extLst>
                </p:cNvPr>
                <p:cNvSpPr/>
                <p:nvPr/>
              </p:nvSpPr>
              <p:spPr>
                <a:xfrm rot="10800000">
                  <a:off x="4729806" y="5517392"/>
                  <a:ext cx="409782" cy="318739"/>
                </a:xfrm>
                <a:prstGeom prst="triangle">
                  <a:avLst/>
                </a:prstGeom>
                <a:solidFill>
                  <a:schemeClr val="tx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73" name="グループ化 372">
                <a:extLst>
                  <a:ext uri="{FF2B5EF4-FFF2-40B4-BE49-F238E27FC236}">
                    <a16:creationId xmlns:a16="http://schemas.microsoft.com/office/drawing/2014/main" id="{1EA6D2FB-2F5F-4BF3-BF13-D4E9C649F98D}"/>
                  </a:ext>
                </a:extLst>
              </p:cNvPr>
              <p:cNvGrpSpPr/>
              <p:nvPr/>
            </p:nvGrpSpPr>
            <p:grpSpPr>
              <a:xfrm>
                <a:off x="4346178" y="3659640"/>
                <a:ext cx="1397778" cy="1418097"/>
                <a:chOff x="1231122" y="2121256"/>
                <a:chExt cx="1397778" cy="1418097"/>
              </a:xfrm>
            </p:grpSpPr>
            <p:sp>
              <p:nvSpPr>
                <p:cNvPr id="374" name="フリーフォーム: 図形 373">
                  <a:extLst>
                    <a:ext uri="{FF2B5EF4-FFF2-40B4-BE49-F238E27FC236}">
                      <a16:creationId xmlns:a16="http://schemas.microsoft.com/office/drawing/2014/main" id="{26DE8DA8-280D-4218-9709-F11AA6A67730}"/>
                    </a:ext>
                  </a:extLst>
                </p:cNvPr>
                <p:cNvSpPr/>
                <p:nvPr/>
              </p:nvSpPr>
              <p:spPr>
                <a:xfrm>
                  <a:off x="1231122" y="2121256"/>
                  <a:ext cx="1397778" cy="848304"/>
                </a:xfrm>
                <a:custGeom>
                  <a:avLst/>
                  <a:gdLst>
                    <a:gd name="connsiteX0" fmla="*/ 698889 w 1397778"/>
                    <a:gd name="connsiteY0" fmla="*/ 0 h 895789"/>
                    <a:gd name="connsiteX1" fmla="*/ 776922 w 1397778"/>
                    <a:gd name="connsiteY1" fmla="*/ 97106 h 895789"/>
                    <a:gd name="connsiteX2" fmla="*/ 879775 w 1397778"/>
                    <a:gd name="connsiteY2" fmla="*/ 21777 h 895789"/>
                    <a:gd name="connsiteX3" fmla="*/ 927661 w 1397778"/>
                    <a:gd name="connsiteY3" fmla="*/ 134040 h 895789"/>
                    <a:gd name="connsiteX4" fmla="*/ 1048334 w 1397778"/>
                    <a:gd name="connsiteY4" fmla="*/ 85623 h 895789"/>
                    <a:gd name="connsiteX5" fmla="*/ 1062815 w 1397778"/>
                    <a:gd name="connsiteY5" fmla="*/ 205397 h 895789"/>
                    <a:gd name="connsiteX6" fmla="*/ 1193078 w 1397778"/>
                    <a:gd name="connsiteY6" fmla="*/ 187189 h 895789"/>
                    <a:gd name="connsiteX7" fmla="*/ 1173166 w 1397778"/>
                    <a:gd name="connsiteY7" fmla="*/ 306308 h 895789"/>
                    <a:gd name="connsiteX8" fmla="*/ 1304145 w 1397778"/>
                    <a:gd name="connsiteY8" fmla="*/ 319551 h 895789"/>
                    <a:gd name="connsiteX9" fmla="*/ 1251199 w 1397778"/>
                    <a:gd name="connsiteY9" fmla="*/ 429900 h 895789"/>
                    <a:gd name="connsiteX10" fmla="*/ 1373964 w 1397778"/>
                    <a:gd name="connsiteY10" fmla="*/ 473690 h 895789"/>
                    <a:gd name="connsiteX11" fmla="*/ 1291587 w 1397778"/>
                    <a:gd name="connsiteY11" fmla="*/ 567745 h 895789"/>
                    <a:gd name="connsiteX12" fmla="*/ 1397778 w 1397778"/>
                    <a:gd name="connsiteY12" fmla="*/ 639102 h 895789"/>
                    <a:gd name="connsiteX13" fmla="*/ 1291587 w 1397778"/>
                    <a:gd name="connsiteY13" fmla="*/ 710459 h 895789"/>
                    <a:gd name="connsiteX14" fmla="*/ 1373964 w 1397778"/>
                    <a:gd name="connsiteY14" fmla="*/ 804514 h 895789"/>
                    <a:gd name="connsiteX15" fmla="*/ 1251199 w 1397778"/>
                    <a:gd name="connsiteY15" fmla="*/ 848304 h 895789"/>
                    <a:gd name="connsiteX16" fmla="*/ 1273983 w 1397778"/>
                    <a:gd name="connsiteY16" fmla="*/ 895789 h 895789"/>
                    <a:gd name="connsiteX17" fmla="*/ 123796 w 1397778"/>
                    <a:gd name="connsiteY17" fmla="*/ 895789 h 895789"/>
                    <a:gd name="connsiteX18" fmla="*/ 146579 w 1397778"/>
                    <a:gd name="connsiteY18" fmla="*/ 848304 h 895789"/>
                    <a:gd name="connsiteX19" fmla="*/ 23814 w 1397778"/>
                    <a:gd name="connsiteY19" fmla="*/ 804514 h 895789"/>
                    <a:gd name="connsiteX20" fmla="*/ 106191 w 1397778"/>
                    <a:gd name="connsiteY20" fmla="*/ 710459 h 895789"/>
                    <a:gd name="connsiteX21" fmla="*/ 0 w 1397778"/>
                    <a:gd name="connsiteY21" fmla="*/ 639102 h 895789"/>
                    <a:gd name="connsiteX22" fmla="*/ 106191 w 1397778"/>
                    <a:gd name="connsiteY22" fmla="*/ 567745 h 895789"/>
                    <a:gd name="connsiteX23" fmla="*/ 23814 w 1397778"/>
                    <a:gd name="connsiteY23" fmla="*/ 473690 h 895789"/>
                    <a:gd name="connsiteX24" fmla="*/ 146579 w 1397778"/>
                    <a:gd name="connsiteY24" fmla="*/ 429900 h 895789"/>
                    <a:gd name="connsiteX25" fmla="*/ 93633 w 1397778"/>
                    <a:gd name="connsiteY25" fmla="*/ 319551 h 895789"/>
                    <a:gd name="connsiteX26" fmla="*/ 224612 w 1397778"/>
                    <a:gd name="connsiteY26" fmla="*/ 306308 h 895789"/>
                    <a:gd name="connsiteX27" fmla="*/ 204700 w 1397778"/>
                    <a:gd name="connsiteY27" fmla="*/ 187189 h 895789"/>
                    <a:gd name="connsiteX28" fmla="*/ 334963 w 1397778"/>
                    <a:gd name="connsiteY28" fmla="*/ 205397 h 895789"/>
                    <a:gd name="connsiteX29" fmla="*/ 349445 w 1397778"/>
                    <a:gd name="connsiteY29" fmla="*/ 85623 h 895789"/>
                    <a:gd name="connsiteX30" fmla="*/ 470117 w 1397778"/>
                    <a:gd name="connsiteY30" fmla="*/ 134040 h 895789"/>
                    <a:gd name="connsiteX31" fmla="*/ 518003 w 1397778"/>
                    <a:gd name="connsiteY31" fmla="*/ 21777 h 895789"/>
                    <a:gd name="connsiteX32" fmla="*/ 620856 w 1397778"/>
                    <a:gd name="connsiteY32" fmla="*/ 97106 h 895789"/>
                    <a:gd name="connsiteX0" fmla="*/ 698889 w 1397778"/>
                    <a:gd name="connsiteY0" fmla="*/ 0 h 895789"/>
                    <a:gd name="connsiteX1" fmla="*/ 776922 w 1397778"/>
                    <a:gd name="connsiteY1" fmla="*/ 97106 h 895789"/>
                    <a:gd name="connsiteX2" fmla="*/ 879775 w 1397778"/>
                    <a:gd name="connsiteY2" fmla="*/ 21777 h 895789"/>
                    <a:gd name="connsiteX3" fmla="*/ 927661 w 1397778"/>
                    <a:gd name="connsiteY3" fmla="*/ 134040 h 895789"/>
                    <a:gd name="connsiteX4" fmla="*/ 1048334 w 1397778"/>
                    <a:gd name="connsiteY4" fmla="*/ 85623 h 895789"/>
                    <a:gd name="connsiteX5" fmla="*/ 1062815 w 1397778"/>
                    <a:gd name="connsiteY5" fmla="*/ 205397 h 895789"/>
                    <a:gd name="connsiteX6" fmla="*/ 1193078 w 1397778"/>
                    <a:gd name="connsiteY6" fmla="*/ 187189 h 895789"/>
                    <a:gd name="connsiteX7" fmla="*/ 1173166 w 1397778"/>
                    <a:gd name="connsiteY7" fmla="*/ 306308 h 895789"/>
                    <a:gd name="connsiteX8" fmla="*/ 1304145 w 1397778"/>
                    <a:gd name="connsiteY8" fmla="*/ 319551 h 895789"/>
                    <a:gd name="connsiteX9" fmla="*/ 1251199 w 1397778"/>
                    <a:gd name="connsiteY9" fmla="*/ 429900 h 895789"/>
                    <a:gd name="connsiteX10" fmla="*/ 1373964 w 1397778"/>
                    <a:gd name="connsiteY10" fmla="*/ 473690 h 895789"/>
                    <a:gd name="connsiteX11" fmla="*/ 1291587 w 1397778"/>
                    <a:gd name="connsiteY11" fmla="*/ 567745 h 895789"/>
                    <a:gd name="connsiteX12" fmla="*/ 1397778 w 1397778"/>
                    <a:gd name="connsiteY12" fmla="*/ 639102 h 895789"/>
                    <a:gd name="connsiteX13" fmla="*/ 1291587 w 1397778"/>
                    <a:gd name="connsiteY13" fmla="*/ 710459 h 895789"/>
                    <a:gd name="connsiteX14" fmla="*/ 1373964 w 1397778"/>
                    <a:gd name="connsiteY14" fmla="*/ 804514 h 895789"/>
                    <a:gd name="connsiteX15" fmla="*/ 1251199 w 1397778"/>
                    <a:gd name="connsiteY15" fmla="*/ 848304 h 895789"/>
                    <a:gd name="connsiteX16" fmla="*/ 1273983 w 1397778"/>
                    <a:gd name="connsiteY16" fmla="*/ 895789 h 895789"/>
                    <a:gd name="connsiteX17" fmla="*/ 146579 w 1397778"/>
                    <a:gd name="connsiteY17" fmla="*/ 848304 h 895789"/>
                    <a:gd name="connsiteX18" fmla="*/ 23814 w 1397778"/>
                    <a:gd name="connsiteY18" fmla="*/ 804514 h 895789"/>
                    <a:gd name="connsiteX19" fmla="*/ 106191 w 1397778"/>
                    <a:gd name="connsiteY19" fmla="*/ 710459 h 895789"/>
                    <a:gd name="connsiteX20" fmla="*/ 0 w 1397778"/>
                    <a:gd name="connsiteY20" fmla="*/ 639102 h 895789"/>
                    <a:gd name="connsiteX21" fmla="*/ 106191 w 1397778"/>
                    <a:gd name="connsiteY21" fmla="*/ 567745 h 895789"/>
                    <a:gd name="connsiteX22" fmla="*/ 23814 w 1397778"/>
                    <a:gd name="connsiteY22" fmla="*/ 473690 h 895789"/>
                    <a:gd name="connsiteX23" fmla="*/ 146579 w 1397778"/>
                    <a:gd name="connsiteY23" fmla="*/ 429900 h 895789"/>
                    <a:gd name="connsiteX24" fmla="*/ 93633 w 1397778"/>
                    <a:gd name="connsiteY24" fmla="*/ 319551 h 895789"/>
                    <a:gd name="connsiteX25" fmla="*/ 224612 w 1397778"/>
                    <a:gd name="connsiteY25" fmla="*/ 306308 h 895789"/>
                    <a:gd name="connsiteX26" fmla="*/ 204700 w 1397778"/>
                    <a:gd name="connsiteY26" fmla="*/ 187189 h 895789"/>
                    <a:gd name="connsiteX27" fmla="*/ 334963 w 1397778"/>
                    <a:gd name="connsiteY27" fmla="*/ 205397 h 895789"/>
                    <a:gd name="connsiteX28" fmla="*/ 349445 w 1397778"/>
                    <a:gd name="connsiteY28" fmla="*/ 85623 h 895789"/>
                    <a:gd name="connsiteX29" fmla="*/ 470117 w 1397778"/>
                    <a:gd name="connsiteY29" fmla="*/ 134040 h 895789"/>
                    <a:gd name="connsiteX30" fmla="*/ 518003 w 1397778"/>
                    <a:gd name="connsiteY30" fmla="*/ 21777 h 895789"/>
                    <a:gd name="connsiteX31" fmla="*/ 620856 w 1397778"/>
                    <a:gd name="connsiteY31" fmla="*/ 97106 h 895789"/>
                    <a:gd name="connsiteX32" fmla="*/ 698889 w 1397778"/>
                    <a:gd name="connsiteY32" fmla="*/ 0 h 895789"/>
                    <a:gd name="connsiteX0" fmla="*/ 698889 w 1397778"/>
                    <a:gd name="connsiteY0" fmla="*/ 0 h 848304"/>
                    <a:gd name="connsiteX1" fmla="*/ 776922 w 1397778"/>
                    <a:gd name="connsiteY1" fmla="*/ 97106 h 848304"/>
                    <a:gd name="connsiteX2" fmla="*/ 879775 w 1397778"/>
                    <a:gd name="connsiteY2" fmla="*/ 21777 h 848304"/>
                    <a:gd name="connsiteX3" fmla="*/ 927661 w 1397778"/>
                    <a:gd name="connsiteY3" fmla="*/ 134040 h 848304"/>
                    <a:gd name="connsiteX4" fmla="*/ 1048334 w 1397778"/>
                    <a:gd name="connsiteY4" fmla="*/ 85623 h 848304"/>
                    <a:gd name="connsiteX5" fmla="*/ 1062815 w 1397778"/>
                    <a:gd name="connsiteY5" fmla="*/ 205397 h 848304"/>
                    <a:gd name="connsiteX6" fmla="*/ 1193078 w 1397778"/>
                    <a:gd name="connsiteY6" fmla="*/ 187189 h 848304"/>
                    <a:gd name="connsiteX7" fmla="*/ 1173166 w 1397778"/>
                    <a:gd name="connsiteY7" fmla="*/ 306308 h 848304"/>
                    <a:gd name="connsiteX8" fmla="*/ 1304145 w 1397778"/>
                    <a:gd name="connsiteY8" fmla="*/ 319551 h 848304"/>
                    <a:gd name="connsiteX9" fmla="*/ 1251199 w 1397778"/>
                    <a:gd name="connsiteY9" fmla="*/ 429900 h 848304"/>
                    <a:gd name="connsiteX10" fmla="*/ 1373964 w 1397778"/>
                    <a:gd name="connsiteY10" fmla="*/ 473690 h 848304"/>
                    <a:gd name="connsiteX11" fmla="*/ 1291587 w 1397778"/>
                    <a:gd name="connsiteY11" fmla="*/ 567745 h 848304"/>
                    <a:gd name="connsiteX12" fmla="*/ 1397778 w 1397778"/>
                    <a:gd name="connsiteY12" fmla="*/ 639102 h 848304"/>
                    <a:gd name="connsiteX13" fmla="*/ 1291587 w 1397778"/>
                    <a:gd name="connsiteY13" fmla="*/ 710459 h 848304"/>
                    <a:gd name="connsiteX14" fmla="*/ 1373964 w 1397778"/>
                    <a:gd name="connsiteY14" fmla="*/ 804514 h 848304"/>
                    <a:gd name="connsiteX15" fmla="*/ 1251199 w 1397778"/>
                    <a:gd name="connsiteY15" fmla="*/ 848304 h 848304"/>
                    <a:gd name="connsiteX16" fmla="*/ 146579 w 1397778"/>
                    <a:gd name="connsiteY16" fmla="*/ 848304 h 848304"/>
                    <a:gd name="connsiteX17" fmla="*/ 23814 w 1397778"/>
                    <a:gd name="connsiteY17" fmla="*/ 804514 h 848304"/>
                    <a:gd name="connsiteX18" fmla="*/ 106191 w 1397778"/>
                    <a:gd name="connsiteY18" fmla="*/ 710459 h 848304"/>
                    <a:gd name="connsiteX19" fmla="*/ 0 w 1397778"/>
                    <a:gd name="connsiteY19" fmla="*/ 639102 h 848304"/>
                    <a:gd name="connsiteX20" fmla="*/ 106191 w 1397778"/>
                    <a:gd name="connsiteY20" fmla="*/ 567745 h 848304"/>
                    <a:gd name="connsiteX21" fmla="*/ 23814 w 1397778"/>
                    <a:gd name="connsiteY21" fmla="*/ 473690 h 848304"/>
                    <a:gd name="connsiteX22" fmla="*/ 146579 w 1397778"/>
                    <a:gd name="connsiteY22" fmla="*/ 429900 h 848304"/>
                    <a:gd name="connsiteX23" fmla="*/ 93633 w 1397778"/>
                    <a:gd name="connsiteY23" fmla="*/ 319551 h 848304"/>
                    <a:gd name="connsiteX24" fmla="*/ 224612 w 1397778"/>
                    <a:gd name="connsiteY24" fmla="*/ 306308 h 848304"/>
                    <a:gd name="connsiteX25" fmla="*/ 204700 w 1397778"/>
                    <a:gd name="connsiteY25" fmla="*/ 187189 h 848304"/>
                    <a:gd name="connsiteX26" fmla="*/ 334963 w 1397778"/>
                    <a:gd name="connsiteY26" fmla="*/ 205397 h 848304"/>
                    <a:gd name="connsiteX27" fmla="*/ 349445 w 1397778"/>
                    <a:gd name="connsiteY27" fmla="*/ 85623 h 848304"/>
                    <a:gd name="connsiteX28" fmla="*/ 470117 w 1397778"/>
                    <a:gd name="connsiteY28" fmla="*/ 134040 h 848304"/>
                    <a:gd name="connsiteX29" fmla="*/ 518003 w 1397778"/>
                    <a:gd name="connsiteY29" fmla="*/ 21777 h 848304"/>
                    <a:gd name="connsiteX30" fmla="*/ 620856 w 1397778"/>
                    <a:gd name="connsiteY30" fmla="*/ 97106 h 848304"/>
                    <a:gd name="connsiteX31" fmla="*/ 698889 w 1397778"/>
                    <a:gd name="connsiteY31" fmla="*/ 0 h 848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397778" h="848304">
                      <a:moveTo>
                        <a:pt x="698889" y="0"/>
                      </a:moveTo>
                      <a:lnTo>
                        <a:pt x="776922" y="97106"/>
                      </a:lnTo>
                      <a:lnTo>
                        <a:pt x="879775" y="21777"/>
                      </a:lnTo>
                      <a:lnTo>
                        <a:pt x="927661" y="134040"/>
                      </a:lnTo>
                      <a:lnTo>
                        <a:pt x="1048334" y="85623"/>
                      </a:lnTo>
                      <a:lnTo>
                        <a:pt x="1062815" y="205397"/>
                      </a:lnTo>
                      <a:lnTo>
                        <a:pt x="1193078" y="187189"/>
                      </a:lnTo>
                      <a:lnTo>
                        <a:pt x="1173166" y="306308"/>
                      </a:lnTo>
                      <a:lnTo>
                        <a:pt x="1304145" y="319551"/>
                      </a:lnTo>
                      <a:lnTo>
                        <a:pt x="1251199" y="429900"/>
                      </a:lnTo>
                      <a:lnTo>
                        <a:pt x="1373964" y="473690"/>
                      </a:lnTo>
                      <a:lnTo>
                        <a:pt x="1291587" y="567745"/>
                      </a:lnTo>
                      <a:lnTo>
                        <a:pt x="1397778" y="639102"/>
                      </a:lnTo>
                      <a:lnTo>
                        <a:pt x="1291587" y="710459"/>
                      </a:lnTo>
                      <a:lnTo>
                        <a:pt x="1373964" y="804514"/>
                      </a:lnTo>
                      <a:lnTo>
                        <a:pt x="1251199" y="848304"/>
                      </a:lnTo>
                      <a:lnTo>
                        <a:pt x="146579" y="848304"/>
                      </a:lnTo>
                      <a:lnTo>
                        <a:pt x="23814" y="804514"/>
                      </a:lnTo>
                      <a:lnTo>
                        <a:pt x="106191" y="710459"/>
                      </a:lnTo>
                      <a:lnTo>
                        <a:pt x="0" y="639102"/>
                      </a:lnTo>
                      <a:lnTo>
                        <a:pt x="106191" y="567745"/>
                      </a:lnTo>
                      <a:lnTo>
                        <a:pt x="23814" y="473690"/>
                      </a:lnTo>
                      <a:lnTo>
                        <a:pt x="146579" y="429900"/>
                      </a:lnTo>
                      <a:lnTo>
                        <a:pt x="93633" y="319551"/>
                      </a:lnTo>
                      <a:lnTo>
                        <a:pt x="224612" y="306308"/>
                      </a:lnTo>
                      <a:lnTo>
                        <a:pt x="204700" y="187189"/>
                      </a:lnTo>
                      <a:lnTo>
                        <a:pt x="334963" y="205397"/>
                      </a:lnTo>
                      <a:lnTo>
                        <a:pt x="349445" y="85623"/>
                      </a:lnTo>
                      <a:lnTo>
                        <a:pt x="470117" y="134040"/>
                      </a:lnTo>
                      <a:lnTo>
                        <a:pt x="518003" y="21777"/>
                      </a:lnTo>
                      <a:lnTo>
                        <a:pt x="620856" y="97106"/>
                      </a:lnTo>
                      <a:lnTo>
                        <a:pt x="698889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75" name="グループ化 374">
                  <a:extLst>
                    <a:ext uri="{FF2B5EF4-FFF2-40B4-BE49-F238E27FC236}">
                      <a16:creationId xmlns:a16="http://schemas.microsoft.com/office/drawing/2014/main" id="{80783666-B6DA-41F3-8A69-EA1A7A76BFBD}"/>
                    </a:ext>
                  </a:extLst>
                </p:cNvPr>
                <p:cNvGrpSpPr/>
                <p:nvPr/>
              </p:nvGrpSpPr>
              <p:grpSpPr>
                <a:xfrm>
                  <a:off x="1297904" y="2379247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383" name="グループ化 382">
                    <a:extLst>
                      <a:ext uri="{FF2B5EF4-FFF2-40B4-BE49-F238E27FC236}">
                        <a16:creationId xmlns:a16="http://schemas.microsoft.com/office/drawing/2014/main" id="{B88FC78F-2385-4F5A-9629-0018781E1D93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88" name="円/楕円 489">
                      <a:extLst>
                        <a:ext uri="{FF2B5EF4-FFF2-40B4-BE49-F238E27FC236}">
                          <a16:creationId xmlns:a16="http://schemas.microsoft.com/office/drawing/2014/main" id="{517C7558-251F-4F0A-9C7D-428594BAAC0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89" name="円/楕円 490">
                      <a:extLst>
                        <a:ext uri="{FF2B5EF4-FFF2-40B4-BE49-F238E27FC236}">
                          <a16:creationId xmlns:a16="http://schemas.microsoft.com/office/drawing/2014/main" id="{ACD30096-69FF-4F00-B323-76A4B26265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84" name="グループ化 383">
                    <a:extLst>
                      <a:ext uri="{FF2B5EF4-FFF2-40B4-BE49-F238E27FC236}">
                        <a16:creationId xmlns:a16="http://schemas.microsoft.com/office/drawing/2014/main" id="{74D55441-B415-41BF-8263-D4A84C10433B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86" name="円/楕円 487">
                      <a:extLst>
                        <a:ext uri="{FF2B5EF4-FFF2-40B4-BE49-F238E27FC236}">
                          <a16:creationId xmlns:a16="http://schemas.microsoft.com/office/drawing/2014/main" id="{A020441B-EC8B-416E-92AE-BE6415F970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87" name="円/楕円 488">
                      <a:extLst>
                        <a:ext uri="{FF2B5EF4-FFF2-40B4-BE49-F238E27FC236}">
                          <a16:creationId xmlns:a16="http://schemas.microsoft.com/office/drawing/2014/main" id="{83E146DB-E35C-40B7-9B93-F44EE2C78DD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85" name="円/楕円 486">
                    <a:extLst>
                      <a:ext uri="{FF2B5EF4-FFF2-40B4-BE49-F238E27FC236}">
                        <a16:creationId xmlns:a16="http://schemas.microsoft.com/office/drawing/2014/main" id="{9EF28059-ACE9-4F1F-8AE5-0CFACCE905CA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76" name="円/楕円 479">
                  <a:extLst>
                    <a:ext uri="{FF2B5EF4-FFF2-40B4-BE49-F238E27FC236}">
                      <a16:creationId xmlns:a16="http://schemas.microsoft.com/office/drawing/2014/main" id="{5924C194-E10F-47CD-93CA-7958D9B1DF18}"/>
                    </a:ext>
                  </a:extLst>
                </p:cNvPr>
                <p:cNvSpPr/>
                <p:nvPr/>
              </p:nvSpPr>
              <p:spPr>
                <a:xfrm>
                  <a:off x="1563292" y="2853504"/>
                  <a:ext cx="152660" cy="8369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7" name="円/楕円 480">
                  <a:extLst>
                    <a:ext uri="{FF2B5EF4-FFF2-40B4-BE49-F238E27FC236}">
                      <a16:creationId xmlns:a16="http://schemas.microsoft.com/office/drawing/2014/main" id="{89D461B0-FFC4-424F-897B-887687BE50F3}"/>
                    </a:ext>
                  </a:extLst>
                </p:cNvPr>
                <p:cNvSpPr/>
                <p:nvPr/>
              </p:nvSpPr>
              <p:spPr>
                <a:xfrm>
                  <a:off x="2138169" y="2853504"/>
                  <a:ext cx="152660" cy="8369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8" name="円/楕円 472">
                  <a:extLst>
                    <a:ext uri="{FF2B5EF4-FFF2-40B4-BE49-F238E27FC236}">
                      <a16:creationId xmlns:a16="http://schemas.microsoft.com/office/drawing/2014/main" id="{59E4ACDB-F6E4-43BF-8011-CA690B87420C}"/>
                    </a:ext>
                  </a:extLst>
                </p:cNvPr>
                <p:cNvSpPr/>
                <p:nvPr/>
              </p:nvSpPr>
              <p:spPr>
                <a:xfrm>
                  <a:off x="1499857" y="2704001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9" name="円/楕円 473">
                  <a:extLst>
                    <a:ext uri="{FF2B5EF4-FFF2-40B4-BE49-F238E27FC236}">
                      <a16:creationId xmlns:a16="http://schemas.microsoft.com/office/drawing/2014/main" id="{1DEDE64F-5971-4E54-A505-CDCD9E0F75D1}"/>
                    </a:ext>
                  </a:extLst>
                </p:cNvPr>
                <p:cNvSpPr/>
                <p:nvPr/>
              </p:nvSpPr>
              <p:spPr>
                <a:xfrm>
                  <a:off x="2063644" y="2704001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80" name="グループ化 379">
                  <a:extLst>
                    <a:ext uri="{FF2B5EF4-FFF2-40B4-BE49-F238E27FC236}">
                      <a16:creationId xmlns:a16="http://schemas.microsoft.com/office/drawing/2014/main" id="{0F16283F-0CB4-4058-9FB2-0942958BD0D1}"/>
                    </a:ext>
                  </a:extLst>
                </p:cNvPr>
                <p:cNvGrpSpPr/>
                <p:nvPr/>
              </p:nvGrpSpPr>
              <p:grpSpPr>
                <a:xfrm>
                  <a:off x="1819207" y="3040652"/>
                  <a:ext cx="240026" cy="203430"/>
                  <a:chOff x="7084627" y="3040652"/>
                  <a:chExt cx="240026" cy="203430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381" name="円/楕円 662">
                    <a:extLst>
                      <a:ext uri="{FF2B5EF4-FFF2-40B4-BE49-F238E27FC236}">
                        <a16:creationId xmlns:a16="http://schemas.microsoft.com/office/drawing/2014/main" id="{3A3F82AF-853B-4AE9-9702-E88949DC3FA3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02163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82" name="フリーフォーム: 図形 381">
                    <a:extLst>
                      <a:ext uri="{FF2B5EF4-FFF2-40B4-BE49-F238E27FC236}">
                        <a16:creationId xmlns:a16="http://schemas.microsoft.com/office/drawing/2014/main" id="{EF5D5831-BD27-4436-8BFB-E62485F62A2F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340" name="グループ化 339">
              <a:extLst>
                <a:ext uri="{FF2B5EF4-FFF2-40B4-BE49-F238E27FC236}">
                  <a16:creationId xmlns:a16="http://schemas.microsoft.com/office/drawing/2014/main" id="{BF2E4AD5-643C-43B3-8A54-DB056562015B}"/>
                </a:ext>
              </a:extLst>
            </p:cNvPr>
            <p:cNvGrpSpPr/>
            <p:nvPr/>
          </p:nvGrpSpPr>
          <p:grpSpPr>
            <a:xfrm>
              <a:off x="4781955" y="4827292"/>
              <a:ext cx="896746" cy="1237382"/>
              <a:chOff x="1757880" y="2164339"/>
              <a:chExt cx="896746" cy="1237382"/>
            </a:xfrm>
          </p:grpSpPr>
          <p:grpSp>
            <p:nvGrpSpPr>
              <p:cNvPr id="342" name="グループ化 341">
                <a:extLst>
                  <a:ext uri="{FF2B5EF4-FFF2-40B4-BE49-F238E27FC236}">
                    <a16:creationId xmlns:a16="http://schemas.microsoft.com/office/drawing/2014/main" id="{787E3FA1-00D5-4EE6-9E68-35A5B71AD1E2}"/>
                  </a:ext>
                </a:extLst>
              </p:cNvPr>
              <p:cNvGrpSpPr/>
              <p:nvPr/>
            </p:nvGrpSpPr>
            <p:grpSpPr>
              <a:xfrm>
                <a:off x="1757880" y="2164339"/>
                <a:ext cx="562129" cy="174631"/>
                <a:chOff x="2169053" y="3345052"/>
                <a:chExt cx="3313050" cy="1087556"/>
              </a:xfrm>
            </p:grpSpPr>
            <p:sp>
              <p:nvSpPr>
                <p:cNvPr id="344" name="正方形/長方形 343">
                  <a:extLst>
                    <a:ext uri="{FF2B5EF4-FFF2-40B4-BE49-F238E27FC236}">
                      <a16:creationId xmlns:a16="http://schemas.microsoft.com/office/drawing/2014/main" id="{1AEA3119-FC68-4EA9-94B7-C7AF358A8869}"/>
                    </a:ext>
                  </a:extLst>
                </p:cNvPr>
                <p:cNvSpPr/>
                <p:nvPr/>
              </p:nvSpPr>
              <p:spPr>
                <a:xfrm>
                  <a:off x="2292997" y="3433896"/>
                  <a:ext cx="3012427" cy="459694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45" name="グループ化 344">
                  <a:extLst>
                    <a:ext uri="{FF2B5EF4-FFF2-40B4-BE49-F238E27FC236}">
                      <a16:creationId xmlns:a16="http://schemas.microsoft.com/office/drawing/2014/main" id="{EFB506EE-3317-44F1-8C34-CBD469056A5A}"/>
                    </a:ext>
                  </a:extLst>
                </p:cNvPr>
                <p:cNvGrpSpPr/>
                <p:nvPr/>
              </p:nvGrpSpPr>
              <p:grpSpPr>
                <a:xfrm>
                  <a:off x="2169053" y="3422654"/>
                  <a:ext cx="3275119" cy="479422"/>
                  <a:chOff x="344380" y="3242636"/>
                  <a:chExt cx="8494310" cy="1243423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350" name="グループ化 349">
                    <a:extLst>
                      <a:ext uri="{FF2B5EF4-FFF2-40B4-BE49-F238E27FC236}">
                        <a16:creationId xmlns:a16="http://schemas.microsoft.com/office/drawing/2014/main" id="{2D4D8AF9-085A-4AB3-AA1C-31C1CBD1E6CD}"/>
                      </a:ext>
                    </a:extLst>
                  </p:cNvPr>
                  <p:cNvGrpSpPr/>
                  <p:nvPr/>
                </p:nvGrpSpPr>
                <p:grpSpPr>
                  <a:xfrm>
                    <a:off x="818791" y="3271794"/>
                    <a:ext cx="3952500" cy="1192256"/>
                    <a:chOff x="646516" y="3532144"/>
                    <a:chExt cx="7950199" cy="1622139"/>
                  </a:xfrm>
                  <a:grpFill/>
                </p:grpSpPr>
                <p:sp>
                  <p:nvSpPr>
                    <p:cNvPr id="363" name="フリーフォーム: 図形 362">
                      <a:extLst>
                        <a:ext uri="{FF2B5EF4-FFF2-40B4-BE49-F238E27FC236}">
                          <a16:creationId xmlns:a16="http://schemas.microsoft.com/office/drawing/2014/main" id="{7F4CFCF9-C0E6-4D14-88DD-37A94C1DD68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587837" y="3752826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64" name="フリーフォーム: 図形 363">
                      <a:extLst>
                        <a:ext uri="{FF2B5EF4-FFF2-40B4-BE49-F238E27FC236}">
                          <a16:creationId xmlns:a16="http://schemas.microsoft.com/office/drawing/2014/main" id="{8FE03F9F-F1F7-477F-8DE5-0F7A4583AF12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393070" y="3377852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65" name="フリーフォーム: 図形 364">
                      <a:extLst>
                        <a:ext uri="{FF2B5EF4-FFF2-40B4-BE49-F238E27FC236}">
                          <a16:creationId xmlns:a16="http://schemas.microsoft.com/office/drawing/2014/main" id="{A0A6423C-C333-492B-A827-483330B3AA5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83275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66" name="フリーフォーム: 図形 365">
                      <a:extLst>
                        <a:ext uri="{FF2B5EF4-FFF2-40B4-BE49-F238E27FC236}">
                          <a16:creationId xmlns:a16="http://schemas.microsoft.com/office/drawing/2014/main" id="{5CB31A08-1B59-475D-81B9-77AB56B0C976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988508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67" name="フリーフォーム: 図形 366">
                      <a:extLst>
                        <a:ext uri="{FF2B5EF4-FFF2-40B4-BE49-F238E27FC236}">
                          <a16:creationId xmlns:a16="http://schemas.microsoft.com/office/drawing/2014/main" id="{ED9508D2-8096-4AE8-B5B1-745F9697A15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794588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68" name="フリーフォーム: 図形 367">
                      <a:extLst>
                        <a:ext uri="{FF2B5EF4-FFF2-40B4-BE49-F238E27FC236}">
                          <a16:creationId xmlns:a16="http://schemas.microsoft.com/office/drawing/2014/main" id="{EBD133B8-4C5D-4B25-8B8E-4F969183C79A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599821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69" name="フリーフォーム: 図形 368">
                      <a:extLst>
                        <a:ext uri="{FF2B5EF4-FFF2-40B4-BE49-F238E27FC236}">
                          <a16:creationId xmlns:a16="http://schemas.microsoft.com/office/drawing/2014/main" id="{1752940F-C16D-43E4-A8E6-BF38019BF12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390026" y="3752828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70" name="フリーフォーム: 図形 369">
                      <a:extLst>
                        <a:ext uri="{FF2B5EF4-FFF2-40B4-BE49-F238E27FC236}">
                          <a16:creationId xmlns:a16="http://schemas.microsoft.com/office/drawing/2014/main" id="{65EA8783-72FD-4E8F-9BEF-E137E4212166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95259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71" name="フリーフォーム: 図形 370">
                      <a:extLst>
                        <a:ext uri="{FF2B5EF4-FFF2-40B4-BE49-F238E27FC236}">
                          <a16:creationId xmlns:a16="http://schemas.microsoft.com/office/drawing/2014/main" id="{D4B54770-DD79-4C3E-897D-FA1BA4218DEA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800808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351" name="グループ化 350">
                    <a:extLst>
                      <a:ext uri="{FF2B5EF4-FFF2-40B4-BE49-F238E27FC236}">
                        <a16:creationId xmlns:a16="http://schemas.microsoft.com/office/drawing/2014/main" id="{E493B0F6-F30C-493B-AEF4-EA775B8E9A7A}"/>
                      </a:ext>
                    </a:extLst>
                  </p:cNvPr>
                  <p:cNvGrpSpPr/>
                  <p:nvPr/>
                </p:nvGrpSpPr>
                <p:grpSpPr>
                  <a:xfrm>
                    <a:off x="4398589" y="3271794"/>
                    <a:ext cx="3967345" cy="1192256"/>
                    <a:chOff x="1433545" y="3532144"/>
                    <a:chExt cx="7980058" cy="1622139"/>
                  </a:xfrm>
                  <a:grpFill/>
                </p:grpSpPr>
                <p:sp>
                  <p:nvSpPr>
                    <p:cNvPr id="354" name="フリーフォーム: 図形 353">
                      <a:extLst>
                        <a:ext uri="{FF2B5EF4-FFF2-40B4-BE49-F238E27FC236}">
                          <a16:creationId xmlns:a16="http://schemas.microsoft.com/office/drawing/2014/main" id="{74880F1F-F195-46F0-BBC6-CD987E39734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587837" y="3752826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55" name="フリーフォーム: 図形 354">
                      <a:extLst>
                        <a:ext uri="{FF2B5EF4-FFF2-40B4-BE49-F238E27FC236}">
                          <a16:creationId xmlns:a16="http://schemas.microsoft.com/office/drawing/2014/main" id="{2F188C60-76C9-42BE-9E14-B20A5B2AEB6A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393070" y="3377852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56" name="フリーフォーム: 図形 355">
                      <a:extLst>
                        <a:ext uri="{FF2B5EF4-FFF2-40B4-BE49-F238E27FC236}">
                          <a16:creationId xmlns:a16="http://schemas.microsoft.com/office/drawing/2014/main" id="{29A1A5AA-924F-42E5-8CCC-7CEDA84C67F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83275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57" name="フリーフォーム: 図形 356">
                      <a:extLst>
                        <a:ext uri="{FF2B5EF4-FFF2-40B4-BE49-F238E27FC236}">
                          <a16:creationId xmlns:a16="http://schemas.microsoft.com/office/drawing/2014/main" id="{53DECFCD-42C3-4440-8009-0A61653A224F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988508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58" name="フリーフォーム: 図形 357">
                      <a:extLst>
                        <a:ext uri="{FF2B5EF4-FFF2-40B4-BE49-F238E27FC236}">
                          <a16:creationId xmlns:a16="http://schemas.microsoft.com/office/drawing/2014/main" id="{29FB9588-71DE-4ADC-AA43-18C3F2DAFFCF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794588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59" name="フリーフォーム: 図形 358">
                      <a:extLst>
                        <a:ext uri="{FF2B5EF4-FFF2-40B4-BE49-F238E27FC236}">
                          <a16:creationId xmlns:a16="http://schemas.microsoft.com/office/drawing/2014/main" id="{C98BE948-41E1-4A7F-AD49-01D68BD2D824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599821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60" name="フリーフォーム: 図形 359">
                      <a:extLst>
                        <a:ext uri="{FF2B5EF4-FFF2-40B4-BE49-F238E27FC236}">
                          <a16:creationId xmlns:a16="http://schemas.microsoft.com/office/drawing/2014/main" id="{F810F8E8-1CB0-4AF6-B2B8-954E88BDCDC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390026" y="3752828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61" name="フリーフォーム: 図形 360">
                      <a:extLst>
                        <a:ext uri="{FF2B5EF4-FFF2-40B4-BE49-F238E27FC236}">
                          <a16:creationId xmlns:a16="http://schemas.microsoft.com/office/drawing/2014/main" id="{84E6D230-444F-4AA5-8D8F-F3481BD3079A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95259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62" name="フリーフォーム: 図形 361">
                      <a:extLst>
                        <a:ext uri="{FF2B5EF4-FFF2-40B4-BE49-F238E27FC236}">
                          <a16:creationId xmlns:a16="http://schemas.microsoft.com/office/drawing/2014/main" id="{4672D460-43D9-48B3-8DC9-AEAFC825B39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012148" y="3752827"/>
                      <a:ext cx="1247162" cy="1555749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352" name="四角形: 上の 2 つの角を丸める 351">
                    <a:extLst>
                      <a:ext uri="{FF2B5EF4-FFF2-40B4-BE49-F238E27FC236}">
                        <a16:creationId xmlns:a16="http://schemas.microsoft.com/office/drawing/2014/main" id="{F2445807-EA24-4692-8336-1E2F6D3FF0C6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49760" y="3445483"/>
                    <a:ext cx="1235196" cy="845956"/>
                  </a:xfrm>
                  <a:prstGeom prst="round2Same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3" name="四角形: 上の 2 つの角を丸める 352">
                    <a:extLst>
                      <a:ext uri="{FF2B5EF4-FFF2-40B4-BE49-F238E27FC236}">
                        <a16:creationId xmlns:a16="http://schemas.microsoft.com/office/drawing/2014/main" id="{3E771AFE-F53D-47E9-B9D7-AE4CA37150E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96770" y="3438600"/>
                    <a:ext cx="1237883" cy="845956"/>
                  </a:xfrm>
                  <a:prstGeom prst="round2Same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6" name="四角形: 角を丸くする 345">
                  <a:extLst>
                    <a:ext uri="{FF2B5EF4-FFF2-40B4-BE49-F238E27FC236}">
                      <a16:creationId xmlns:a16="http://schemas.microsoft.com/office/drawing/2014/main" id="{5D53D451-2513-47DF-8663-E54B782C061A}"/>
                    </a:ext>
                  </a:extLst>
                </p:cNvPr>
                <p:cNvSpPr/>
                <p:nvPr/>
              </p:nvSpPr>
              <p:spPr>
                <a:xfrm>
                  <a:off x="4761268" y="3410742"/>
                  <a:ext cx="345303" cy="504029"/>
                </a:xfrm>
                <a:prstGeom prst="roundRect">
                  <a:avLst>
                    <a:gd name="adj" fmla="val 6662"/>
                  </a:avLst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7" name="フリーフォーム: 図形 346">
                  <a:extLst>
                    <a:ext uri="{FF2B5EF4-FFF2-40B4-BE49-F238E27FC236}">
                      <a16:creationId xmlns:a16="http://schemas.microsoft.com/office/drawing/2014/main" id="{521C3338-DBE2-47DC-9305-7042EEF9B916}"/>
                    </a:ext>
                  </a:extLst>
                </p:cNvPr>
                <p:cNvSpPr/>
                <p:nvPr/>
              </p:nvSpPr>
              <p:spPr>
                <a:xfrm>
                  <a:off x="4688220" y="3345052"/>
                  <a:ext cx="632482" cy="632482"/>
                </a:xfrm>
                <a:custGeom>
                  <a:avLst/>
                  <a:gdLst>
                    <a:gd name="connsiteX0" fmla="*/ 615066 w 1230132"/>
                    <a:gd name="connsiteY0" fmla="*/ 0 h 1230133"/>
                    <a:gd name="connsiteX1" fmla="*/ 796229 w 1230132"/>
                    <a:gd name="connsiteY1" fmla="*/ 75040 h 1230133"/>
                    <a:gd name="connsiteX2" fmla="*/ 1155093 w 1230132"/>
                    <a:gd name="connsiteY2" fmla="*/ 433904 h 1230133"/>
                    <a:gd name="connsiteX3" fmla="*/ 1155093 w 1230132"/>
                    <a:gd name="connsiteY3" fmla="*/ 796230 h 1230133"/>
                    <a:gd name="connsiteX4" fmla="*/ 796229 w 1230132"/>
                    <a:gd name="connsiteY4" fmla="*/ 1155094 h 1230133"/>
                    <a:gd name="connsiteX5" fmla="*/ 433903 w 1230132"/>
                    <a:gd name="connsiteY5" fmla="*/ 1155094 h 1230133"/>
                    <a:gd name="connsiteX6" fmla="*/ 75039 w 1230132"/>
                    <a:gd name="connsiteY6" fmla="*/ 796230 h 1230133"/>
                    <a:gd name="connsiteX7" fmla="*/ 75039 w 1230132"/>
                    <a:gd name="connsiteY7" fmla="*/ 433904 h 1230133"/>
                    <a:gd name="connsiteX8" fmla="*/ 433903 w 1230132"/>
                    <a:gd name="connsiteY8" fmla="*/ 75040 h 1230133"/>
                    <a:gd name="connsiteX9" fmla="*/ 615066 w 1230132"/>
                    <a:gd name="connsiteY9" fmla="*/ 0 h 123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30132" h="1230133">
                      <a:moveTo>
                        <a:pt x="615066" y="0"/>
                      </a:moveTo>
                      <a:cubicBezTo>
                        <a:pt x="680635" y="0"/>
                        <a:pt x="746203" y="25014"/>
                        <a:pt x="796229" y="75040"/>
                      </a:cubicBezTo>
                      <a:lnTo>
                        <a:pt x="1155093" y="433904"/>
                      </a:lnTo>
                      <a:cubicBezTo>
                        <a:pt x="1255146" y="533958"/>
                        <a:pt x="1255146" y="696177"/>
                        <a:pt x="1155093" y="796230"/>
                      </a:cubicBezTo>
                      <a:lnTo>
                        <a:pt x="796229" y="1155094"/>
                      </a:lnTo>
                      <a:cubicBezTo>
                        <a:pt x="696176" y="1255147"/>
                        <a:pt x="533957" y="1255147"/>
                        <a:pt x="433903" y="1155094"/>
                      </a:cubicBezTo>
                      <a:lnTo>
                        <a:pt x="75039" y="796230"/>
                      </a:lnTo>
                      <a:cubicBezTo>
                        <a:pt x="-25014" y="696177"/>
                        <a:pt x="-25014" y="533958"/>
                        <a:pt x="75039" y="433904"/>
                      </a:cubicBezTo>
                      <a:lnTo>
                        <a:pt x="433903" y="75040"/>
                      </a:lnTo>
                      <a:cubicBezTo>
                        <a:pt x="483930" y="25014"/>
                        <a:pt x="549498" y="1"/>
                        <a:pt x="615066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8" name="フリーフォーム: 図形 347">
                  <a:extLst>
                    <a:ext uri="{FF2B5EF4-FFF2-40B4-BE49-F238E27FC236}">
                      <a16:creationId xmlns:a16="http://schemas.microsoft.com/office/drawing/2014/main" id="{985D8A04-B069-49AE-93A9-6F959EA4DD20}"/>
                    </a:ext>
                  </a:extLst>
                </p:cNvPr>
                <p:cNvSpPr/>
                <p:nvPr/>
              </p:nvSpPr>
              <p:spPr>
                <a:xfrm rot="19800000">
                  <a:off x="5125684" y="3636977"/>
                  <a:ext cx="356419" cy="795631"/>
                </a:xfrm>
                <a:custGeom>
                  <a:avLst/>
                  <a:gdLst>
                    <a:gd name="connsiteX0" fmla="*/ 55088 w 187133"/>
                    <a:gd name="connsiteY0" fmla="*/ 454678 h 602323"/>
                    <a:gd name="connsiteX1" fmla="*/ 38519 w 187133"/>
                    <a:gd name="connsiteY1" fmla="*/ 471247 h 602323"/>
                    <a:gd name="connsiteX2" fmla="*/ 38519 w 187133"/>
                    <a:gd name="connsiteY2" fmla="*/ 537519 h 602323"/>
                    <a:gd name="connsiteX3" fmla="*/ 55088 w 187133"/>
                    <a:gd name="connsiteY3" fmla="*/ 554088 h 602323"/>
                    <a:gd name="connsiteX4" fmla="*/ 132045 w 187133"/>
                    <a:gd name="connsiteY4" fmla="*/ 554088 h 602323"/>
                    <a:gd name="connsiteX5" fmla="*/ 148614 w 187133"/>
                    <a:gd name="connsiteY5" fmla="*/ 537519 h 602323"/>
                    <a:gd name="connsiteX6" fmla="*/ 148614 w 187133"/>
                    <a:gd name="connsiteY6" fmla="*/ 471247 h 602323"/>
                    <a:gd name="connsiteX7" fmla="*/ 132045 w 187133"/>
                    <a:gd name="connsiteY7" fmla="*/ 454678 h 602323"/>
                    <a:gd name="connsiteX8" fmla="*/ 47857 w 187133"/>
                    <a:gd name="connsiteY8" fmla="*/ 0 h 602323"/>
                    <a:gd name="connsiteX9" fmla="*/ 139276 w 187133"/>
                    <a:gd name="connsiteY9" fmla="*/ 0 h 602323"/>
                    <a:gd name="connsiteX10" fmla="*/ 187133 w 187133"/>
                    <a:gd name="connsiteY10" fmla="*/ 554466 h 602323"/>
                    <a:gd name="connsiteX11" fmla="*/ 139276 w 187133"/>
                    <a:gd name="connsiteY11" fmla="*/ 602323 h 602323"/>
                    <a:gd name="connsiteX12" fmla="*/ 47857 w 187133"/>
                    <a:gd name="connsiteY12" fmla="*/ 602323 h 602323"/>
                    <a:gd name="connsiteX13" fmla="*/ 0 w 187133"/>
                    <a:gd name="connsiteY13" fmla="*/ 554466 h 602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87133" h="602323">
                      <a:moveTo>
                        <a:pt x="55088" y="454678"/>
                      </a:moveTo>
                      <a:cubicBezTo>
                        <a:pt x="45937" y="454678"/>
                        <a:pt x="38519" y="462096"/>
                        <a:pt x="38519" y="471247"/>
                      </a:cubicBezTo>
                      <a:lnTo>
                        <a:pt x="38519" y="537519"/>
                      </a:lnTo>
                      <a:cubicBezTo>
                        <a:pt x="38519" y="546670"/>
                        <a:pt x="45937" y="554088"/>
                        <a:pt x="55088" y="554088"/>
                      </a:cubicBezTo>
                      <a:lnTo>
                        <a:pt x="132045" y="554088"/>
                      </a:lnTo>
                      <a:cubicBezTo>
                        <a:pt x="141196" y="554088"/>
                        <a:pt x="148614" y="546670"/>
                        <a:pt x="148614" y="537519"/>
                      </a:cubicBezTo>
                      <a:lnTo>
                        <a:pt x="148614" y="471247"/>
                      </a:lnTo>
                      <a:cubicBezTo>
                        <a:pt x="148614" y="462096"/>
                        <a:pt x="141196" y="454678"/>
                        <a:pt x="132045" y="454678"/>
                      </a:cubicBezTo>
                      <a:close/>
                      <a:moveTo>
                        <a:pt x="47857" y="0"/>
                      </a:moveTo>
                      <a:lnTo>
                        <a:pt x="139276" y="0"/>
                      </a:lnTo>
                      <a:lnTo>
                        <a:pt x="187133" y="554466"/>
                      </a:lnTo>
                      <a:cubicBezTo>
                        <a:pt x="187133" y="580897"/>
                        <a:pt x="165707" y="602323"/>
                        <a:pt x="139276" y="602323"/>
                      </a:cubicBezTo>
                      <a:lnTo>
                        <a:pt x="47857" y="602323"/>
                      </a:lnTo>
                      <a:cubicBezTo>
                        <a:pt x="21426" y="602323"/>
                        <a:pt x="0" y="580897"/>
                        <a:pt x="0" y="554466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9" name="四角形: 角を丸くする 348">
                  <a:extLst>
                    <a:ext uri="{FF2B5EF4-FFF2-40B4-BE49-F238E27FC236}">
                      <a16:creationId xmlns:a16="http://schemas.microsoft.com/office/drawing/2014/main" id="{2EC48C17-6D79-4FAC-9253-CBCFF6D04D28}"/>
                    </a:ext>
                  </a:extLst>
                </p:cNvPr>
                <p:cNvSpPr/>
                <p:nvPr/>
              </p:nvSpPr>
              <p:spPr>
                <a:xfrm>
                  <a:off x="4736537" y="3581400"/>
                  <a:ext cx="520831" cy="152691"/>
                </a:xfrm>
                <a:prstGeom prst="roundRect">
                  <a:avLst>
                    <a:gd name="adj" fmla="val 23462"/>
                  </a:avLst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43" name="フリーフォーム: 図形 342">
                <a:extLst>
                  <a:ext uri="{FF2B5EF4-FFF2-40B4-BE49-F238E27FC236}">
                    <a16:creationId xmlns:a16="http://schemas.microsoft.com/office/drawing/2014/main" id="{ADDC3307-6A3F-457E-B6B2-AE6B16754A91}"/>
                  </a:ext>
                </a:extLst>
              </p:cNvPr>
              <p:cNvSpPr/>
              <p:nvPr/>
            </p:nvSpPr>
            <p:spPr>
              <a:xfrm rot="19800000">
                <a:off x="2325847" y="2234617"/>
                <a:ext cx="328779" cy="1167104"/>
              </a:xfrm>
              <a:custGeom>
                <a:avLst/>
                <a:gdLst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75049 w 277689"/>
                  <a:gd name="connsiteY28" fmla="*/ 74029 h 1462108"/>
                  <a:gd name="connsiteX29" fmla="*/ 188959 w 277689"/>
                  <a:gd name="connsiteY29" fmla="*/ 6619 h 1462108"/>
                  <a:gd name="connsiteX30" fmla="*/ 217798 w 277689"/>
                  <a:gd name="connsiteY30" fmla="*/ 1689 h 1462108"/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88959 w 277689"/>
                  <a:gd name="connsiteY28" fmla="*/ 6619 h 1462108"/>
                  <a:gd name="connsiteX29" fmla="*/ 217798 w 277689"/>
                  <a:gd name="connsiteY29" fmla="*/ 1689 h 1462108"/>
                  <a:gd name="connsiteX0" fmla="*/ 217798 w 277689"/>
                  <a:gd name="connsiteY0" fmla="*/ 0 h 1460419"/>
                  <a:gd name="connsiteX1" fmla="*/ 240874 w 277689"/>
                  <a:gd name="connsiteY1" fmla="*/ 22992 h 1460419"/>
                  <a:gd name="connsiteX2" fmla="*/ 262234 w 277689"/>
                  <a:gd name="connsiteY2" fmla="*/ 71034 h 1460419"/>
                  <a:gd name="connsiteX3" fmla="*/ 267044 w 277689"/>
                  <a:gd name="connsiteY3" fmla="*/ 89608 h 1460419"/>
                  <a:gd name="connsiteX4" fmla="*/ 266782 w 277689"/>
                  <a:gd name="connsiteY4" fmla="*/ 94494 h 1460419"/>
                  <a:gd name="connsiteX5" fmla="*/ 268479 w 277689"/>
                  <a:gd name="connsiteY5" fmla="*/ 105413 h 1460419"/>
                  <a:gd name="connsiteX6" fmla="*/ 268041 w 277689"/>
                  <a:gd name="connsiteY6" fmla="*/ 418881 h 1460419"/>
                  <a:gd name="connsiteX7" fmla="*/ 261662 w 277689"/>
                  <a:gd name="connsiteY7" fmla="*/ 459909 h 1460419"/>
                  <a:gd name="connsiteX8" fmla="*/ 244900 w 277689"/>
                  <a:gd name="connsiteY8" fmla="*/ 510353 h 1460419"/>
                  <a:gd name="connsiteX9" fmla="*/ 277689 w 277689"/>
                  <a:gd name="connsiteY9" fmla="*/ 1315284 h 1460419"/>
                  <a:gd name="connsiteX10" fmla="*/ 160064 w 277689"/>
                  <a:gd name="connsiteY10" fmla="*/ 1460419 h 1460419"/>
                  <a:gd name="connsiteX11" fmla="*/ 160065 w 277689"/>
                  <a:gd name="connsiteY11" fmla="*/ 1460418 h 1460419"/>
                  <a:gd name="connsiteX12" fmla="*/ 42440 w 277689"/>
                  <a:gd name="connsiteY12" fmla="*/ 1315283 h 1460419"/>
                  <a:gd name="connsiteX13" fmla="*/ 83670 w 277689"/>
                  <a:gd name="connsiteY13" fmla="*/ 523181 h 1460419"/>
                  <a:gd name="connsiteX14" fmla="*/ 81424 w 277689"/>
                  <a:gd name="connsiteY14" fmla="*/ 523258 h 1460419"/>
                  <a:gd name="connsiteX15" fmla="*/ 53741 w 277689"/>
                  <a:gd name="connsiteY15" fmla="*/ 516001 h 1460419"/>
                  <a:gd name="connsiteX16" fmla="*/ 4164 w 277689"/>
                  <a:gd name="connsiteY16" fmla="*/ 418881 h 1460419"/>
                  <a:gd name="connsiteX17" fmla="*/ 19380 w 277689"/>
                  <a:gd name="connsiteY17" fmla="*/ 248598 h 1460419"/>
                  <a:gd name="connsiteX18" fmla="*/ 55609 w 277689"/>
                  <a:gd name="connsiteY18" fmla="*/ 223751 h 1460419"/>
                  <a:gd name="connsiteX19" fmla="*/ 65455 w 277689"/>
                  <a:gd name="connsiteY19" fmla="*/ 220454 h 1460419"/>
                  <a:gd name="connsiteX20" fmla="*/ 72521 w 277689"/>
                  <a:gd name="connsiteY20" fmla="*/ 206924 h 1460419"/>
                  <a:gd name="connsiteX21" fmla="*/ 103810 w 277689"/>
                  <a:gd name="connsiteY21" fmla="*/ 190194 h 1460419"/>
                  <a:gd name="connsiteX22" fmla="*/ 122404 w 277689"/>
                  <a:gd name="connsiteY22" fmla="*/ 200137 h 1460419"/>
                  <a:gd name="connsiteX23" fmla="*/ 122528 w 277689"/>
                  <a:gd name="connsiteY23" fmla="*/ 199340 h 1460419"/>
                  <a:gd name="connsiteX24" fmla="*/ 163300 w 277689"/>
                  <a:gd name="connsiteY24" fmla="*/ 164454 h 1460419"/>
                  <a:gd name="connsiteX25" fmla="*/ 190208 w 277689"/>
                  <a:gd name="connsiteY25" fmla="*/ 178841 h 1460419"/>
                  <a:gd name="connsiteX26" fmla="*/ 192472 w 277689"/>
                  <a:gd name="connsiteY26" fmla="*/ 177592 h 1460419"/>
                  <a:gd name="connsiteX27" fmla="*/ 192472 w 277689"/>
                  <a:gd name="connsiteY27" fmla="*/ 111522 h 1460419"/>
                  <a:gd name="connsiteX28" fmla="*/ 217798 w 277689"/>
                  <a:gd name="connsiteY28" fmla="*/ 0 h 1460419"/>
                  <a:gd name="connsiteX0" fmla="*/ 192472 w 277689"/>
                  <a:gd name="connsiteY0" fmla="*/ 88530 h 1437427"/>
                  <a:gd name="connsiteX1" fmla="*/ 240874 w 277689"/>
                  <a:gd name="connsiteY1" fmla="*/ 0 h 1437427"/>
                  <a:gd name="connsiteX2" fmla="*/ 262234 w 277689"/>
                  <a:gd name="connsiteY2" fmla="*/ 48042 h 1437427"/>
                  <a:gd name="connsiteX3" fmla="*/ 267044 w 277689"/>
                  <a:gd name="connsiteY3" fmla="*/ 66616 h 1437427"/>
                  <a:gd name="connsiteX4" fmla="*/ 266782 w 277689"/>
                  <a:gd name="connsiteY4" fmla="*/ 71502 h 1437427"/>
                  <a:gd name="connsiteX5" fmla="*/ 268479 w 277689"/>
                  <a:gd name="connsiteY5" fmla="*/ 82421 h 1437427"/>
                  <a:gd name="connsiteX6" fmla="*/ 268041 w 277689"/>
                  <a:gd name="connsiteY6" fmla="*/ 395889 h 1437427"/>
                  <a:gd name="connsiteX7" fmla="*/ 261662 w 277689"/>
                  <a:gd name="connsiteY7" fmla="*/ 436917 h 1437427"/>
                  <a:gd name="connsiteX8" fmla="*/ 244900 w 277689"/>
                  <a:gd name="connsiteY8" fmla="*/ 487361 h 1437427"/>
                  <a:gd name="connsiteX9" fmla="*/ 277689 w 277689"/>
                  <a:gd name="connsiteY9" fmla="*/ 1292292 h 1437427"/>
                  <a:gd name="connsiteX10" fmla="*/ 160064 w 277689"/>
                  <a:gd name="connsiteY10" fmla="*/ 1437427 h 1437427"/>
                  <a:gd name="connsiteX11" fmla="*/ 160065 w 277689"/>
                  <a:gd name="connsiteY11" fmla="*/ 1437426 h 1437427"/>
                  <a:gd name="connsiteX12" fmla="*/ 42440 w 277689"/>
                  <a:gd name="connsiteY12" fmla="*/ 1292291 h 1437427"/>
                  <a:gd name="connsiteX13" fmla="*/ 83670 w 277689"/>
                  <a:gd name="connsiteY13" fmla="*/ 500189 h 1437427"/>
                  <a:gd name="connsiteX14" fmla="*/ 81424 w 277689"/>
                  <a:gd name="connsiteY14" fmla="*/ 500266 h 1437427"/>
                  <a:gd name="connsiteX15" fmla="*/ 53741 w 277689"/>
                  <a:gd name="connsiteY15" fmla="*/ 493009 h 1437427"/>
                  <a:gd name="connsiteX16" fmla="*/ 4164 w 277689"/>
                  <a:gd name="connsiteY16" fmla="*/ 395889 h 1437427"/>
                  <a:gd name="connsiteX17" fmla="*/ 19380 w 277689"/>
                  <a:gd name="connsiteY17" fmla="*/ 225606 h 1437427"/>
                  <a:gd name="connsiteX18" fmla="*/ 55609 w 277689"/>
                  <a:gd name="connsiteY18" fmla="*/ 200759 h 1437427"/>
                  <a:gd name="connsiteX19" fmla="*/ 65455 w 277689"/>
                  <a:gd name="connsiteY19" fmla="*/ 197462 h 1437427"/>
                  <a:gd name="connsiteX20" fmla="*/ 72521 w 277689"/>
                  <a:gd name="connsiteY20" fmla="*/ 183932 h 1437427"/>
                  <a:gd name="connsiteX21" fmla="*/ 103810 w 277689"/>
                  <a:gd name="connsiteY21" fmla="*/ 167202 h 1437427"/>
                  <a:gd name="connsiteX22" fmla="*/ 122404 w 277689"/>
                  <a:gd name="connsiteY22" fmla="*/ 177145 h 1437427"/>
                  <a:gd name="connsiteX23" fmla="*/ 122528 w 277689"/>
                  <a:gd name="connsiteY23" fmla="*/ 176348 h 1437427"/>
                  <a:gd name="connsiteX24" fmla="*/ 163300 w 277689"/>
                  <a:gd name="connsiteY24" fmla="*/ 141462 h 1437427"/>
                  <a:gd name="connsiteX25" fmla="*/ 190208 w 277689"/>
                  <a:gd name="connsiteY25" fmla="*/ 155849 h 1437427"/>
                  <a:gd name="connsiteX26" fmla="*/ 192472 w 277689"/>
                  <a:gd name="connsiteY26" fmla="*/ 154600 h 1437427"/>
                  <a:gd name="connsiteX27" fmla="*/ 192472 w 277689"/>
                  <a:gd name="connsiteY27" fmla="*/ 88530 h 1437427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6782 w 277689"/>
                  <a:gd name="connsiteY3" fmla="*/ 23460 h 1389385"/>
                  <a:gd name="connsiteX4" fmla="*/ 268479 w 277689"/>
                  <a:gd name="connsiteY4" fmla="*/ 34379 h 1389385"/>
                  <a:gd name="connsiteX5" fmla="*/ 268041 w 277689"/>
                  <a:gd name="connsiteY5" fmla="*/ 347847 h 1389385"/>
                  <a:gd name="connsiteX6" fmla="*/ 261662 w 277689"/>
                  <a:gd name="connsiteY6" fmla="*/ 388875 h 1389385"/>
                  <a:gd name="connsiteX7" fmla="*/ 244900 w 277689"/>
                  <a:gd name="connsiteY7" fmla="*/ 439319 h 1389385"/>
                  <a:gd name="connsiteX8" fmla="*/ 277689 w 277689"/>
                  <a:gd name="connsiteY8" fmla="*/ 1244250 h 1389385"/>
                  <a:gd name="connsiteX9" fmla="*/ 160064 w 277689"/>
                  <a:gd name="connsiteY9" fmla="*/ 1389385 h 1389385"/>
                  <a:gd name="connsiteX10" fmla="*/ 160065 w 277689"/>
                  <a:gd name="connsiteY10" fmla="*/ 1389384 h 1389385"/>
                  <a:gd name="connsiteX11" fmla="*/ 42440 w 277689"/>
                  <a:gd name="connsiteY11" fmla="*/ 1244249 h 1389385"/>
                  <a:gd name="connsiteX12" fmla="*/ 83670 w 277689"/>
                  <a:gd name="connsiteY12" fmla="*/ 452147 h 1389385"/>
                  <a:gd name="connsiteX13" fmla="*/ 81424 w 277689"/>
                  <a:gd name="connsiteY13" fmla="*/ 452224 h 1389385"/>
                  <a:gd name="connsiteX14" fmla="*/ 53741 w 277689"/>
                  <a:gd name="connsiteY14" fmla="*/ 444967 h 1389385"/>
                  <a:gd name="connsiteX15" fmla="*/ 4164 w 277689"/>
                  <a:gd name="connsiteY15" fmla="*/ 347847 h 1389385"/>
                  <a:gd name="connsiteX16" fmla="*/ 19380 w 277689"/>
                  <a:gd name="connsiteY16" fmla="*/ 177564 h 1389385"/>
                  <a:gd name="connsiteX17" fmla="*/ 55609 w 277689"/>
                  <a:gd name="connsiteY17" fmla="*/ 152717 h 1389385"/>
                  <a:gd name="connsiteX18" fmla="*/ 65455 w 277689"/>
                  <a:gd name="connsiteY18" fmla="*/ 149420 h 1389385"/>
                  <a:gd name="connsiteX19" fmla="*/ 72521 w 277689"/>
                  <a:gd name="connsiteY19" fmla="*/ 135890 h 1389385"/>
                  <a:gd name="connsiteX20" fmla="*/ 103810 w 277689"/>
                  <a:gd name="connsiteY20" fmla="*/ 119160 h 1389385"/>
                  <a:gd name="connsiteX21" fmla="*/ 122404 w 277689"/>
                  <a:gd name="connsiteY21" fmla="*/ 129103 h 1389385"/>
                  <a:gd name="connsiteX22" fmla="*/ 122528 w 277689"/>
                  <a:gd name="connsiteY22" fmla="*/ 128306 h 1389385"/>
                  <a:gd name="connsiteX23" fmla="*/ 163300 w 277689"/>
                  <a:gd name="connsiteY23" fmla="*/ 93420 h 1389385"/>
                  <a:gd name="connsiteX24" fmla="*/ 190208 w 277689"/>
                  <a:gd name="connsiteY24" fmla="*/ 107807 h 1389385"/>
                  <a:gd name="connsiteX25" fmla="*/ 192472 w 277689"/>
                  <a:gd name="connsiteY25" fmla="*/ 106558 h 1389385"/>
                  <a:gd name="connsiteX26" fmla="*/ 192472 w 277689"/>
                  <a:gd name="connsiteY26" fmla="*/ 40488 h 1389385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8479 w 277689"/>
                  <a:gd name="connsiteY3" fmla="*/ 34379 h 1389385"/>
                  <a:gd name="connsiteX4" fmla="*/ 268041 w 277689"/>
                  <a:gd name="connsiteY4" fmla="*/ 347847 h 1389385"/>
                  <a:gd name="connsiteX5" fmla="*/ 261662 w 277689"/>
                  <a:gd name="connsiteY5" fmla="*/ 388875 h 1389385"/>
                  <a:gd name="connsiteX6" fmla="*/ 244900 w 277689"/>
                  <a:gd name="connsiteY6" fmla="*/ 439319 h 1389385"/>
                  <a:gd name="connsiteX7" fmla="*/ 277689 w 277689"/>
                  <a:gd name="connsiteY7" fmla="*/ 1244250 h 1389385"/>
                  <a:gd name="connsiteX8" fmla="*/ 160064 w 277689"/>
                  <a:gd name="connsiteY8" fmla="*/ 1389385 h 1389385"/>
                  <a:gd name="connsiteX9" fmla="*/ 160065 w 277689"/>
                  <a:gd name="connsiteY9" fmla="*/ 1389384 h 1389385"/>
                  <a:gd name="connsiteX10" fmla="*/ 42440 w 277689"/>
                  <a:gd name="connsiteY10" fmla="*/ 1244249 h 1389385"/>
                  <a:gd name="connsiteX11" fmla="*/ 83670 w 277689"/>
                  <a:gd name="connsiteY11" fmla="*/ 452147 h 1389385"/>
                  <a:gd name="connsiteX12" fmla="*/ 81424 w 277689"/>
                  <a:gd name="connsiteY12" fmla="*/ 452224 h 1389385"/>
                  <a:gd name="connsiteX13" fmla="*/ 53741 w 277689"/>
                  <a:gd name="connsiteY13" fmla="*/ 444967 h 1389385"/>
                  <a:gd name="connsiteX14" fmla="*/ 4164 w 277689"/>
                  <a:gd name="connsiteY14" fmla="*/ 347847 h 1389385"/>
                  <a:gd name="connsiteX15" fmla="*/ 19380 w 277689"/>
                  <a:gd name="connsiteY15" fmla="*/ 177564 h 1389385"/>
                  <a:gd name="connsiteX16" fmla="*/ 55609 w 277689"/>
                  <a:gd name="connsiteY16" fmla="*/ 152717 h 1389385"/>
                  <a:gd name="connsiteX17" fmla="*/ 65455 w 277689"/>
                  <a:gd name="connsiteY17" fmla="*/ 149420 h 1389385"/>
                  <a:gd name="connsiteX18" fmla="*/ 72521 w 277689"/>
                  <a:gd name="connsiteY18" fmla="*/ 135890 h 1389385"/>
                  <a:gd name="connsiteX19" fmla="*/ 103810 w 277689"/>
                  <a:gd name="connsiteY19" fmla="*/ 119160 h 1389385"/>
                  <a:gd name="connsiteX20" fmla="*/ 122404 w 277689"/>
                  <a:gd name="connsiteY20" fmla="*/ 129103 h 1389385"/>
                  <a:gd name="connsiteX21" fmla="*/ 122528 w 277689"/>
                  <a:gd name="connsiteY21" fmla="*/ 128306 h 1389385"/>
                  <a:gd name="connsiteX22" fmla="*/ 163300 w 277689"/>
                  <a:gd name="connsiteY22" fmla="*/ 93420 h 1389385"/>
                  <a:gd name="connsiteX23" fmla="*/ 190208 w 277689"/>
                  <a:gd name="connsiteY23" fmla="*/ 107807 h 1389385"/>
                  <a:gd name="connsiteX24" fmla="*/ 192472 w 277689"/>
                  <a:gd name="connsiteY24" fmla="*/ 106558 h 1389385"/>
                  <a:gd name="connsiteX25" fmla="*/ 192472 w 277689"/>
                  <a:gd name="connsiteY25" fmla="*/ 40488 h 1389385"/>
                  <a:gd name="connsiteX0" fmla="*/ 192472 w 277689"/>
                  <a:gd name="connsiteY0" fmla="*/ 33743 h 1382640"/>
                  <a:gd name="connsiteX1" fmla="*/ 267044 w 277689"/>
                  <a:gd name="connsiteY1" fmla="*/ 11829 h 1382640"/>
                  <a:gd name="connsiteX2" fmla="*/ 268479 w 277689"/>
                  <a:gd name="connsiteY2" fmla="*/ 27634 h 1382640"/>
                  <a:gd name="connsiteX3" fmla="*/ 268041 w 277689"/>
                  <a:gd name="connsiteY3" fmla="*/ 341102 h 1382640"/>
                  <a:gd name="connsiteX4" fmla="*/ 261662 w 277689"/>
                  <a:gd name="connsiteY4" fmla="*/ 382130 h 1382640"/>
                  <a:gd name="connsiteX5" fmla="*/ 244900 w 277689"/>
                  <a:gd name="connsiteY5" fmla="*/ 432574 h 1382640"/>
                  <a:gd name="connsiteX6" fmla="*/ 277689 w 277689"/>
                  <a:gd name="connsiteY6" fmla="*/ 1237505 h 1382640"/>
                  <a:gd name="connsiteX7" fmla="*/ 160064 w 277689"/>
                  <a:gd name="connsiteY7" fmla="*/ 1382640 h 1382640"/>
                  <a:gd name="connsiteX8" fmla="*/ 160065 w 277689"/>
                  <a:gd name="connsiteY8" fmla="*/ 1382639 h 1382640"/>
                  <a:gd name="connsiteX9" fmla="*/ 42440 w 277689"/>
                  <a:gd name="connsiteY9" fmla="*/ 1237504 h 1382640"/>
                  <a:gd name="connsiteX10" fmla="*/ 83670 w 277689"/>
                  <a:gd name="connsiteY10" fmla="*/ 445402 h 1382640"/>
                  <a:gd name="connsiteX11" fmla="*/ 81424 w 277689"/>
                  <a:gd name="connsiteY11" fmla="*/ 445479 h 1382640"/>
                  <a:gd name="connsiteX12" fmla="*/ 53741 w 277689"/>
                  <a:gd name="connsiteY12" fmla="*/ 438222 h 1382640"/>
                  <a:gd name="connsiteX13" fmla="*/ 4164 w 277689"/>
                  <a:gd name="connsiteY13" fmla="*/ 341102 h 1382640"/>
                  <a:gd name="connsiteX14" fmla="*/ 19380 w 277689"/>
                  <a:gd name="connsiteY14" fmla="*/ 170819 h 1382640"/>
                  <a:gd name="connsiteX15" fmla="*/ 55609 w 277689"/>
                  <a:gd name="connsiteY15" fmla="*/ 145972 h 1382640"/>
                  <a:gd name="connsiteX16" fmla="*/ 65455 w 277689"/>
                  <a:gd name="connsiteY16" fmla="*/ 142675 h 1382640"/>
                  <a:gd name="connsiteX17" fmla="*/ 72521 w 277689"/>
                  <a:gd name="connsiteY17" fmla="*/ 129145 h 1382640"/>
                  <a:gd name="connsiteX18" fmla="*/ 103810 w 277689"/>
                  <a:gd name="connsiteY18" fmla="*/ 112415 h 1382640"/>
                  <a:gd name="connsiteX19" fmla="*/ 122404 w 277689"/>
                  <a:gd name="connsiteY19" fmla="*/ 122358 h 1382640"/>
                  <a:gd name="connsiteX20" fmla="*/ 122528 w 277689"/>
                  <a:gd name="connsiteY20" fmla="*/ 121561 h 1382640"/>
                  <a:gd name="connsiteX21" fmla="*/ 163300 w 277689"/>
                  <a:gd name="connsiteY21" fmla="*/ 86675 h 1382640"/>
                  <a:gd name="connsiteX22" fmla="*/ 190208 w 277689"/>
                  <a:gd name="connsiteY22" fmla="*/ 101062 h 1382640"/>
                  <a:gd name="connsiteX23" fmla="*/ 192472 w 277689"/>
                  <a:gd name="connsiteY23" fmla="*/ 99813 h 1382640"/>
                  <a:gd name="connsiteX24" fmla="*/ 192472 w 277689"/>
                  <a:gd name="connsiteY24" fmla="*/ 33743 h 1382640"/>
                  <a:gd name="connsiteX0" fmla="*/ 192472 w 277689"/>
                  <a:gd name="connsiteY0" fmla="*/ 6109 h 1355006"/>
                  <a:gd name="connsiteX1" fmla="*/ 268479 w 277689"/>
                  <a:gd name="connsiteY1" fmla="*/ 0 h 1355006"/>
                  <a:gd name="connsiteX2" fmla="*/ 268041 w 277689"/>
                  <a:gd name="connsiteY2" fmla="*/ 313468 h 1355006"/>
                  <a:gd name="connsiteX3" fmla="*/ 261662 w 277689"/>
                  <a:gd name="connsiteY3" fmla="*/ 354496 h 1355006"/>
                  <a:gd name="connsiteX4" fmla="*/ 244900 w 277689"/>
                  <a:gd name="connsiteY4" fmla="*/ 404940 h 1355006"/>
                  <a:gd name="connsiteX5" fmla="*/ 277689 w 277689"/>
                  <a:gd name="connsiteY5" fmla="*/ 1209871 h 1355006"/>
                  <a:gd name="connsiteX6" fmla="*/ 160064 w 277689"/>
                  <a:gd name="connsiteY6" fmla="*/ 1355006 h 1355006"/>
                  <a:gd name="connsiteX7" fmla="*/ 160065 w 277689"/>
                  <a:gd name="connsiteY7" fmla="*/ 1355005 h 1355006"/>
                  <a:gd name="connsiteX8" fmla="*/ 42440 w 277689"/>
                  <a:gd name="connsiteY8" fmla="*/ 1209870 h 1355006"/>
                  <a:gd name="connsiteX9" fmla="*/ 83670 w 277689"/>
                  <a:gd name="connsiteY9" fmla="*/ 417768 h 1355006"/>
                  <a:gd name="connsiteX10" fmla="*/ 81424 w 277689"/>
                  <a:gd name="connsiteY10" fmla="*/ 417845 h 1355006"/>
                  <a:gd name="connsiteX11" fmla="*/ 53741 w 277689"/>
                  <a:gd name="connsiteY11" fmla="*/ 410588 h 1355006"/>
                  <a:gd name="connsiteX12" fmla="*/ 4164 w 277689"/>
                  <a:gd name="connsiteY12" fmla="*/ 313468 h 1355006"/>
                  <a:gd name="connsiteX13" fmla="*/ 19380 w 277689"/>
                  <a:gd name="connsiteY13" fmla="*/ 143185 h 1355006"/>
                  <a:gd name="connsiteX14" fmla="*/ 55609 w 277689"/>
                  <a:gd name="connsiteY14" fmla="*/ 118338 h 1355006"/>
                  <a:gd name="connsiteX15" fmla="*/ 65455 w 277689"/>
                  <a:gd name="connsiteY15" fmla="*/ 115041 h 1355006"/>
                  <a:gd name="connsiteX16" fmla="*/ 72521 w 277689"/>
                  <a:gd name="connsiteY16" fmla="*/ 101511 h 1355006"/>
                  <a:gd name="connsiteX17" fmla="*/ 103810 w 277689"/>
                  <a:gd name="connsiteY17" fmla="*/ 84781 h 1355006"/>
                  <a:gd name="connsiteX18" fmla="*/ 122404 w 277689"/>
                  <a:gd name="connsiteY18" fmla="*/ 94724 h 1355006"/>
                  <a:gd name="connsiteX19" fmla="*/ 122528 w 277689"/>
                  <a:gd name="connsiteY19" fmla="*/ 93927 h 1355006"/>
                  <a:gd name="connsiteX20" fmla="*/ 163300 w 277689"/>
                  <a:gd name="connsiteY20" fmla="*/ 59041 h 1355006"/>
                  <a:gd name="connsiteX21" fmla="*/ 190208 w 277689"/>
                  <a:gd name="connsiteY21" fmla="*/ 73428 h 1355006"/>
                  <a:gd name="connsiteX22" fmla="*/ 192472 w 277689"/>
                  <a:gd name="connsiteY22" fmla="*/ 72179 h 1355006"/>
                  <a:gd name="connsiteX23" fmla="*/ 192472 w 277689"/>
                  <a:gd name="connsiteY23" fmla="*/ 6109 h 1355006"/>
                  <a:gd name="connsiteX0" fmla="*/ 192472 w 277689"/>
                  <a:gd name="connsiteY0" fmla="*/ 0 h 1348897"/>
                  <a:gd name="connsiteX1" fmla="*/ 266098 w 277689"/>
                  <a:gd name="connsiteY1" fmla="*/ 66213 h 1348897"/>
                  <a:gd name="connsiteX2" fmla="*/ 268041 w 277689"/>
                  <a:gd name="connsiteY2" fmla="*/ 307359 h 1348897"/>
                  <a:gd name="connsiteX3" fmla="*/ 261662 w 277689"/>
                  <a:gd name="connsiteY3" fmla="*/ 348387 h 1348897"/>
                  <a:gd name="connsiteX4" fmla="*/ 244900 w 277689"/>
                  <a:gd name="connsiteY4" fmla="*/ 398831 h 1348897"/>
                  <a:gd name="connsiteX5" fmla="*/ 277689 w 277689"/>
                  <a:gd name="connsiteY5" fmla="*/ 1203762 h 1348897"/>
                  <a:gd name="connsiteX6" fmla="*/ 160064 w 277689"/>
                  <a:gd name="connsiteY6" fmla="*/ 1348897 h 1348897"/>
                  <a:gd name="connsiteX7" fmla="*/ 160065 w 277689"/>
                  <a:gd name="connsiteY7" fmla="*/ 1348896 h 1348897"/>
                  <a:gd name="connsiteX8" fmla="*/ 42440 w 277689"/>
                  <a:gd name="connsiteY8" fmla="*/ 1203761 h 1348897"/>
                  <a:gd name="connsiteX9" fmla="*/ 83670 w 277689"/>
                  <a:gd name="connsiteY9" fmla="*/ 411659 h 1348897"/>
                  <a:gd name="connsiteX10" fmla="*/ 81424 w 277689"/>
                  <a:gd name="connsiteY10" fmla="*/ 411736 h 1348897"/>
                  <a:gd name="connsiteX11" fmla="*/ 53741 w 277689"/>
                  <a:gd name="connsiteY11" fmla="*/ 404479 h 1348897"/>
                  <a:gd name="connsiteX12" fmla="*/ 4164 w 277689"/>
                  <a:gd name="connsiteY12" fmla="*/ 307359 h 1348897"/>
                  <a:gd name="connsiteX13" fmla="*/ 19380 w 277689"/>
                  <a:gd name="connsiteY13" fmla="*/ 137076 h 1348897"/>
                  <a:gd name="connsiteX14" fmla="*/ 55609 w 277689"/>
                  <a:gd name="connsiteY14" fmla="*/ 112229 h 1348897"/>
                  <a:gd name="connsiteX15" fmla="*/ 65455 w 277689"/>
                  <a:gd name="connsiteY15" fmla="*/ 108932 h 1348897"/>
                  <a:gd name="connsiteX16" fmla="*/ 72521 w 277689"/>
                  <a:gd name="connsiteY16" fmla="*/ 95402 h 1348897"/>
                  <a:gd name="connsiteX17" fmla="*/ 103810 w 277689"/>
                  <a:gd name="connsiteY17" fmla="*/ 78672 h 1348897"/>
                  <a:gd name="connsiteX18" fmla="*/ 122404 w 277689"/>
                  <a:gd name="connsiteY18" fmla="*/ 88615 h 1348897"/>
                  <a:gd name="connsiteX19" fmla="*/ 122528 w 277689"/>
                  <a:gd name="connsiteY19" fmla="*/ 87818 h 1348897"/>
                  <a:gd name="connsiteX20" fmla="*/ 163300 w 277689"/>
                  <a:gd name="connsiteY20" fmla="*/ 52932 h 1348897"/>
                  <a:gd name="connsiteX21" fmla="*/ 190208 w 277689"/>
                  <a:gd name="connsiteY21" fmla="*/ 67319 h 1348897"/>
                  <a:gd name="connsiteX22" fmla="*/ 192472 w 277689"/>
                  <a:gd name="connsiteY22" fmla="*/ 66070 h 1348897"/>
                  <a:gd name="connsiteX23" fmla="*/ 192472 w 277689"/>
                  <a:gd name="connsiteY23" fmla="*/ 0 h 1348897"/>
                  <a:gd name="connsiteX0" fmla="*/ 223429 w 277689"/>
                  <a:gd name="connsiteY0" fmla="*/ 0 h 1326452"/>
                  <a:gd name="connsiteX1" fmla="*/ 266098 w 277689"/>
                  <a:gd name="connsiteY1" fmla="*/ 43768 h 1326452"/>
                  <a:gd name="connsiteX2" fmla="*/ 268041 w 277689"/>
                  <a:gd name="connsiteY2" fmla="*/ 284914 h 1326452"/>
                  <a:gd name="connsiteX3" fmla="*/ 261662 w 277689"/>
                  <a:gd name="connsiteY3" fmla="*/ 325942 h 1326452"/>
                  <a:gd name="connsiteX4" fmla="*/ 244900 w 277689"/>
                  <a:gd name="connsiteY4" fmla="*/ 376386 h 1326452"/>
                  <a:gd name="connsiteX5" fmla="*/ 277689 w 277689"/>
                  <a:gd name="connsiteY5" fmla="*/ 1181317 h 1326452"/>
                  <a:gd name="connsiteX6" fmla="*/ 160064 w 277689"/>
                  <a:gd name="connsiteY6" fmla="*/ 1326452 h 1326452"/>
                  <a:gd name="connsiteX7" fmla="*/ 160065 w 277689"/>
                  <a:gd name="connsiteY7" fmla="*/ 1326451 h 1326452"/>
                  <a:gd name="connsiteX8" fmla="*/ 42440 w 277689"/>
                  <a:gd name="connsiteY8" fmla="*/ 1181316 h 1326452"/>
                  <a:gd name="connsiteX9" fmla="*/ 83670 w 277689"/>
                  <a:gd name="connsiteY9" fmla="*/ 389214 h 1326452"/>
                  <a:gd name="connsiteX10" fmla="*/ 81424 w 277689"/>
                  <a:gd name="connsiteY10" fmla="*/ 389291 h 1326452"/>
                  <a:gd name="connsiteX11" fmla="*/ 53741 w 277689"/>
                  <a:gd name="connsiteY11" fmla="*/ 382034 h 1326452"/>
                  <a:gd name="connsiteX12" fmla="*/ 4164 w 277689"/>
                  <a:gd name="connsiteY12" fmla="*/ 284914 h 1326452"/>
                  <a:gd name="connsiteX13" fmla="*/ 19380 w 277689"/>
                  <a:gd name="connsiteY13" fmla="*/ 114631 h 1326452"/>
                  <a:gd name="connsiteX14" fmla="*/ 55609 w 277689"/>
                  <a:gd name="connsiteY14" fmla="*/ 89784 h 1326452"/>
                  <a:gd name="connsiteX15" fmla="*/ 65455 w 277689"/>
                  <a:gd name="connsiteY15" fmla="*/ 86487 h 1326452"/>
                  <a:gd name="connsiteX16" fmla="*/ 72521 w 277689"/>
                  <a:gd name="connsiteY16" fmla="*/ 72957 h 1326452"/>
                  <a:gd name="connsiteX17" fmla="*/ 103810 w 277689"/>
                  <a:gd name="connsiteY17" fmla="*/ 56227 h 1326452"/>
                  <a:gd name="connsiteX18" fmla="*/ 122404 w 277689"/>
                  <a:gd name="connsiteY18" fmla="*/ 66170 h 1326452"/>
                  <a:gd name="connsiteX19" fmla="*/ 122528 w 277689"/>
                  <a:gd name="connsiteY19" fmla="*/ 65373 h 1326452"/>
                  <a:gd name="connsiteX20" fmla="*/ 163300 w 277689"/>
                  <a:gd name="connsiteY20" fmla="*/ 30487 h 1326452"/>
                  <a:gd name="connsiteX21" fmla="*/ 190208 w 277689"/>
                  <a:gd name="connsiteY21" fmla="*/ 44874 h 1326452"/>
                  <a:gd name="connsiteX22" fmla="*/ 192472 w 277689"/>
                  <a:gd name="connsiteY22" fmla="*/ 43625 h 1326452"/>
                  <a:gd name="connsiteX23" fmla="*/ 223429 w 277689"/>
                  <a:gd name="connsiteY23" fmla="*/ 0 h 1326452"/>
                  <a:gd name="connsiteX0" fmla="*/ 223429 w 277689"/>
                  <a:gd name="connsiteY0" fmla="*/ 3 h 1326455"/>
                  <a:gd name="connsiteX1" fmla="*/ 266098 w 277689"/>
                  <a:gd name="connsiteY1" fmla="*/ 43771 h 1326455"/>
                  <a:gd name="connsiteX2" fmla="*/ 268041 w 277689"/>
                  <a:gd name="connsiteY2" fmla="*/ 284917 h 1326455"/>
                  <a:gd name="connsiteX3" fmla="*/ 261662 w 277689"/>
                  <a:gd name="connsiteY3" fmla="*/ 325945 h 1326455"/>
                  <a:gd name="connsiteX4" fmla="*/ 244900 w 277689"/>
                  <a:gd name="connsiteY4" fmla="*/ 376389 h 1326455"/>
                  <a:gd name="connsiteX5" fmla="*/ 277689 w 277689"/>
                  <a:gd name="connsiteY5" fmla="*/ 1181320 h 1326455"/>
                  <a:gd name="connsiteX6" fmla="*/ 160064 w 277689"/>
                  <a:gd name="connsiteY6" fmla="*/ 1326455 h 1326455"/>
                  <a:gd name="connsiteX7" fmla="*/ 160065 w 277689"/>
                  <a:gd name="connsiteY7" fmla="*/ 1326454 h 1326455"/>
                  <a:gd name="connsiteX8" fmla="*/ 42440 w 277689"/>
                  <a:gd name="connsiteY8" fmla="*/ 1181319 h 1326455"/>
                  <a:gd name="connsiteX9" fmla="*/ 83670 w 277689"/>
                  <a:gd name="connsiteY9" fmla="*/ 389217 h 1326455"/>
                  <a:gd name="connsiteX10" fmla="*/ 81424 w 277689"/>
                  <a:gd name="connsiteY10" fmla="*/ 389294 h 1326455"/>
                  <a:gd name="connsiteX11" fmla="*/ 53741 w 277689"/>
                  <a:gd name="connsiteY11" fmla="*/ 382037 h 1326455"/>
                  <a:gd name="connsiteX12" fmla="*/ 4164 w 277689"/>
                  <a:gd name="connsiteY12" fmla="*/ 284917 h 1326455"/>
                  <a:gd name="connsiteX13" fmla="*/ 19380 w 277689"/>
                  <a:gd name="connsiteY13" fmla="*/ 114634 h 1326455"/>
                  <a:gd name="connsiteX14" fmla="*/ 55609 w 277689"/>
                  <a:gd name="connsiteY14" fmla="*/ 89787 h 1326455"/>
                  <a:gd name="connsiteX15" fmla="*/ 65455 w 277689"/>
                  <a:gd name="connsiteY15" fmla="*/ 86490 h 1326455"/>
                  <a:gd name="connsiteX16" fmla="*/ 72521 w 277689"/>
                  <a:gd name="connsiteY16" fmla="*/ 72960 h 1326455"/>
                  <a:gd name="connsiteX17" fmla="*/ 103810 w 277689"/>
                  <a:gd name="connsiteY17" fmla="*/ 56230 h 1326455"/>
                  <a:gd name="connsiteX18" fmla="*/ 122404 w 277689"/>
                  <a:gd name="connsiteY18" fmla="*/ 66173 h 1326455"/>
                  <a:gd name="connsiteX19" fmla="*/ 122528 w 277689"/>
                  <a:gd name="connsiteY19" fmla="*/ 65376 h 1326455"/>
                  <a:gd name="connsiteX20" fmla="*/ 163300 w 277689"/>
                  <a:gd name="connsiteY20" fmla="*/ 30490 h 1326455"/>
                  <a:gd name="connsiteX21" fmla="*/ 190208 w 277689"/>
                  <a:gd name="connsiteY21" fmla="*/ 44877 h 1326455"/>
                  <a:gd name="connsiteX22" fmla="*/ 192472 w 277689"/>
                  <a:gd name="connsiteY22" fmla="*/ 43628 h 1326455"/>
                  <a:gd name="connsiteX23" fmla="*/ 223429 w 277689"/>
                  <a:gd name="connsiteY23" fmla="*/ 3 h 1326455"/>
                  <a:gd name="connsiteX0" fmla="*/ 223429 w 314414"/>
                  <a:gd name="connsiteY0" fmla="*/ 3 h 1326455"/>
                  <a:gd name="connsiteX1" fmla="*/ 266098 w 314414"/>
                  <a:gd name="connsiteY1" fmla="*/ 43771 h 1326455"/>
                  <a:gd name="connsiteX2" fmla="*/ 314413 w 314414"/>
                  <a:gd name="connsiteY2" fmla="*/ 185828 h 1326455"/>
                  <a:gd name="connsiteX3" fmla="*/ 268041 w 314414"/>
                  <a:gd name="connsiteY3" fmla="*/ 284917 h 1326455"/>
                  <a:gd name="connsiteX4" fmla="*/ 261662 w 314414"/>
                  <a:gd name="connsiteY4" fmla="*/ 325945 h 1326455"/>
                  <a:gd name="connsiteX5" fmla="*/ 244900 w 314414"/>
                  <a:gd name="connsiteY5" fmla="*/ 376389 h 1326455"/>
                  <a:gd name="connsiteX6" fmla="*/ 277689 w 314414"/>
                  <a:gd name="connsiteY6" fmla="*/ 1181320 h 1326455"/>
                  <a:gd name="connsiteX7" fmla="*/ 160064 w 314414"/>
                  <a:gd name="connsiteY7" fmla="*/ 1326455 h 1326455"/>
                  <a:gd name="connsiteX8" fmla="*/ 160065 w 314414"/>
                  <a:gd name="connsiteY8" fmla="*/ 1326454 h 1326455"/>
                  <a:gd name="connsiteX9" fmla="*/ 42440 w 314414"/>
                  <a:gd name="connsiteY9" fmla="*/ 1181319 h 1326455"/>
                  <a:gd name="connsiteX10" fmla="*/ 83670 w 314414"/>
                  <a:gd name="connsiteY10" fmla="*/ 389217 h 1326455"/>
                  <a:gd name="connsiteX11" fmla="*/ 81424 w 314414"/>
                  <a:gd name="connsiteY11" fmla="*/ 389294 h 1326455"/>
                  <a:gd name="connsiteX12" fmla="*/ 53741 w 314414"/>
                  <a:gd name="connsiteY12" fmla="*/ 382037 h 1326455"/>
                  <a:gd name="connsiteX13" fmla="*/ 4164 w 314414"/>
                  <a:gd name="connsiteY13" fmla="*/ 284917 h 1326455"/>
                  <a:gd name="connsiteX14" fmla="*/ 19380 w 314414"/>
                  <a:gd name="connsiteY14" fmla="*/ 114634 h 1326455"/>
                  <a:gd name="connsiteX15" fmla="*/ 55609 w 314414"/>
                  <a:gd name="connsiteY15" fmla="*/ 89787 h 1326455"/>
                  <a:gd name="connsiteX16" fmla="*/ 65455 w 314414"/>
                  <a:gd name="connsiteY16" fmla="*/ 86490 h 1326455"/>
                  <a:gd name="connsiteX17" fmla="*/ 72521 w 314414"/>
                  <a:gd name="connsiteY17" fmla="*/ 72960 h 1326455"/>
                  <a:gd name="connsiteX18" fmla="*/ 103810 w 314414"/>
                  <a:gd name="connsiteY18" fmla="*/ 56230 h 1326455"/>
                  <a:gd name="connsiteX19" fmla="*/ 122404 w 314414"/>
                  <a:gd name="connsiteY19" fmla="*/ 66173 h 1326455"/>
                  <a:gd name="connsiteX20" fmla="*/ 122528 w 314414"/>
                  <a:gd name="connsiteY20" fmla="*/ 65376 h 1326455"/>
                  <a:gd name="connsiteX21" fmla="*/ 163300 w 314414"/>
                  <a:gd name="connsiteY21" fmla="*/ 30490 h 1326455"/>
                  <a:gd name="connsiteX22" fmla="*/ 190208 w 314414"/>
                  <a:gd name="connsiteY22" fmla="*/ 44877 h 1326455"/>
                  <a:gd name="connsiteX23" fmla="*/ 192472 w 314414"/>
                  <a:gd name="connsiteY23" fmla="*/ 43628 h 1326455"/>
                  <a:gd name="connsiteX24" fmla="*/ 223429 w 314414"/>
                  <a:gd name="connsiteY24" fmla="*/ 3 h 1326455"/>
                  <a:gd name="connsiteX0" fmla="*/ 223429 w 319560"/>
                  <a:gd name="connsiteY0" fmla="*/ 3 h 1326455"/>
                  <a:gd name="connsiteX1" fmla="*/ 266098 w 319560"/>
                  <a:gd name="connsiteY1" fmla="*/ 43771 h 1326455"/>
                  <a:gd name="connsiteX2" fmla="*/ 314413 w 319560"/>
                  <a:gd name="connsiteY2" fmla="*/ 185828 h 1326455"/>
                  <a:gd name="connsiteX3" fmla="*/ 268041 w 319560"/>
                  <a:gd name="connsiteY3" fmla="*/ 284917 h 1326455"/>
                  <a:gd name="connsiteX4" fmla="*/ 261662 w 319560"/>
                  <a:gd name="connsiteY4" fmla="*/ 325945 h 1326455"/>
                  <a:gd name="connsiteX5" fmla="*/ 244900 w 319560"/>
                  <a:gd name="connsiteY5" fmla="*/ 376389 h 1326455"/>
                  <a:gd name="connsiteX6" fmla="*/ 277689 w 319560"/>
                  <a:gd name="connsiteY6" fmla="*/ 1181320 h 1326455"/>
                  <a:gd name="connsiteX7" fmla="*/ 160064 w 319560"/>
                  <a:gd name="connsiteY7" fmla="*/ 1326455 h 1326455"/>
                  <a:gd name="connsiteX8" fmla="*/ 160065 w 319560"/>
                  <a:gd name="connsiteY8" fmla="*/ 1326454 h 1326455"/>
                  <a:gd name="connsiteX9" fmla="*/ 42440 w 319560"/>
                  <a:gd name="connsiteY9" fmla="*/ 1181319 h 1326455"/>
                  <a:gd name="connsiteX10" fmla="*/ 83670 w 319560"/>
                  <a:gd name="connsiteY10" fmla="*/ 389217 h 1326455"/>
                  <a:gd name="connsiteX11" fmla="*/ 81424 w 319560"/>
                  <a:gd name="connsiteY11" fmla="*/ 389294 h 1326455"/>
                  <a:gd name="connsiteX12" fmla="*/ 53741 w 319560"/>
                  <a:gd name="connsiteY12" fmla="*/ 382037 h 1326455"/>
                  <a:gd name="connsiteX13" fmla="*/ 4164 w 319560"/>
                  <a:gd name="connsiteY13" fmla="*/ 284917 h 1326455"/>
                  <a:gd name="connsiteX14" fmla="*/ 19380 w 319560"/>
                  <a:gd name="connsiteY14" fmla="*/ 114634 h 1326455"/>
                  <a:gd name="connsiteX15" fmla="*/ 55609 w 319560"/>
                  <a:gd name="connsiteY15" fmla="*/ 89787 h 1326455"/>
                  <a:gd name="connsiteX16" fmla="*/ 65455 w 319560"/>
                  <a:gd name="connsiteY16" fmla="*/ 86490 h 1326455"/>
                  <a:gd name="connsiteX17" fmla="*/ 72521 w 319560"/>
                  <a:gd name="connsiteY17" fmla="*/ 72960 h 1326455"/>
                  <a:gd name="connsiteX18" fmla="*/ 103810 w 319560"/>
                  <a:gd name="connsiteY18" fmla="*/ 56230 h 1326455"/>
                  <a:gd name="connsiteX19" fmla="*/ 122404 w 319560"/>
                  <a:gd name="connsiteY19" fmla="*/ 66173 h 1326455"/>
                  <a:gd name="connsiteX20" fmla="*/ 122528 w 319560"/>
                  <a:gd name="connsiteY20" fmla="*/ 65376 h 1326455"/>
                  <a:gd name="connsiteX21" fmla="*/ 163300 w 319560"/>
                  <a:gd name="connsiteY21" fmla="*/ 30490 h 1326455"/>
                  <a:gd name="connsiteX22" fmla="*/ 190208 w 319560"/>
                  <a:gd name="connsiteY22" fmla="*/ 44877 h 1326455"/>
                  <a:gd name="connsiteX23" fmla="*/ 192472 w 319560"/>
                  <a:gd name="connsiteY23" fmla="*/ 43628 h 1326455"/>
                  <a:gd name="connsiteX24" fmla="*/ 223429 w 319560"/>
                  <a:gd name="connsiteY24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61662 w 314413"/>
                  <a:gd name="connsiteY3" fmla="*/ 325945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78330 w 314413"/>
                  <a:gd name="connsiteY3" fmla="*/ 328439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6"/>
                  <a:gd name="connsiteY0" fmla="*/ 3 h 1326455"/>
                  <a:gd name="connsiteX1" fmla="*/ 266098 w 333466"/>
                  <a:gd name="connsiteY1" fmla="*/ 43771 h 1326455"/>
                  <a:gd name="connsiteX2" fmla="*/ 281076 w 333466"/>
                  <a:gd name="connsiteY2" fmla="*/ 133457 h 1326455"/>
                  <a:gd name="connsiteX3" fmla="*/ 333463 w 333466"/>
                  <a:gd name="connsiteY3" fmla="*/ 220742 h 1326455"/>
                  <a:gd name="connsiteX4" fmla="*/ 278330 w 333466"/>
                  <a:gd name="connsiteY4" fmla="*/ 328439 h 1326455"/>
                  <a:gd name="connsiteX5" fmla="*/ 244900 w 333466"/>
                  <a:gd name="connsiteY5" fmla="*/ 376389 h 1326455"/>
                  <a:gd name="connsiteX6" fmla="*/ 277689 w 333466"/>
                  <a:gd name="connsiteY6" fmla="*/ 1181320 h 1326455"/>
                  <a:gd name="connsiteX7" fmla="*/ 160064 w 333466"/>
                  <a:gd name="connsiteY7" fmla="*/ 1326455 h 1326455"/>
                  <a:gd name="connsiteX8" fmla="*/ 160065 w 333466"/>
                  <a:gd name="connsiteY8" fmla="*/ 1326454 h 1326455"/>
                  <a:gd name="connsiteX9" fmla="*/ 42440 w 333466"/>
                  <a:gd name="connsiteY9" fmla="*/ 1181319 h 1326455"/>
                  <a:gd name="connsiteX10" fmla="*/ 83670 w 333466"/>
                  <a:gd name="connsiteY10" fmla="*/ 389217 h 1326455"/>
                  <a:gd name="connsiteX11" fmla="*/ 81424 w 333466"/>
                  <a:gd name="connsiteY11" fmla="*/ 389294 h 1326455"/>
                  <a:gd name="connsiteX12" fmla="*/ 53741 w 333466"/>
                  <a:gd name="connsiteY12" fmla="*/ 382037 h 1326455"/>
                  <a:gd name="connsiteX13" fmla="*/ 4164 w 333466"/>
                  <a:gd name="connsiteY13" fmla="*/ 284917 h 1326455"/>
                  <a:gd name="connsiteX14" fmla="*/ 19380 w 333466"/>
                  <a:gd name="connsiteY14" fmla="*/ 114634 h 1326455"/>
                  <a:gd name="connsiteX15" fmla="*/ 55609 w 333466"/>
                  <a:gd name="connsiteY15" fmla="*/ 89787 h 1326455"/>
                  <a:gd name="connsiteX16" fmla="*/ 65455 w 333466"/>
                  <a:gd name="connsiteY16" fmla="*/ 86490 h 1326455"/>
                  <a:gd name="connsiteX17" fmla="*/ 72521 w 333466"/>
                  <a:gd name="connsiteY17" fmla="*/ 72960 h 1326455"/>
                  <a:gd name="connsiteX18" fmla="*/ 103810 w 333466"/>
                  <a:gd name="connsiteY18" fmla="*/ 56230 h 1326455"/>
                  <a:gd name="connsiteX19" fmla="*/ 122404 w 333466"/>
                  <a:gd name="connsiteY19" fmla="*/ 66173 h 1326455"/>
                  <a:gd name="connsiteX20" fmla="*/ 122528 w 333466"/>
                  <a:gd name="connsiteY20" fmla="*/ 65376 h 1326455"/>
                  <a:gd name="connsiteX21" fmla="*/ 163300 w 333466"/>
                  <a:gd name="connsiteY21" fmla="*/ 30490 h 1326455"/>
                  <a:gd name="connsiteX22" fmla="*/ 190208 w 333466"/>
                  <a:gd name="connsiteY22" fmla="*/ 44877 h 1326455"/>
                  <a:gd name="connsiteX23" fmla="*/ 192472 w 333466"/>
                  <a:gd name="connsiteY23" fmla="*/ 43628 h 1326455"/>
                  <a:gd name="connsiteX24" fmla="*/ 223429 w 333466"/>
                  <a:gd name="connsiteY24" fmla="*/ 3 h 1326455"/>
                  <a:gd name="connsiteX0" fmla="*/ 223429 w 334093"/>
                  <a:gd name="connsiteY0" fmla="*/ 3 h 1326455"/>
                  <a:gd name="connsiteX1" fmla="*/ 266098 w 334093"/>
                  <a:gd name="connsiteY1" fmla="*/ 43771 h 1326455"/>
                  <a:gd name="connsiteX2" fmla="*/ 281076 w 334093"/>
                  <a:gd name="connsiteY2" fmla="*/ 133457 h 1326455"/>
                  <a:gd name="connsiteX3" fmla="*/ 333463 w 334093"/>
                  <a:gd name="connsiteY3" fmla="*/ 220742 h 1326455"/>
                  <a:gd name="connsiteX4" fmla="*/ 278330 w 334093"/>
                  <a:gd name="connsiteY4" fmla="*/ 328439 h 1326455"/>
                  <a:gd name="connsiteX5" fmla="*/ 244900 w 334093"/>
                  <a:gd name="connsiteY5" fmla="*/ 376389 h 1326455"/>
                  <a:gd name="connsiteX6" fmla="*/ 277689 w 334093"/>
                  <a:gd name="connsiteY6" fmla="*/ 1181320 h 1326455"/>
                  <a:gd name="connsiteX7" fmla="*/ 160064 w 334093"/>
                  <a:gd name="connsiteY7" fmla="*/ 1326455 h 1326455"/>
                  <a:gd name="connsiteX8" fmla="*/ 160065 w 334093"/>
                  <a:gd name="connsiteY8" fmla="*/ 1326454 h 1326455"/>
                  <a:gd name="connsiteX9" fmla="*/ 42440 w 334093"/>
                  <a:gd name="connsiteY9" fmla="*/ 1181319 h 1326455"/>
                  <a:gd name="connsiteX10" fmla="*/ 83670 w 334093"/>
                  <a:gd name="connsiteY10" fmla="*/ 389217 h 1326455"/>
                  <a:gd name="connsiteX11" fmla="*/ 81424 w 334093"/>
                  <a:gd name="connsiteY11" fmla="*/ 389294 h 1326455"/>
                  <a:gd name="connsiteX12" fmla="*/ 53741 w 334093"/>
                  <a:gd name="connsiteY12" fmla="*/ 382037 h 1326455"/>
                  <a:gd name="connsiteX13" fmla="*/ 4164 w 334093"/>
                  <a:gd name="connsiteY13" fmla="*/ 284917 h 1326455"/>
                  <a:gd name="connsiteX14" fmla="*/ 19380 w 334093"/>
                  <a:gd name="connsiteY14" fmla="*/ 114634 h 1326455"/>
                  <a:gd name="connsiteX15" fmla="*/ 55609 w 334093"/>
                  <a:gd name="connsiteY15" fmla="*/ 89787 h 1326455"/>
                  <a:gd name="connsiteX16" fmla="*/ 65455 w 334093"/>
                  <a:gd name="connsiteY16" fmla="*/ 86490 h 1326455"/>
                  <a:gd name="connsiteX17" fmla="*/ 72521 w 334093"/>
                  <a:gd name="connsiteY17" fmla="*/ 72960 h 1326455"/>
                  <a:gd name="connsiteX18" fmla="*/ 103810 w 334093"/>
                  <a:gd name="connsiteY18" fmla="*/ 56230 h 1326455"/>
                  <a:gd name="connsiteX19" fmla="*/ 122404 w 334093"/>
                  <a:gd name="connsiteY19" fmla="*/ 66173 h 1326455"/>
                  <a:gd name="connsiteX20" fmla="*/ 122528 w 334093"/>
                  <a:gd name="connsiteY20" fmla="*/ 65376 h 1326455"/>
                  <a:gd name="connsiteX21" fmla="*/ 163300 w 334093"/>
                  <a:gd name="connsiteY21" fmla="*/ 30490 h 1326455"/>
                  <a:gd name="connsiteX22" fmla="*/ 190208 w 334093"/>
                  <a:gd name="connsiteY22" fmla="*/ 44877 h 1326455"/>
                  <a:gd name="connsiteX23" fmla="*/ 192472 w 334093"/>
                  <a:gd name="connsiteY23" fmla="*/ 43628 h 1326455"/>
                  <a:gd name="connsiteX24" fmla="*/ 223429 w 334093"/>
                  <a:gd name="connsiteY24" fmla="*/ 3 h 1326455"/>
                  <a:gd name="connsiteX0" fmla="*/ 223429 w 337658"/>
                  <a:gd name="connsiteY0" fmla="*/ 3 h 1326455"/>
                  <a:gd name="connsiteX1" fmla="*/ 266098 w 337658"/>
                  <a:gd name="connsiteY1" fmla="*/ 43771 h 1326455"/>
                  <a:gd name="connsiteX2" fmla="*/ 281076 w 337658"/>
                  <a:gd name="connsiteY2" fmla="*/ 133457 h 1326455"/>
                  <a:gd name="connsiteX3" fmla="*/ 333463 w 337658"/>
                  <a:gd name="connsiteY3" fmla="*/ 220742 h 1326455"/>
                  <a:gd name="connsiteX4" fmla="*/ 278330 w 337658"/>
                  <a:gd name="connsiteY4" fmla="*/ 328439 h 1326455"/>
                  <a:gd name="connsiteX5" fmla="*/ 244900 w 337658"/>
                  <a:gd name="connsiteY5" fmla="*/ 376389 h 1326455"/>
                  <a:gd name="connsiteX6" fmla="*/ 277689 w 337658"/>
                  <a:gd name="connsiteY6" fmla="*/ 1181320 h 1326455"/>
                  <a:gd name="connsiteX7" fmla="*/ 160064 w 337658"/>
                  <a:gd name="connsiteY7" fmla="*/ 1326455 h 1326455"/>
                  <a:gd name="connsiteX8" fmla="*/ 160065 w 337658"/>
                  <a:gd name="connsiteY8" fmla="*/ 1326454 h 1326455"/>
                  <a:gd name="connsiteX9" fmla="*/ 42440 w 337658"/>
                  <a:gd name="connsiteY9" fmla="*/ 1181319 h 1326455"/>
                  <a:gd name="connsiteX10" fmla="*/ 83670 w 337658"/>
                  <a:gd name="connsiteY10" fmla="*/ 389217 h 1326455"/>
                  <a:gd name="connsiteX11" fmla="*/ 81424 w 337658"/>
                  <a:gd name="connsiteY11" fmla="*/ 389294 h 1326455"/>
                  <a:gd name="connsiteX12" fmla="*/ 53741 w 337658"/>
                  <a:gd name="connsiteY12" fmla="*/ 382037 h 1326455"/>
                  <a:gd name="connsiteX13" fmla="*/ 4164 w 337658"/>
                  <a:gd name="connsiteY13" fmla="*/ 284917 h 1326455"/>
                  <a:gd name="connsiteX14" fmla="*/ 19380 w 337658"/>
                  <a:gd name="connsiteY14" fmla="*/ 114634 h 1326455"/>
                  <a:gd name="connsiteX15" fmla="*/ 55609 w 337658"/>
                  <a:gd name="connsiteY15" fmla="*/ 89787 h 1326455"/>
                  <a:gd name="connsiteX16" fmla="*/ 65455 w 337658"/>
                  <a:gd name="connsiteY16" fmla="*/ 86490 h 1326455"/>
                  <a:gd name="connsiteX17" fmla="*/ 72521 w 337658"/>
                  <a:gd name="connsiteY17" fmla="*/ 72960 h 1326455"/>
                  <a:gd name="connsiteX18" fmla="*/ 103810 w 337658"/>
                  <a:gd name="connsiteY18" fmla="*/ 56230 h 1326455"/>
                  <a:gd name="connsiteX19" fmla="*/ 122404 w 337658"/>
                  <a:gd name="connsiteY19" fmla="*/ 66173 h 1326455"/>
                  <a:gd name="connsiteX20" fmla="*/ 122528 w 337658"/>
                  <a:gd name="connsiteY20" fmla="*/ 65376 h 1326455"/>
                  <a:gd name="connsiteX21" fmla="*/ 163300 w 337658"/>
                  <a:gd name="connsiteY21" fmla="*/ 30490 h 1326455"/>
                  <a:gd name="connsiteX22" fmla="*/ 190208 w 337658"/>
                  <a:gd name="connsiteY22" fmla="*/ 44877 h 1326455"/>
                  <a:gd name="connsiteX23" fmla="*/ 192472 w 337658"/>
                  <a:gd name="connsiteY23" fmla="*/ 43628 h 1326455"/>
                  <a:gd name="connsiteX24" fmla="*/ 223429 w 337658"/>
                  <a:gd name="connsiteY24" fmla="*/ 3 h 1326455"/>
                  <a:gd name="connsiteX0" fmla="*/ 223429 w 346005"/>
                  <a:gd name="connsiteY0" fmla="*/ 3 h 1326455"/>
                  <a:gd name="connsiteX1" fmla="*/ 266098 w 346005"/>
                  <a:gd name="connsiteY1" fmla="*/ 43771 h 1326455"/>
                  <a:gd name="connsiteX2" fmla="*/ 281076 w 346005"/>
                  <a:gd name="connsiteY2" fmla="*/ 133457 h 1326455"/>
                  <a:gd name="connsiteX3" fmla="*/ 333463 w 346005"/>
                  <a:gd name="connsiteY3" fmla="*/ 220742 h 1326455"/>
                  <a:gd name="connsiteX4" fmla="*/ 278330 w 346005"/>
                  <a:gd name="connsiteY4" fmla="*/ 328439 h 1326455"/>
                  <a:gd name="connsiteX5" fmla="*/ 244900 w 346005"/>
                  <a:gd name="connsiteY5" fmla="*/ 376389 h 1326455"/>
                  <a:gd name="connsiteX6" fmla="*/ 277689 w 346005"/>
                  <a:gd name="connsiteY6" fmla="*/ 1181320 h 1326455"/>
                  <a:gd name="connsiteX7" fmla="*/ 160064 w 346005"/>
                  <a:gd name="connsiteY7" fmla="*/ 1326455 h 1326455"/>
                  <a:gd name="connsiteX8" fmla="*/ 160065 w 346005"/>
                  <a:gd name="connsiteY8" fmla="*/ 1326454 h 1326455"/>
                  <a:gd name="connsiteX9" fmla="*/ 42440 w 346005"/>
                  <a:gd name="connsiteY9" fmla="*/ 1181319 h 1326455"/>
                  <a:gd name="connsiteX10" fmla="*/ 83670 w 346005"/>
                  <a:gd name="connsiteY10" fmla="*/ 389217 h 1326455"/>
                  <a:gd name="connsiteX11" fmla="*/ 81424 w 346005"/>
                  <a:gd name="connsiteY11" fmla="*/ 389294 h 1326455"/>
                  <a:gd name="connsiteX12" fmla="*/ 53741 w 346005"/>
                  <a:gd name="connsiteY12" fmla="*/ 382037 h 1326455"/>
                  <a:gd name="connsiteX13" fmla="*/ 4164 w 346005"/>
                  <a:gd name="connsiteY13" fmla="*/ 284917 h 1326455"/>
                  <a:gd name="connsiteX14" fmla="*/ 19380 w 346005"/>
                  <a:gd name="connsiteY14" fmla="*/ 114634 h 1326455"/>
                  <a:gd name="connsiteX15" fmla="*/ 55609 w 346005"/>
                  <a:gd name="connsiteY15" fmla="*/ 89787 h 1326455"/>
                  <a:gd name="connsiteX16" fmla="*/ 65455 w 346005"/>
                  <a:gd name="connsiteY16" fmla="*/ 86490 h 1326455"/>
                  <a:gd name="connsiteX17" fmla="*/ 72521 w 346005"/>
                  <a:gd name="connsiteY17" fmla="*/ 72960 h 1326455"/>
                  <a:gd name="connsiteX18" fmla="*/ 103810 w 346005"/>
                  <a:gd name="connsiteY18" fmla="*/ 56230 h 1326455"/>
                  <a:gd name="connsiteX19" fmla="*/ 122404 w 346005"/>
                  <a:gd name="connsiteY19" fmla="*/ 66173 h 1326455"/>
                  <a:gd name="connsiteX20" fmla="*/ 122528 w 346005"/>
                  <a:gd name="connsiteY20" fmla="*/ 65376 h 1326455"/>
                  <a:gd name="connsiteX21" fmla="*/ 163300 w 346005"/>
                  <a:gd name="connsiteY21" fmla="*/ 30490 h 1326455"/>
                  <a:gd name="connsiteX22" fmla="*/ 190208 w 346005"/>
                  <a:gd name="connsiteY22" fmla="*/ 44877 h 1326455"/>
                  <a:gd name="connsiteX23" fmla="*/ 192472 w 346005"/>
                  <a:gd name="connsiteY23" fmla="*/ 43628 h 1326455"/>
                  <a:gd name="connsiteX24" fmla="*/ 223429 w 346005"/>
                  <a:gd name="connsiteY24" fmla="*/ 3 h 1326455"/>
                  <a:gd name="connsiteX0" fmla="*/ 223429 w 335821"/>
                  <a:gd name="connsiteY0" fmla="*/ 3 h 1326455"/>
                  <a:gd name="connsiteX1" fmla="*/ 266098 w 335821"/>
                  <a:gd name="connsiteY1" fmla="*/ 43771 h 1326455"/>
                  <a:gd name="connsiteX2" fmla="*/ 276314 w 335821"/>
                  <a:gd name="connsiteY2" fmla="*/ 140937 h 1326455"/>
                  <a:gd name="connsiteX3" fmla="*/ 333463 w 335821"/>
                  <a:gd name="connsiteY3" fmla="*/ 220742 h 1326455"/>
                  <a:gd name="connsiteX4" fmla="*/ 278330 w 335821"/>
                  <a:gd name="connsiteY4" fmla="*/ 328439 h 1326455"/>
                  <a:gd name="connsiteX5" fmla="*/ 244900 w 335821"/>
                  <a:gd name="connsiteY5" fmla="*/ 376389 h 1326455"/>
                  <a:gd name="connsiteX6" fmla="*/ 277689 w 335821"/>
                  <a:gd name="connsiteY6" fmla="*/ 1181320 h 1326455"/>
                  <a:gd name="connsiteX7" fmla="*/ 160064 w 335821"/>
                  <a:gd name="connsiteY7" fmla="*/ 1326455 h 1326455"/>
                  <a:gd name="connsiteX8" fmla="*/ 160065 w 335821"/>
                  <a:gd name="connsiteY8" fmla="*/ 1326454 h 1326455"/>
                  <a:gd name="connsiteX9" fmla="*/ 42440 w 335821"/>
                  <a:gd name="connsiteY9" fmla="*/ 1181319 h 1326455"/>
                  <a:gd name="connsiteX10" fmla="*/ 83670 w 335821"/>
                  <a:gd name="connsiteY10" fmla="*/ 389217 h 1326455"/>
                  <a:gd name="connsiteX11" fmla="*/ 81424 w 335821"/>
                  <a:gd name="connsiteY11" fmla="*/ 389294 h 1326455"/>
                  <a:gd name="connsiteX12" fmla="*/ 53741 w 335821"/>
                  <a:gd name="connsiteY12" fmla="*/ 382037 h 1326455"/>
                  <a:gd name="connsiteX13" fmla="*/ 4164 w 335821"/>
                  <a:gd name="connsiteY13" fmla="*/ 284917 h 1326455"/>
                  <a:gd name="connsiteX14" fmla="*/ 19380 w 335821"/>
                  <a:gd name="connsiteY14" fmla="*/ 114634 h 1326455"/>
                  <a:gd name="connsiteX15" fmla="*/ 55609 w 335821"/>
                  <a:gd name="connsiteY15" fmla="*/ 89787 h 1326455"/>
                  <a:gd name="connsiteX16" fmla="*/ 65455 w 335821"/>
                  <a:gd name="connsiteY16" fmla="*/ 86490 h 1326455"/>
                  <a:gd name="connsiteX17" fmla="*/ 72521 w 335821"/>
                  <a:gd name="connsiteY17" fmla="*/ 72960 h 1326455"/>
                  <a:gd name="connsiteX18" fmla="*/ 103810 w 335821"/>
                  <a:gd name="connsiteY18" fmla="*/ 56230 h 1326455"/>
                  <a:gd name="connsiteX19" fmla="*/ 122404 w 335821"/>
                  <a:gd name="connsiteY19" fmla="*/ 66173 h 1326455"/>
                  <a:gd name="connsiteX20" fmla="*/ 122528 w 335821"/>
                  <a:gd name="connsiteY20" fmla="*/ 65376 h 1326455"/>
                  <a:gd name="connsiteX21" fmla="*/ 163300 w 335821"/>
                  <a:gd name="connsiteY21" fmla="*/ 30490 h 1326455"/>
                  <a:gd name="connsiteX22" fmla="*/ 190208 w 335821"/>
                  <a:gd name="connsiteY22" fmla="*/ 44877 h 1326455"/>
                  <a:gd name="connsiteX23" fmla="*/ 192472 w 335821"/>
                  <a:gd name="connsiteY23" fmla="*/ 43628 h 1326455"/>
                  <a:gd name="connsiteX24" fmla="*/ 223429 w 335821"/>
                  <a:gd name="connsiteY24" fmla="*/ 3 h 1326455"/>
                  <a:gd name="connsiteX0" fmla="*/ 223429 w 333532"/>
                  <a:gd name="connsiteY0" fmla="*/ 3 h 1326455"/>
                  <a:gd name="connsiteX1" fmla="*/ 266098 w 333532"/>
                  <a:gd name="connsiteY1" fmla="*/ 43771 h 1326455"/>
                  <a:gd name="connsiteX2" fmla="*/ 276314 w 333532"/>
                  <a:gd name="connsiteY2" fmla="*/ 140937 h 1326455"/>
                  <a:gd name="connsiteX3" fmla="*/ 333463 w 333532"/>
                  <a:gd name="connsiteY3" fmla="*/ 220742 h 1326455"/>
                  <a:gd name="connsiteX4" fmla="*/ 278330 w 333532"/>
                  <a:gd name="connsiteY4" fmla="*/ 328439 h 1326455"/>
                  <a:gd name="connsiteX5" fmla="*/ 244900 w 333532"/>
                  <a:gd name="connsiteY5" fmla="*/ 376389 h 1326455"/>
                  <a:gd name="connsiteX6" fmla="*/ 277689 w 333532"/>
                  <a:gd name="connsiteY6" fmla="*/ 1181320 h 1326455"/>
                  <a:gd name="connsiteX7" fmla="*/ 160064 w 333532"/>
                  <a:gd name="connsiteY7" fmla="*/ 1326455 h 1326455"/>
                  <a:gd name="connsiteX8" fmla="*/ 160065 w 333532"/>
                  <a:gd name="connsiteY8" fmla="*/ 1326454 h 1326455"/>
                  <a:gd name="connsiteX9" fmla="*/ 42440 w 333532"/>
                  <a:gd name="connsiteY9" fmla="*/ 1181319 h 1326455"/>
                  <a:gd name="connsiteX10" fmla="*/ 83670 w 333532"/>
                  <a:gd name="connsiteY10" fmla="*/ 389217 h 1326455"/>
                  <a:gd name="connsiteX11" fmla="*/ 81424 w 333532"/>
                  <a:gd name="connsiteY11" fmla="*/ 389294 h 1326455"/>
                  <a:gd name="connsiteX12" fmla="*/ 53741 w 333532"/>
                  <a:gd name="connsiteY12" fmla="*/ 382037 h 1326455"/>
                  <a:gd name="connsiteX13" fmla="*/ 4164 w 333532"/>
                  <a:gd name="connsiteY13" fmla="*/ 284917 h 1326455"/>
                  <a:gd name="connsiteX14" fmla="*/ 19380 w 333532"/>
                  <a:gd name="connsiteY14" fmla="*/ 114634 h 1326455"/>
                  <a:gd name="connsiteX15" fmla="*/ 55609 w 333532"/>
                  <a:gd name="connsiteY15" fmla="*/ 89787 h 1326455"/>
                  <a:gd name="connsiteX16" fmla="*/ 65455 w 333532"/>
                  <a:gd name="connsiteY16" fmla="*/ 86490 h 1326455"/>
                  <a:gd name="connsiteX17" fmla="*/ 72521 w 333532"/>
                  <a:gd name="connsiteY17" fmla="*/ 72960 h 1326455"/>
                  <a:gd name="connsiteX18" fmla="*/ 103810 w 333532"/>
                  <a:gd name="connsiteY18" fmla="*/ 56230 h 1326455"/>
                  <a:gd name="connsiteX19" fmla="*/ 122404 w 333532"/>
                  <a:gd name="connsiteY19" fmla="*/ 66173 h 1326455"/>
                  <a:gd name="connsiteX20" fmla="*/ 122528 w 333532"/>
                  <a:gd name="connsiteY20" fmla="*/ 65376 h 1326455"/>
                  <a:gd name="connsiteX21" fmla="*/ 163300 w 333532"/>
                  <a:gd name="connsiteY21" fmla="*/ 30490 h 1326455"/>
                  <a:gd name="connsiteX22" fmla="*/ 190208 w 333532"/>
                  <a:gd name="connsiteY22" fmla="*/ 44877 h 1326455"/>
                  <a:gd name="connsiteX23" fmla="*/ 192472 w 333532"/>
                  <a:gd name="connsiteY23" fmla="*/ 43628 h 1326455"/>
                  <a:gd name="connsiteX24" fmla="*/ 223429 w 333532"/>
                  <a:gd name="connsiteY24" fmla="*/ 3 h 1326455"/>
                  <a:gd name="connsiteX0" fmla="*/ 223429 w 333484"/>
                  <a:gd name="connsiteY0" fmla="*/ 3 h 1326455"/>
                  <a:gd name="connsiteX1" fmla="*/ 266098 w 333484"/>
                  <a:gd name="connsiteY1" fmla="*/ 43771 h 1326455"/>
                  <a:gd name="connsiteX2" fmla="*/ 271551 w 333484"/>
                  <a:gd name="connsiteY2" fmla="*/ 111011 h 1326455"/>
                  <a:gd name="connsiteX3" fmla="*/ 333463 w 333484"/>
                  <a:gd name="connsiteY3" fmla="*/ 220742 h 1326455"/>
                  <a:gd name="connsiteX4" fmla="*/ 278330 w 333484"/>
                  <a:gd name="connsiteY4" fmla="*/ 328439 h 1326455"/>
                  <a:gd name="connsiteX5" fmla="*/ 244900 w 333484"/>
                  <a:gd name="connsiteY5" fmla="*/ 376389 h 1326455"/>
                  <a:gd name="connsiteX6" fmla="*/ 277689 w 333484"/>
                  <a:gd name="connsiteY6" fmla="*/ 1181320 h 1326455"/>
                  <a:gd name="connsiteX7" fmla="*/ 160064 w 333484"/>
                  <a:gd name="connsiteY7" fmla="*/ 1326455 h 1326455"/>
                  <a:gd name="connsiteX8" fmla="*/ 160065 w 333484"/>
                  <a:gd name="connsiteY8" fmla="*/ 1326454 h 1326455"/>
                  <a:gd name="connsiteX9" fmla="*/ 42440 w 333484"/>
                  <a:gd name="connsiteY9" fmla="*/ 1181319 h 1326455"/>
                  <a:gd name="connsiteX10" fmla="*/ 83670 w 333484"/>
                  <a:gd name="connsiteY10" fmla="*/ 389217 h 1326455"/>
                  <a:gd name="connsiteX11" fmla="*/ 81424 w 333484"/>
                  <a:gd name="connsiteY11" fmla="*/ 389294 h 1326455"/>
                  <a:gd name="connsiteX12" fmla="*/ 53741 w 333484"/>
                  <a:gd name="connsiteY12" fmla="*/ 382037 h 1326455"/>
                  <a:gd name="connsiteX13" fmla="*/ 4164 w 333484"/>
                  <a:gd name="connsiteY13" fmla="*/ 284917 h 1326455"/>
                  <a:gd name="connsiteX14" fmla="*/ 19380 w 333484"/>
                  <a:gd name="connsiteY14" fmla="*/ 114634 h 1326455"/>
                  <a:gd name="connsiteX15" fmla="*/ 55609 w 333484"/>
                  <a:gd name="connsiteY15" fmla="*/ 89787 h 1326455"/>
                  <a:gd name="connsiteX16" fmla="*/ 65455 w 333484"/>
                  <a:gd name="connsiteY16" fmla="*/ 86490 h 1326455"/>
                  <a:gd name="connsiteX17" fmla="*/ 72521 w 333484"/>
                  <a:gd name="connsiteY17" fmla="*/ 72960 h 1326455"/>
                  <a:gd name="connsiteX18" fmla="*/ 103810 w 333484"/>
                  <a:gd name="connsiteY18" fmla="*/ 56230 h 1326455"/>
                  <a:gd name="connsiteX19" fmla="*/ 122404 w 333484"/>
                  <a:gd name="connsiteY19" fmla="*/ 66173 h 1326455"/>
                  <a:gd name="connsiteX20" fmla="*/ 122528 w 333484"/>
                  <a:gd name="connsiteY20" fmla="*/ 65376 h 1326455"/>
                  <a:gd name="connsiteX21" fmla="*/ 163300 w 333484"/>
                  <a:gd name="connsiteY21" fmla="*/ 30490 h 1326455"/>
                  <a:gd name="connsiteX22" fmla="*/ 190208 w 333484"/>
                  <a:gd name="connsiteY22" fmla="*/ 44877 h 1326455"/>
                  <a:gd name="connsiteX23" fmla="*/ 192472 w 333484"/>
                  <a:gd name="connsiteY23" fmla="*/ 43628 h 1326455"/>
                  <a:gd name="connsiteX24" fmla="*/ 223429 w 333484"/>
                  <a:gd name="connsiteY24" fmla="*/ 3 h 1326455"/>
                  <a:gd name="connsiteX0" fmla="*/ 223429 w 344761"/>
                  <a:gd name="connsiteY0" fmla="*/ 3 h 1326455"/>
                  <a:gd name="connsiteX1" fmla="*/ 266098 w 344761"/>
                  <a:gd name="connsiteY1" fmla="*/ 43771 h 1326455"/>
                  <a:gd name="connsiteX2" fmla="*/ 271551 w 344761"/>
                  <a:gd name="connsiteY2" fmla="*/ 111011 h 1326455"/>
                  <a:gd name="connsiteX3" fmla="*/ 333463 w 344761"/>
                  <a:gd name="connsiteY3" fmla="*/ 220742 h 1326455"/>
                  <a:gd name="connsiteX4" fmla="*/ 278330 w 344761"/>
                  <a:gd name="connsiteY4" fmla="*/ 328439 h 1326455"/>
                  <a:gd name="connsiteX5" fmla="*/ 244900 w 344761"/>
                  <a:gd name="connsiteY5" fmla="*/ 376389 h 1326455"/>
                  <a:gd name="connsiteX6" fmla="*/ 277689 w 344761"/>
                  <a:gd name="connsiteY6" fmla="*/ 1181320 h 1326455"/>
                  <a:gd name="connsiteX7" fmla="*/ 160064 w 344761"/>
                  <a:gd name="connsiteY7" fmla="*/ 1326455 h 1326455"/>
                  <a:gd name="connsiteX8" fmla="*/ 160065 w 344761"/>
                  <a:gd name="connsiteY8" fmla="*/ 1326454 h 1326455"/>
                  <a:gd name="connsiteX9" fmla="*/ 42440 w 344761"/>
                  <a:gd name="connsiteY9" fmla="*/ 1181319 h 1326455"/>
                  <a:gd name="connsiteX10" fmla="*/ 83670 w 344761"/>
                  <a:gd name="connsiteY10" fmla="*/ 389217 h 1326455"/>
                  <a:gd name="connsiteX11" fmla="*/ 81424 w 344761"/>
                  <a:gd name="connsiteY11" fmla="*/ 389294 h 1326455"/>
                  <a:gd name="connsiteX12" fmla="*/ 53741 w 344761"/>
                  <a:gd name="connsiteY12" fmla="*/ 382037 h 1326455"/>
                  <a:gd name="connsiteX13" fmla="*/ 4164 w 344761"/>
                  <a:gd name="connsiteY13" fmla="*/ 284917 h 1326455"/>
                  <a:gd name="connsiteX14" fmla="*/ 19380 w 344761"/>
                  <a:gd name="connsiteY14" fmla="*/ 114634 h 1326455"/>
                  <a:gd name="connsiteX15" fmla="*/ 55609 w 344761"/>
                  <a:gd name="connsiteY15" fmla="*/ 89787 h 1326455"/>
                  <a:gd name="connsiteX16" fmla="*/ 65455 w 344761"/>
                  <a:gd name="connsiteY16" fmla="*/ 86490 h 1326455"/>
                  <a:gd name="connsiteX17" fmla="*/ 72521 w 344761"/>
                  <a:gd name="connsiteY17" fmla="*/ 72960 h 1326455"/>
                  <a:gd name="connsiteX18" fmla="*/ 103810 w 344761"/>
                  <a:gd name="connsiteY18" fmla="*/ 56230 h 1326455"/>
                  <a:gd name="connsiteX19" fmla="*/ 122404 w 344761"/>
                  <a:gd name="connsiteY19" fmla="*/ 66173 h 1326455"/>
                  <a:gd name="connsiteX20" fmla="*/ 122528 w 344761"/>
                  <a:gd name="connsiteY20" fmla="*/ 65376 h 1326455"/>
                  <a:gd name="connsiteX21" fmla="*/ 163300 w 344761"/>
                  <a:gd name="connsiteY21" fmla="*/ 30490 h 1326455"/>
                  <a:gd name="connsiteX22" fmla="*/ 190208 w 344761"/>
                  <a:gd name="connsiteY22" fmla="*/ 44877 h 1326455"/>
                  <a:gd name="connsiteX23" fmla="*/ 192472 w 344761"/>
                  <a:gd name="connsiteY23" fmla="*/ 43628 h 1326455"/>
                  <a:gd name="connsiteX24" fmla="*/ 223429 w 344761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192472 w 356393"/>
                  <a:gd name="connsiteY23" fmla="*/ 43628 h 1326455"/>
                  <a:gd name="connsiteX24" fmla="*/ 223429 w 356393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223429 w 356393"/>
                  <a:gd name="connsiteY23" fmla="*/ 3 h 1326455"/>
                  <a:gd name="connsiteX0" fmla="*/ 223429 w 356393"/>
                  <a:gd name="connsiteY0" fmla="*/ 138 h 1326590"/>
                  <a:gd name="connsiteX1" fmla="*/ 266098 w 356393"/>
                  <a:gd name="connsiteY1" fmla="*/ 43906 h 1326590"/>
                  <a:gd name="connsiteX2" fmla="*/ 271551 w 356393"/>
                  <a:gd name="connsiteY2" fmla="*/ 111146 h 1326590"/>
                  <a:gd name="connsiteX3" fmla="*/ 333463 w 356393"/>
                  <a:gd name="connsiteY3" fmla="*/ 220877 h 1326590"/>
                  <a:gd name="connsiteX4" fmla="*/ 278330 w 356393"/>
                  <a:gd name="connsiteY4" fmla="*/ 328574 h 1326590"/>
                  <a:gd name="connsiteX5" fmla="*/ 244900 w 356393"/>
                  <a:gd name="connsiteY5" fmla="*/ 376524 h 1326590"/>
                  <a:gd name="connsiteX6" fmla="*/ 277689 w 356393"/>
                  <a:gd name="connsiteY6" fmla="*/ 1181455 h 1326590"/>
                  <a:gd name="connsiteX7" fmla="*/ 160064 w 356393"/>
                  <a:gd name="connsiteY7" fmla="*/ 1326590 h 1326590"/>
                  <a:gd name="connsiteX8" fmla="*/ 160065 w 356393"/>
                  <a:gd name="connsiteY8" fmla="*/ 1326589 h 1326590"/>
                  <a:gd name="connsiteX9" fmla="*/ 42440 w 356393"/>
                  <a:gd name="connsiteY9" fmla="*/ 1181454 h 1326590"/>
                  <a:gd name="connsiteX10" fmla="*/ 83670 w 356393"/>
                  <a:gd name="connsiteY10" fmla="*/ 389352 h 1326590"/>
                  <a:gd name="connsiteX11" fmla="*/ 81424 w 356393"/>
                  <a:gd name="connsiteY11" fmla="*/ 389429 h 1326590"/>
                  <a:gd name="connsiteX12" fmla="*/ 53741 w 356393"/>
                  <a:gd name="connsiteY12" fmla="*/ 382172 h 1326590"/>
                  <a:gd name="connsiteX13" fmla="*/ 4164 w 356393"/>
                  <a:gd name="connsiteY13" fmla="*/ 285052 h 1326590"/>
                  <a:gd name="connsiteX14" fmla="*/ 19380 w 356393"/>
                  <a:gd name="connsiteY14" fmla="*/ 114769 h 1326590"/>
                  <a:gd name="connsiteX15" fmla="*/ 55609 w 356393"/>
                  <a:gd name="connsiteY15" fmla="*/ 89922 h 1326590"/>
                  <a:gd name="connsiteX16" fmla="*/ 65455 w 356393"/>
                  <a:gd name="connsiteY16" fmla="*/ 86625 h 1326590"/>
                  <a:gd name="connsiteX17" fmla="*/ 72521 w 356393"/>
                  <a:gd name="connsiteY17" fmla="*/ 73095 h 1326590"/>
                  <a:gd name="connsiteX18" fmla="*/ 103810 w 356393"/>
                  <a:gd name="connsiteY18" fmla="*/ 56365 h 1326590"/>
                  <a:gd name="connsiteX19" fmla="*/ 122404 w 356393"/>
                  <a:gd name="connsiteY19" fmla="*/ 66308 h 1326590"/>
                  <a:gd name="connsiteX20" fmla="*/ 122528 w 356393"/>
                  <a:gd name="connsiteY20" fmla="*/ 65511 h 1326590"/>
                  <a:gd name="connsiteX21" fmla="*/ 163300 w 356393"/>
                  <a:gd name="connsiteY21" fmla="*/ 30625 h 1326590"/>
                  <a:gd name="connsiteX22" fmla="*/ 190208 w 356393"/>
                  <a:gd name="connsiteY22" fmla="*/ 45012 h 1326590"/>
                  <a:gd name="connsiteX23" fmla="*/ 223429 w 356393"/>
                  <a:gd name="connsiteY23" fmla="*/ 138 h 1326590"/>
                  <a:gd name="connsiteX0" fmla="*/ 223429 w 347369"/>
                  <a:gd name="connsiteY0" fmla="*/ 138 h 1326590"/>
                  <a:gd name="connsiteX1" fmla="*/ 266098 w 347369"/>
                  <a:gd name="connsiteY1" fmla="*/ 43906 h 1326590"/>
                  <a:gd name="connsiteX2" fmla="*/ 276313 w 347369"/>
                  <a:gd name="connsiteY2" fmla="*/ 121122 h 1326590"/>
                  <a:gd name="connsiteX3" fmla="*/ 333463 w 347369"/>
                  <a:gd name="connsiteY3" fmla="*/ 220877 h 1326590"/>
                  <a:gd name="connsiteX4" fmla="*/ 278330 w 347369"/>
                  <a:gd name="connsiteY4" fmla="*/ 328574 h 1326590"/>
                  <a:gd name="connsiteX5" fmla="*/ 244900 w 347369"/>
                  <a:gd name="connsiteY5" fmla="*/ 376524 h 1326590"/>
                  <a:gd name="connsiteX6" fmla="*/ 277689 w 347369"/>
                  <a:gd name="connsiteY6" fmla="*/ 1181455 h 1326590"/>
                  <a:gd name="connsiteX7" fmla="*/ 160064 w 347369"/>
                  <a:gd name="connsiteY7" fmla="*/ 1326590 h 1326590"/>
                  <a:gd name="connsiteX8" fmla="*/ 160065 w 347369"/>
                  <a:gd name="connsiteY8" fmla="*/ 1326589 h 1326590"/>
                  <a:gd name="connsiteX9" fmla="*/ 42440 w 347369"/>
                  <a:gd name="connsiteY9" fmla="*/ 1181454 h 1326590"/>
                  <a:gd name="connsiteX10" fmla="*/ 83670 w 347369"/>
                  <a:gd name="connsiteY10" fmla="*/ 389352 h 1326590"/>
                  <a:gd name="connsiteX11" fmla="*/ 81424 w 347369"/>
                  <a:gd name="connsiteY11" fmla="*/ 389429 h 1326590"/>
                  <a:gd name="connsiteX12" fmla="*/ 53741 w 347369"/>
                  <a:gd name="connsiteY12" fmla="*/ 382172 h 1326590"/>
                  <a:gd name="connsiteX13" fmla="*/ 4164 w 347369"/>
                  <a:gd name="connsiteY13" fmla="*/ 285052 h 1326590"/>
                  <a:gd name="connsiteX14" fmla="*/ 19380 w 347369"/>
                  <a:gd name="connsiteY14" fmla="*/ 114769 h 1326590"/>
                  <a:gd name="connsiteX15" fmla="*/ 55609 w 347369"/>
                  <a:gd name="connsiteY15" fmla="*/ 89922 h 1326590"/>
                  <a:gd name="connsiteX16" fmla="*/ 65455 w 347369"/>
                  <a:gd name="connsiteY16" fmla="*/ 86625 h 1326590"/>
                  <a:gd name="connsiteX17" fmla="*/ 72521 w 347369"/>
                  <a:gd name="connsiteY17" fmla="*/ 73095 h 1326590"/>
                  <a:gd name="connsiteX18" fmla="*/ 103810 w 347369"/>
                  <a:gd name="connsiteY18" fmla="*/ 56365 h 1326590"/>
                  <a:gd name="connsiteX19" fmla="*/ 122404 w 347369"/>
                  <a:gd name="connsiteY19" fmla="*/ 66308 h 1326590"/>
                  <a:gd name="connsiteX20" fmla="*/ 122528 w 347369"/>
                  <a:gd name="connsiteY20" fmla="*/ 65511 h 1326590"/>
                  <a:gd name="connsiteX21" fmla="*/ 163300 w 347369"/>
                  <a:gd name="connsiteY21" fmla="*/ 30625 h 1326590"/>
                  <a:gd name="connsiteX22" fmla="*/ 190208 w 347369"/>
                  <a:gd name="connsiteY22" fmla="*/ 45012 h 1326590"/>
                  <a:gd name="connsiteX23" fmla="*/ 223429 w 347369"/>
                  <a:gd name="connsiteY23" fmla="*/ 138 h 1326590"/>
                  <a:gd name="connsiteX0" fmla="*/ 223429 w 351931"/>
                  <a:gd name="connsiteY0" fmla="*/ 138 h 1326590"/>
                  <a:gd name="connsiteX1" fmla="*/ 266098 w 351931"/>
                  <a:gd name="connsiteY1" fmla="*/ 43906 h 1326590"/>
                  <a:gd name="connsiteX2" fmla="*/ 276313 w 351931"/>
                  <a:gd name="connsiteY2" fmla="*/ 121122 h 1326590"/>
                  <a:gd name="connsiteX3" fmla="*/ 333463 w 351931"/>
                  <a:gd name="connsiteY3" fmla="*/ 220877 h 1326590"/>
                  <a:gd name="connsiteX4" fmla="*/ 278330 w 351931"/>
                  <a:gd name="connsiteY4" fmla="*/ 328574 h 1326590"/>
                  <a:gd name="connsiteX5" fmla="*/ 244900 w 351931"/>
                  <a:gd name="connsiteY5" fmla="*/ 376524 h 1326590"/>
                  <a:gd name="connsiteX6" fmla="*/ 277689 w 351931"/>
                  <a:gd name="connsiteY6" fmla="*/ 1181455 h 1326590"/>
                  <a:gd name="connsiteX7" fmla="*/ 160064 w 351931"/>
                  <a:gd name="connsiteY7" fmla="*/ 1326590 h 1326590"/>
                  <a:gd name="connsiteX8" fmla="*/ 160065 w 351931"/>
                  <a:gd name="connsiteY8" fmla="*/ 1326589 h 1326590"/>
                  <a:gd name="connsiteX9" fmla="*/ 42440 w 351931"/>
                  <a:gd name="connsiteY9" fmla="*/ 1181454 h 1326590"/>
                  <a:gd name="connsiteX10" fmla="*/ 83670 w 351931"/>
                  <a:gd name="connsiteY10" fmla="*/ 389352 h 1326590"/>
                  <a:gd name="connsiteX11" fmla="*/ 81424 w 351931"/>
                  <a:gd name="connsiteY11" fmla="*/ 389429 h 1326590"/>
                  <a:gd name="connsiteX12" fmla="*/ 53741 w 351931"/>
                  <a:gd name="connsiteY12" fmla="*/ 382172 h 1326590"/>
                  <a:gd name="connsiteX13" fmla="*/ 4164 w 351931"/>
                  <a:gd name="connsiteY13" fmla="*/ 285052 h 1326590"/>
                  <a:gd name="connsiteX14" fmla="*/ 19380 w 351931"/>
                  <a:gd name="connsiteY14" fmla="*/ 114769 h 1326590"/>
                  <a:gd name="connsiteX15" fmla="*/ 55609 w 351931"/>
                  <a:gd name="connsiteY15" fmla="*/ 89922 h 1326590"/>
                  <a:gd name="connsiteX16" fmla="*/ 65455 w 351931"/>
                  <a:gd name="connsiteY16" fmla="*/ 86625 h 1326590"/>
                  <a:gd name="connsiteX17" fmla="*/ 72521 w 351931"/>
                  <a:gd name="connsiteY17" fmla="*/ 73095 h 1326590"/>
                  <a:gd name="connsiteX18" fmla="*/ 103810 w 351931"/>
                  <a:gd name="connsiteY18" fmla="*/ 56365 h 1326590"/>
                  <a:gd name="connsiteX19" fmla="*/ 122404 w 351931"/>
                  <a:gd name="connsiteY19" fmla="*/ 66308 h 1326590"/>
                  <a:gd name="connsiteX20" fmla="*/ 122528 w 351931"/>
                  <a:gd name="connsiteY20" fmla="*/ 65511 h 1326590"/>
                  <a:gd name="connsiteX21" fmla="*/ 163300 w 351931"/>
                  <a:gd name="connsiteY21" fmla="*/ 30625 h 1326590"/>
                  <a:gd name="connsiteX22" fmla="*/ 190208 w 351931"/>
                  <a:gd name="connsiteY22" fmla="*/ 45012 h 1326590"/>
                  <a:gd name="connsiteX23" fmla="*/ 223429 w 351931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65455 w 357197"/>
                  <a:gd name="connsiteY16" fmla="*/ 86625 h 1326590"/>
                  <a:gd name="connsiteX17" fmla="*/ 72521 w 357197"/>
                  <a:gd name="connsiteY17" fmla="*/ 73095 h 1326590"/>
                  <a:gd name="connsiteX18" fmla="*/ 103810 w 357197"/>
                  <a:gd name="connsiteY18" fmla="*/ 56365 h 1326590"/>
                  <a:gd name="connsiteX19" fmla="*/ 122404 w 357197"/>
                  <a:gd name="connsiteY19" fmla="*/ 66308 h 1326590"/>
                  <a:gd name="connsiteX20" fmla="*/ 122528 w 357197"/>
                  <a:gd name="connsiteY20" fmla="*/ 65511 h 1326590"/>
                  <a:gd name="connsiteX21" fmla="*/ 163300 w 357197"/>
                  <a:gd name="connsiteY21" fmla="*/ 30625 h 1326590"/>
                  <a:gd name="connsiteX22" fmla="*/ 190208 w 357197"/>
                  <a:gd name="connsiteY22" fmla="*/ 45012 h 1326590"/>
                  <a:gd name="connsiteX23" fmla="*/ 223429 w 357197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2521 w 357197"/>
                  <a:gd name="connsiteY16" fmla="*/ 73095 h 1326590"/>
                  <a:gd name="connsiteX17" fmla="*/ 103810 w 357197"/>
                  <a:gd name="connsiteY17" fmla="*/ 56365 h 1326590"/>
                  <a:gd name="connsiteX18" fmla="*/ 122404 w 357197"/>
                  <a:gd name="connsiteY18" fmla="*/ 66308 h 1326590"/>
                  <a:gd name="connsiteX19" fmla="*/ 122528 w 357197"/>
                  <a:gd name="connsiteY19" fmla="*/ 65511 h 1326590"/>
                  <a:gd name="connsiteX20" fmla="*/ 163300 w 357197"/>
                  <a:gd name="connsiteY20" fmla="*/ 30625 h 1326590"/>
                  <a:gd name="connsiteX21" fmla="*/ 190208 w 357197"/>
                  <a:gd name="connsiteY21" fmla="*/ 45012 h 1326590"/>
                  <a:gd name="connsiteX22" fmla="*/ 223429 w 357197"/>
                  <a:gd name="connsiteY22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103810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63300 w 357197"/>
                  <a:gd name="connsiteY18" fmla="*/ 30625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7872 w 357197"/>
                  <a:gd name="connsiteY18" fmla="*/ 31780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66 h 1326618"/>
                  <a:gd name="connsiteX1" fmla="*/ 266098 w 357197"/>
                  <a:gd name="connsiteY1" fmla="*/ 43934 h 1326618"/>
                  <a:gd name="connsiteX2" fmla="*/ 276313 w 357197"/>
                  <a:gd name="connsiteY2" fmla="*/ 121150 h 1326618"/>
                  <a:gd name="connsiteX3" fmla="*/ 333463 w 357197"/>
                  <a:gd name="connsiteY3" fmla="*/ 220905 h 1326618"/>
                  <a:gd name="connsiteX4" fmla="*/ 278330 w 357197"/>
                  <a:gd name="connsiteY4" fmla="*/ 328602 h 1326618"/>
                  <a:gd name="connsiteX5" fmla="*/ 244900 w 357197"/>
                  <a:gd name="connsiteY5" fmla="*/ 376552 h 1326618"/>
                  <a:gd name="connsiteX6" fmla="*/ 277689 w 357197"/>
                  <a:gd name="connsiteY6" fmla="*/ 1181483 h 1326618"/>
                  <a:gd name="connsiteX7" fmla="*/ 160064 w 357197"/>
                  <a:gd name="connsiteY7" fmla="*/ 1326618 h 1326618"/>
                  <a:gd name="connsiteX8" fmla="*/ 160065 w 357197"/>
                  <a:gd name="connsiteY8" fmla="*/ 1326617 h 1326618"/>
                  <a:gd name="connsiteX9" fmla="*/ 42440 w 357197"/>
                  <a:gd name="connsiteY9" fmla="*/ 1181482 h 1326618"/>
                  <a:gd name="connsiteX10" fmla="*/ 83670 w 357197"/>
                  <a:gd name="connsiteY10" fmla="*/ 389380 h 1326618"/>
                  <a:gd name="connsiteX11" fmla="*/ 81424 w 357197"/>
                  <a:gd name="connsiteY11" fmla="*/ 389457 h 1326618"/>
                  <a:gd name="connsiteX12" fmla="*/ 53741 w 357197"/>
                  <a:gd name="connsiteY12" fmla="*/ 382200 h 1326618"/>
                  <a:gd name="connsiteX13" fmla="*/ 4164 w 357197"/>
                  <a:gd name="connsiteY13" fmla="*/ 285080 h 1326618"/>
                  <a:gd name="connsiteX14" fmla="*/ 19380 w 357197"/>
                  <a:gd name="connsiteY14" fmla="*/ 114797 h 1326618"/>
                  <a:gd name="connsiteX15" fmla="*/ 55609 w 357197"/>
                  <a:gd name="connsiteY15" fmla="*/ 89950 h 1326618"/>
                  <a:gd name="connsiteX16" fmla="*/ 82873 w 357197"/>
                  <a:gd name="connsiteY16" fmla="*/ 57547 h 1326618"/>
                  <a:gd name="connsiteX17" fmla="*/ 122404 w 357197"/>
                  <a:gd name="connsiteY17" fmla="*/ 66336 h 1326618"/>
                  <a:gd name="connsiteX18" fmla="*/ 147872 w 357197"/>
                  <a:gd name="connsiteY18" fmla="*/ 31808 h 1326618"/>
                  <a:gd name="connsiteX19" fmla="*/ 190208 w 357197"/>
                  <a:gd name="connsiteY19" fmla="*/ 45040 h 1326618"/>
                  <a:gd name="connsiteX20" fmla="*/ 223429 w 357197"/>
                  <a:gd name="connsiteY20" fmla="*/ 166 h 1326618"/>
                  <a:gd name="connsiteX0" fmla="*/ 223429 w 357197"/>
                  <a:gd name="connsiteY0" fmla="*/ 2 h 1326454"/>
                  <a:gd name="connsiteX1" fmla="*/ 259486 w 357197"/>
                  <a:gd name="connsiteY1" fmla="*/ 43770 h 1326454"/>
                  <a:gd name="connsiteX2" fmla="*/ 276313 w 357197"/>
                  <a:gd name="connsiteY2" fmla="*/ 120986 h 1326454"/>
                  <a:gd name="connsiteX3" fmla="*/ 333463 w 357197"/>
                  <a:gd name="connsiteY3" fmla="*/ 220741 h 1326454"/>
                  <a:gd name="connsiteX4" fmla="*/ 278330 w 357197"/>
                  <a:gd name="connsiteY4" fmla="*/ 328438 h 1326454"/>
                  <a:gd name="connsiteX5" fmla="*/ 244900 w 357197"/>
                  <a:gd name="connsiteY5" fmla="*/ 376388 h 1326454"/>
                  <a:gd name="connsiteX6" fmla="*/ 277689 w 357197"/>
                  <a:gd name="connsiteY6" fmla="*/ 1181319 h 1326454"/>
                  <a:gd name="connsiteX7" fmla="*/ 160064 w 357197"/>
                  <a:gd name="connsiteY7" fmla="*/ 1326454 h 1326454"/>
                  <a:gd name="connsiteX8" fmla="*/ 160065 w 357197"/>
                  <a:gd name="connsiteY8" fmla="*/ 1326453 h 1326454"/>
                  <a:gd name="connsiteX9" fmla="*/ 42440 w 357197"/>
                  <a:gd name="connsiteY9" fmla="*/ 1181318 h 1326454"/>
                  <a:gd name="connsiteX10" fmla="*/ 83670 w 357197"/>
                  <a:gd name="connsiteY10" fmla="*/ 389216 h 1326454"/>
                  <a:gd name="connsiteX11" fmla="*/ 81424 w 357197"/>
                  <a:gd name="connsiteY11" fmla="*/ 389293 h 1326454"/>
                  <a:gd name="connsiteX12" fmla="*/ 53741 w 357197"/>
                  <a:gd name="connsiteY12" fmla="*/ 382036 h 1326454"/>
                  <a:gd name="connsiteX13" fmla="*/ 4164 w 357197"/>
                  <a:gd name="connsiteY13" fmla="*/ 284916 h 1326454"/>
                  <a:gd name="connsiteX14" fmla="*/ 19380 w 357197"/>
                  <a:gd name="connsiteY14" fmla="*/ 114633 h 1326454"/>
                  <a:gd name="connsiteX15" fmla="*/ 55609 w 357197"/>
                  <a:gd name="connsiteY15" fmla="*/ 89786 h 1326454"/>
                  <a:gd name="connsiteX16" fmla="*/ 82873 w 357197"/>
                  <a:gd name="connsiteY16" fmla="*/ 57383 h 1326454"/>
                  <a:gd name="connsiteX17" fmla="*/ 122404 w 357197"/>
                  <a:gd name="connsiteY17" fmla="*/ 66172 h 1326454"/>
                  <a:gd name="connsiteX18" fmla="*/ 147872 w 357197"/>
                  <a:gd name="connsiteY18" fmla="*/ 31644 h 1326454"/>
                  <a:gd name="connsiteX19" fmla="*/ 190208 w 357197"/>
                  <a:gd name="connsiteY19" fmla="*/ 44876 h 1326454"/>
                  <a:gd name="connsiteX20" fmla="*/ 223429 w 357197"/>
                  <a:gd name="connsiteY20" fmla="*/ 2 h 1326454"/>
                  <a:gd name="connsiteX0" fmla="*/ 220123 w 357197"/>
                  <a:gd name="connsiteY0" fmla="*/ 2 h 1317221"/>
                  <a:gd name="connsiteX1" fmla="*/ 259486 w 357197"/>
                  <a:gd name="connsiteY1" fmla="*/ 34537 h 1317221"/>
                  <a:gd name="connsiteX2" fmla="*/ 276313 w 357197"/>
                  <a:gd name="connsiteY2" fmla="*/ 111753 h 1317221"/>
                  <a:gd name="connsiteX3" fmla="*/ 333463 w 357197"/>
                  <a:gd name="connsiteY3" fmla="*/ 211508 h 1317221"/>
                  <a:gd name="connsiteX4" fmla="*/ 278330 w 357197"/>
                  <a:gd name="connsiteY4" fmla="*/ 319205 h 1317221"/>
                  <a:gd name="connsiteX5" fmla="*/ 244900 w 357197"/>
                  <a:gd name="connsiteY5" fmla="*/ 367155 h 1317221"/>
                  <a:gd name="connsiteX6" fmla="*/ 277689 w 357197"/>
                  <a:gd name="connsiteY6" fmla="*/ 1172086 h 1317221"/>
                  <a:gd name="connsiteX7" fmla="*/ 160064 w 357197"/>
                  <a:gd name="connsiteY7" fmla="*/ 1317221 h 1317221"/>
                  <a:gd name="connsiteX8" fmla="*/ 160065 w 357197"/>
                  <a:gd name="connsiteY8" fmla="*/ 1317220 h 1317221"/>
                  <a:gd name="connsiteX9" fmla="*/ 42440 w 357197"/>
                  <a:gd name="connsiteY9" fmla="*/ 1172085 h 1317221"/>
                  <a:gd name="connsiteX10" fmla="*/ 83670 w 357197"/>
                  <a:gd name="connsiteY10" fmla="*/ 379983 h 1317221"/>
                  <a:gd name="connsiteX11" fmla="*/ 81424 w 357197"/>
                  <a:gd name="connsiteY11" fmla="*/ 380060 h 1317221"/>
                  <a:gd name="connsiteX12" fmla="*/ 53741 w 357197"/>
                  <a:gd name="connsiteY12" fmla="*/ 372803 h 1317221"/>
                  <a:gd name="connsiteX13" fmla="*/ 4164 w 357197"/>
                  <a:gd name="connsiteY13" fmla="*/ 275683 h 1317221"/>
                  <a:gd name="connsiteX14" fmla="*/ 19380 w 357197"/>
                  <a:gd name="connsiteY14" fmla="*/ 105400 h 1317221"/>
                  <a:gd name="connsiteX15" fmla="*/ 55609 w 357197"/>
                  <a:gd name="connsiteY15" fmla="*/ 80553 h 1317221"/>
                  <a:gd name="connsiteX16" fmla="*/ 82873 w 357197"/>
                  <a:gd name="connsiteY16" fmla="*/ 48150 h 1317221"/>
                  <a:gd name="connsiteX17" fmla="*/ 122404 w 357197"/>
                  <a:gd name="connsiteY17" fmla="*/ 56939 h 1317221"/>
                  <a:gd name="connsiteX18" fmla="*/ 147872 w 357197"/>
                  <a:gd name="connsiteY18" fmla="*/ 22411 h 1317221"/>
                  <a:gd name="connsiteX19" fmla="*/ 190208 w 357197"/>
                  <a:gd name="connsiteY19" fmla="*/ 35643 h 1317221"/>
                  <a:gd name="connsiteX20" fmla="*/ 220123 w 357197"/>
                  <a:gd name="connsiteY20" fmla="*/ 2 h 131722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41481"/>
                  <a:gd name="connsiteY0" fmla="*/ 442 h 1317661"/>
                  <a:gd name="connsiteX1" fmla="*/ 259486 w 341481"/>
                  <a:gd name="connsiteY1" fmla="*/ 34977 h 1317661"/>
                  <a:gd name="connsiteX2" fmla="*/ 276313 w 341481"/>
                  <a:gd name="connsiteY2" fmla="*/ 112193 h 1317661"/>
                  <a:gd name="connsiteX3" fmla="*/ 333463 w 341481"/>
                  <a:gd name="connsiteY3" fmla="*/ 211948 h 1317661"/>
                  <a:gd name="connsiteX4" fmla="*/ 278330 w 341481"/>
                  <a:gd name="connsiteY4" fmla="*/ 319645 h 1317661"/>
                  <a:gd name="connsiteX5" fmla="*/ 244900 w 341481"/>
                  <a:gd name="connsiteY5" fmla="*/ 367595 h 1317661"/>
                  <a:gd name="connsiteX6" fmla="*/ 277689 w 341481"/>
                  <a:gd name="connsiteY6" fmla="*/ 1172526 h 1317661"/>
                  <a:gd name="connsiteX7" fmla="*/ 160064 w 341481"/>
                  <a:gd name="connsiteY7" fmla="*/ 1317661 h 1317661"/>
                  <a:gd name="connsiteX8" fmla="*/ 160065 w 341481"/>
                  <a:gd name="connsiteY8" fmla="*/ 1317660 h 1317661"/>
                  <a:gd name="connsiteX9" fmla="*/ 42440 w 341481"/>
                  <a:gd name="connsiteY9" fmla="*/ 1172525 h 1317661"/>
                  <a:gd name="connsiteX10" fmla="*/ 83670 w 341481"/>
                  <a:gd name="connsiteY10" fmla="*/ 380423 h 1317661"/>
                  <a:gd name="connsiteX11" fmla="*/ 81424 w 341481"/>
                  <a:gd name="connsiteY11" fmla="*/ 380500 h 1317661"/>
                  <a:gd name="connsiteX12" fmla="*/ 53741 w 341481"/>
                  <a:gd name="connsiteY12" fmla="*/ 373243 h 1317661"/>
                  <a:gd name="connsiteX13" fmla="*/ 4164 w 341481"/>
                  <a:gd name="connsiteY13" fmla="*/ 276123 h 1317661"/>
                  <a:gd name="connsiteX14" fmla="*/ 19380 w 341481"/>
                  <a:gd name="connsiteY14" fmla="*/ 105840 h 1317661"/>
                  <a:gd name="connsiteX15" fmla="*/ 55609 w 341481"/>
                  <a:gd name="connsiteY15" fmla="*/ 80993 h 1317661"/>
                  <a:gd name="connsiteX16" fmla="*/ 82873 w 341481"/>
                  <a:gd name="connsiteY16" fmla="*/ 48590 h 1317661"/>
                  <a:gd name="connsiteX17" fmla="*/ 122404 w 341481"/>
                  <a:gd name="connsiteY17" fmla="*/ 57379 h 1317661"/>
                  <a:gd name="connsiteX18" fmla="*/ 147872 w 341481"/>
                  <a:gd name="connsiteY18" fmla="*/ 22851 h 1317661"/>
                  <a:gd name="connsiteX19" fmla="*/ 190208 w 341481"/>
                  <a:gd name="connsiteY19" fmla="*/ 36083 h 1317661"/>
                  <a:gd name="connsiteX20" fmla="*/ 220123 w 341481"/>
                  <a:gd name="connsiteY20" fmla="*/ 442 h 1317661"/>
                  <a:gd name="connsiteX0" fmla="*/ 220123 w 339522"/>
                  <a:gd name="connsiteY0" fmla="*/ 442 h 1317661"/>
                  <a:gd name="connsiteX1" fmla="*/ 259486 w 339522"/>
                  <a:gd name="connsiteY1" fmla="*/ 34977 h 1317661"/>
                  <a:gd name="connsiteX2" fmla="*/ 276313 w 339522"/>
                  <a:gd name="connsiteY2" fmla="*/ 112193 h 1317661"/>
                  <a:gd name="connsiteX3" fmla="*/ 331682 w 339522"/>
                  <a:gd name="connsiteY3" fmla="*/ 92803 h 1317661"/>
                  <a:gd name="connsiteX4" fmla="*/ 333463 w 339522"/>
                  <a:gd name="connsiteY4" fmla="*/ 211948 h 1317661"/>
                  <a:gd name="connsiteX5" fmla="*/ 278330 w 339522"/>
                  <a:gd name="connsiteY5" fmla="*/ 319645 h 1317661"/>
                  <a:gd name="connsiteX6" fmla="*/ 244900 w 339522"/>
                  <a:gd name="connsiteY6" fmla="*/ 367595 h 1317661"/>
                  <a:gd name="connsiteX7" fmla="*/ 277689 w 339522"/>
                  <a:gd name="connsiteY7" fmla="*/ 1172526 h 1317661"/>
                  <a:gd name="connsiteX8" fmla="*/ 160064 w 339522"/>
                  <a:gd name="connsiteY8" fmla="*/ 1317661 h 1317661"/>
                  <a:gd name="connsiteX9" fmla="*/ 160065 w 339522"/>
                  <a:gd name="connsiteY9" fmla="*/ 1317660 h 1317661"/>
                  <a:gd name="connsiteX10" fmla="*/ 42440 w 339522"/>
                  <a:gd name="connsiteY10" fmla="*/ 1172525 h 1317661"/>
                  <a:gd name="connsiteX11" fmla="*/ 83670 w 339522"/>
                  <a:gd name="connsiteY11" fmla="*/ 380423 h 1317661"/>
                  <a:gd name="connsiteX12" fmla="*/ 81424 w 339522"/>
                  <a:gd name="connsiteY12" fmla="*/ 380500 h 1317661"/>
                  <a:gd name="connsiteX13" fmla="*/ 53741 w 339522"/>
                  <a:gd name="connsiteY13" fmla="*/ 373243 h 1317661"/>
                  <a:gd name="connsiteX14" fmla="*/ 4164 w 339522"/>
                  <a:gd name="connsiteY14" fmla="*/ 276123 h 1317661"/>
                  <a:gd name="connsiteX15" fmla="*/ 19380 w 339522"/>
                  <a:gd name="connsiteY15" fmla="*/ 105840 h 1317661"/>
                  <a:gd name="connsiteX16" fmla="*/ 55609 w 339522"/>
                  <a:gd name="connsiteY16" fmla="*/ 80993 h 1317661"/>
                  <a:gd name="connsiteX17" fmla="*/ 82873 w 339522"/>
                  <a:gd name="connsiteY17" fmla="*/ 48590 h 1317661"/>
                  <a:gd name="connsiteX18" fmla="*/ 122404 w 339522"/>
                  <a:gd name="connsiteY18" fmla="*/ 57379 h 1317661"/>
                  <a:gd name="connsiteX19" fmla="*/ 147872 w 339522"/>
                  <a:gd name="connsiteY19" fmla="*/ 22851 h 1317661"/>
                  <a:gd name="connsiteX20" fmla="*/ 190208 w 339522"/>
                  <a:gd name="connsiteY20" fmla="*/ 36083 h 1317661"/>
                  <a:gd name="connsiteX21" fmla="*/ 220123 w 339522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52133"/>
                  <a:gd name="connsiteY0" fmla="*/ 442 h 1317661"/>
                  <a:gd name="connsiteX1" fmla="*/ 259486 w 352133"/>
                  <a:gd name="connsiteY1" fmla="*/ 34977 h 1317661"/>
                  <a:gd name="connsiteX2" fmla="*/ 276313 w 352133"/>
                  <a:gd name="connsiteY2" fmla="*/ 112193 h 1317661"/>
                  <a:gd name="connsiteX3" fmla="*/ 344905 w 352133"/>
                  <a:gd name="connsiteY3" fmla="*/ 77800 h 1317661"/>
                  <a:gd name="connsiteX4" fmla="*/ 333463 w 352133"/>
                  <a:gd name="connsiteY4" fmla="*/ 211948 h 1317661"/>
                  <a:gd name="connsiteX5" fmla="*/ 278330 w 352133"/>
                  <a:gd name="connsiteY5" fmla="*/ 319645 h 1317661"/>
                  <a:gd name="connsiteX6" fmla="*/ 244900 w 352133"/>
                  <a:gd name="connsiteY6" fmla="*/ 367595 h 1317661"/>
                  <a:gd name="connsiteX7" fmla="*/ 277689 w 352133"/>
                  <a:gd name="connsiteY7" fmla="*/ 1172526 h 1317661"/>
                  <a:gd name="connsiteX8" fmla="*/ 160064 w 352133"/>
                  <a:gd name="connsiteY8" fmla="*/ 1317661 h 1317661"/>
                  <a:gd name="connsiteX9" fmla="*/ 160065 w 352133"/>
                  <a:gd name="connsiteY9" fmla="*/ 1317660 h 1317661"/>
                  <a:gd name="connsiteX10" fmla="*/ 42440 w 352133"/>
                  <a:gd name="connsiteY10" fmla="*/ 1172525 h 1317661"/>
                  <a:gd name="connsiteX11" fmla="*/ 83670 w 352133"/>
                  <a:gd name="connsiteY11" fmla="*/ 380423 h 1317661"/>
                  <a:gd name="connsiteX12" fmla="*/ 81424 w 352133"/>
                  <a:gd name="connsiteY12" fmla="*/ 380500 h 1317661"/>
                  <a:gd name="connsiteX13" fmla="*/ 53741 w 352133"/>
                  <a:gd name="connsiteY13" fmla="*/ 373243 h 1317661"/>
                  <a:gd name="connsiteX14" fmla="*/ 4164 w 352133"/>
                  <a:gd name="connsiteY14" fmla="*/ 276123 h 1317661"/>
                  <a:gd name="connsiteX15" fmla="*/ 19380 w 352133"/>
                  <a:gd name="connsiteY15" fmla="*/ 105840 h 1317661"/>
                  <a:gd name="connsiteX16" fmla="*/ 55609 w 352133"/>
                  <a:gd name="connsiteY16" fmla="*/ 80993 h 1317661"/>
                  <a:gd name="connsiteX17" fmla="*/ 82873 w 352133"/>
                  <a:gd name="connsiteY17" fmla="*/ 48590 h 1317661"/>
                  <a:gd name="connsiteX18" fmla="*/ 122404 w 352133"/>
                  <a:gd name="connsiteY18" fmla="*/ 57379 h 1317661"/>
                  <a:gd name="connsiteX19" fmla="*/ 147872 w 352133"/>
                  <a:gd name="connsiteY19" fmla="*/ 22851 h 1317661"/>
                  <a:gd name="connsiteX20" fmla="*/ 190208 w 352133"/>
                  <a:gd name="connsiteY20" fmla="*/ 36083 h 1317661"/>
                  <a:gd name="connsiteX21" fmla="*/ 220123 w 352133"/>
                  <a:gd name="connsiteY21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18900 w 352089"/>
                  <a:gd name="connsiteY0" fmla="*/ 442 h 1317661"/>
                  <a:gd name="connsiteX1" fmla="*/ 258263 w 352089"/>
                  <a:gd name="connsiteY1" fmla="*/ 34977 h 1317661"/>
                  <a:gd name="connsiteX2" fmla="*/ 275090 w 352089"/>
                  <a:gd name="connsiteY2" fmla="*/ 112193 h 1317661"/>
                  <a:gd name="connsiteX3" fmla="*/ 343682 w 352089"/>
                  <a:gd name="connsiteY3" fmla="*/ 77800 h 1317661"/>
                  <a:gd name="connsiteX4" fmla="*/ 332240 w 352089"/>
                  <a:gd name="connsiteY4" fmla="*/ 211948 h 1317661"/>
                  <a:gd name="connsiteX5" fmla="*/ 243677 w 352089"/>
                  <a:gd name="connsiteY5" fmla="*/ 367595 h 1317661"/>
                  <a:gd name="connsiteX6" fmla="*/ 276466 w 352089"/>
                  <a:gd name="connsiteY6" fmla="*/ 1172526 h 1317661"/>
                  <a:gd name="connsiteX7" fmla="*/ 158841 w 352089"/>
                  <a:gd name="connsiteY7" fmla="*/ 1317661 h 1317661"/>
                  <a:gd name="connsiteX8" fmla="*/ 158842 w 352089"/>
                  <a:gd name="connsiteY8" fmla="*/ 1317660 h 1317661"/>
                  <a:gd name="connsiteX9" fmla="*/ 41217 w 352089"/>
                  <a:gd name="connsiteY9" fmla="*/ 1172525 h 1317661"/>
                  <a:gd name="connsiteX10" fmla="*/ 80201 w 352089"/>
                  <a:gd name="connsiteY10" fmla="*/ 380500 h 1317661"/>
                  <a:gd name="connsiteX11" fmla="*/ 41498 w 352089"/>
                  <a:gd name="connsiteY11" fmla="*/ 353624 h 1317661"/>
                  <a:gd name="connsiteX12" fmla="*/ 737 w 352089"/>
                  <a:gd name="connsiteY12" fmla="*/ 236884 h 1317661"/>
                  <a:gd name="connsiteX13" fmla="*/ 18157 w 352089"/>
                  <a:gd name="connsiteY13" fmla="*/ 105840 h 1317661"/>
                  <a:gd name="connsiteX14" fmla="*/ 54386 w 352089"/>
                  <a:gd name="connsiteY14" fmla="*/ 80993 h 1317661"/>
                  <a:gd name="connsiteX15" fmla="*/ 81650 w 352089"/>
                  <a:gd name="connsiteY15" fmla="*/ 48590 h 1317661"/>
                  <a:gd name="connsiteX16" fmla="*/ 121181 w 352089"/>
                  <a:gd name="connsiteY16" fmla="*/ 57379 h 1317661"/>
                  <a:gd name="connsiteX17" fmla="*/ 146649 w 352089"/>
                  <a:gd name="connsiteY17" fmla="*/ 22851 h 1317661"/>
                  <a:gd name="connsiteX18" fmla="*/ 188985 w 352089"/>
                  <a:gd name="connsiteY18" fmla="*/ 36083 h 1317661"/>
                  <a:gd name="connsiteX19" fmla="*/ 218900 w 352089"/>
                  <a:gd name="connsiteY19" fmla="*/ 442 h 1317661"/>
                  <a:gd name="connsiteX0" fmla="*/ 220365 w 353554"/>
                  <a:gd name="connsiteY0" fmla="*/ 442 h 1317661"/>
                  <a:gd name="connsiteX1" fmla="*/ 259728 w 353554"/>
                  <a:gd name="connsiteY1" fmla="*/ 34977 h 1317661"/>
                  <a:gd name="connsiteX2" fmla="*/ 276555 w 353554"/>
                  <a:gd name="connsiteY2" fmla="*/ 112193 h 1317661"/>
                  <a:gd name="connsiteX3" fmla="*/ 345147 w 353554"/>
                  <a:gd name="connsiteY3" fmla="*/ 77800 h 1317661"/>
                  <a:gd name="connsiteX4" fmla="*/ 333705 w 353554"/>
                  <a:gd name="connsiteY4" fmla="*/ 211948 h 1317661"/>
                  <a:gd name="connsiteX5" fmla="*/ 245142 w 353554"/>
                  <a:gd name="connsiteY5" fmla="*/ 367595 h 1317661"/>
                  <a:gd name="connsiteX6" fmla="*/ 277931 w 353554"/>
                  <a:gd name="connsiteY6" fmla="*/ 1172526 h 1317661"/>
                  <a:gd name="connsiteX7" fmla="*/ 160306 w 353554"/>
                  <a:gd name="connsiteY7" fmla="*/ 1317661 h 1317661"/>
                  <a:gd name="connsiteX8" fmla="*/ 160307 w 353554"/>
                  <a:gd name="connsiteY8" fmla="*/ 1317660 h 1317661"/>
                  <a:gd name="connsiteX9" fmla="*/ 42682 w 353554"/>
                  <a:gd name="connsiteY9" fmla="*/ 1172525 h 1317661"/>
                  <a:gd name="connsiteX10" fmla="*/ 81666 w 353554"/>
                  <a:gd name="connsiteY10" fmla="*/ 380500 h 1317661"/>
                  <a:gd name="connsiteX11" fmla="*/ 42963 w 353554"/>
                  <a:gd name="connsiteY11" fmla="*/ 353624 h 1317661"/>
                  <a:gd name="connsiteX12" fmla="*/ 2202 w 353554"/>
                  <a:gd name="connsiteY12" fmla="*/ 236884 h 1317661"/>
                  <a:gd name="connsiteX13" fmla="*/ 10806 w 353554"/>
                  <a:gd name="connsiteY13" fmla="*/ 101224 h 1317661"/>
                  <a:gd name="connsiteX14" fmla="*/ 55851 w 353554"/>
                  <a:gd name="connsiteY14" fmla="*/ 80993 h 1317661"/>
                  <a:gd name="connsiteX15" fmla="*/ 83115 w 353554"/>
                  <a:gd name="connsiteY15" fmla="*/ 48590 h 1317661"/>
                  <a:gd name="connsiteX16" fmla="*/ 122646 w 353554"/>
                  <a:gd name="connsiteY16" fmla="*/ 57379 h 1317661"/>
                  <a:gd name="connsiteX17" fmla="*/ 148114 w 353554"/>
                  <a:gd name="connsiteY17" fmla="*/ 22851 h 1317661"/>
                  <a:gd name="connsiteX18" fmla="*/ 190450 w 353554"/>
                  <a:gd name="connsiteY18" fmla="*/ 36083 h 1317661"/>
                  <a:gd name="connsiteX19" fmla="*/ 220365 w 353554"/>
                  <a:gd name="connsiteY19" fmla="*/ 442 h 1317661"/>
                  <a:gd name="connsiteX0" fmla="*/ 222626 w 355815"/>
                  <a:gd name="connsiteY0" fmla="*/ 442 h 1317661"/>
                  <a:gd name="connsiteX1" fmla="*/ 261989 w 355815"/>
                  <a:gd name="connsiteY1" fmla="*/ 34977 h 1317661"/>
                  <a:gd name="connsiteX2" fmla="*/ 278816 w 355815"/>
                  <a:gd name="connsiteY2" fmla="*/ 112193 h 1317661"/>
                  <a:gd name="connsiteX3" fmla="*/ 347408 w 355815"/>
                  <a:gd name="connsiteY3" fmla="*/ 77800 h 1317661"/>
                  <a:gd name="connsiteX4" fmla="*/ 335966 w 355815"/>
                  <a:gd name="connsiteY4" fmla="*/ 211948 h 1317661"/>
                  <a:gd name="connsiteX5" fmla="*/ 247403 w 355815"/>
                  <a:gd name="connsiteY5" fmla="*/ 367595 h 1317661"/>
                  <a:gd name="connsiteX6" fmla="*/ 280192 w 355815"/>
                  <a:gd name="connsiteY6" fmla="*/ 1172526 h 1317661"/>
                  <a:gd name="connsiteX7" fmla="*/ 162567 w 355815"/>
                  <a:gd name="connsiteY7" fmla="*/ 1317661 h 1317661"/>
                  <a:gd name="connsiteX8" fmla="*/ 162568 w 355815"/>
                  <a:gd name="connsiteY8" fmla="*/ 1317660 h 1317661"/>
                  <a:gd name="connsiteX9" fmla="*/ 44943 w 355815"/>
                  <a:gd name="connsiteY9" fmla="*/ 1172525 h 1317661"/>
                  <a:gd name="connsiteX10" fmla="*/ 83927 w 355815"/>
                  <a:gd name="connsiteY10" fmla="*/ 380500 h 1317661"/>
                  <a:gd name="connsiteX11" fmla="*/ 45224 w 355815"/>
                  <a:gd name="connsiteY11" fmla="*/ 353624 h 1317661"/>
                  <a:gd name="connsiteX12" fmla="*/ 4463 w 355815"/>
                  <a:gd name="connsiteY12" fmla="*/ 236884 h 1317661"/>
                  <a:gd name="connsiteX13" fmla="*/ 13067 w 355815"/>
                  <a:gd name="connsiteY13" fmla="*/ 101224 h 1317661"/>
                  <a:gd name="connsiteX14" fmla="*/ 58112 w 355815"/>
                  <a:gd name="connsiteY14" fmla="*/ 80993 h 1317661"/>
                  <a:gd name="connsiteX15" fmla="*/ 85376 w 355815"/>
                  <a:gd name="connsiteY15" fmla="*/ 48590 h 1317661"/>
                  <a:gd name="connsiteX16" fmla="*/ 124907 w 355815"/>
                  <a:gd name="connsiteY16" fmla="*/ 57379 h 1317661"/>
                  <a:gd name="connsiteX17" fmla="*/ 150375 w 355815"/>
                  <a:gd name="connsiteY17" fmla="*/ 22851 h 1317661"/>
                  <a:gd name="connsiteX18" fmla="*/ 192711 w 355815"/>
                  <a:gd name="connsiteY18" fmla="*/ 36083 h 1317661"/>
                  <a:gd name="connsiteX19" fmla="*/ 222626 w 355815"/>
                  <a:gd name="connsiteY19" fmla="*/ 442 h 1317661"/>
                  <a:gd name="connsiteX0" fmla="*/ 220434 w 353623"/>
                  <a:gd name="connsiteY0" fmla="*/ 442 h 1317661"/>
                  <a:gd name="connsiteX1" fmla="*/ 259797 w 353623"/>
                  <a:gd name="connsiteY1" fmla="*/ 34977 h 1317661"/>
                  <a:gd name="connsiteX2" fmla="*/ 276624 w 353623"/>
                  <a:gd name="connsiteY2" fmla="*/ 112193 h 1317661"/>
                  <a:gd name="connsiteX3" fmla="*/ 345216 w 353623"/>
                  <a:gd name="connsiteY3" fmla="*/ 77800 h 1317661"/>
                  <a:gd name="connsiteX4" fmla="*/ 333774 w 353623"/>
                  <a:gd name="connsiteY4" fmla="*/ 211948 h 1317661"/>
                  <a:gd name="connsiteX5" fmla="*/ 245211 w 353623"/>
                  <a:gd name="connsiteY5" fmla="*/ 367595 h 1317661"/>
                  <a:gd name="connsiteX6" fmla="*/ 278000 w 353623"/>
                  <a:gd name="connsiteY6" fmla="*/ 1172526 h 1317661"/>
                  <a:gd name="connsiteX7" fmla="*/ 160375 w 353623"/>
                  <a:gd name="connsiteY7" fmla="*/ 1317661 h 1317661"/>
                  <a:gd name="connsiteX8" fmla="*/ 160376 w 353623"/>
                  <a:gd name="connsiteY8" fmla="*/ 1317660 h 1317661"/>
                  <a:gd name="connsiteX9" fmla="*/ 42751 w 353623"/>
                  <a:gd name="connsiteY9" fmla="*/ 1172525 h 1317661"/>
                  <a:gd name="connsiteX10" fmla="*/ 81735 w 353623"/>
                  <a:gd name="connsiteY10" fmla="*/ 380500 h 1317661"/>
                  <a:gd name="connsiteX11" fmla="*/ 43032 w 353623"/>
                  <a:gd name="connsiteY11" fmla="*/ 353624 h 1317661"/>
                  <a:gd name="connsiteX12" fmla="*/ 2271 w 353623"/>
                  <a:gd name="connsiteY12" fmla="*/ 236884 h 1317661"/>
                  <a:gd name="connsiteX13" fmla="*/ 16385 w 353623"/>
                  <a:gd name="connsiteY13" fmla="*/ 89683 h 1317661"/>
                  <a:gd name="connsiteX14" fmla="*/ 55920 w 353623"/>
                  <a:gd name="connsiteY14" fmla="*/ 80993 h 1317661"/>
                  <a:gd name="connsiteX15" fmla="*/ 83184 w 353623"/>
                  <a:gd name="connsiteY15" fmla="*/ 48590 h 1317661"/>
                  <a:gd name="connsiteX16" fmla="*/ 122715 w 353623"/>
                  <a:gd name="connsiteY16" fmla="*/ 57379 h 1317661"/>
                  <a:gd name="connsiteX17" fmla="*/ 148183 w 353623"/>
                  <a:gd name="connsiteY17" fmla="*/ 22851 h 1317661"/>
                  <a:gd name="connsiteX18" fmla="*/ 190519 w 353623"/>
                  <a:gd name="connsiteY18" fmla="*/ 36083 h 1317661"/>
                  <a:gd name="connsiteX19" fmla="*/ 220434 w 353623"/>
                  <a:gd name="connsiteY19" fmla="*/ 442 h 1317661"/>
                  <a:gd name="connsiteX0" fmla="*/ 219340 w 352529"/>
                  <a:gd name="connsiteY0" fmla="*/ 442 h 1317661"/>
                  <a:gd name="connsiteX1" fmla="*/ 258703 w 352529"/>
                  <a:gd name="connsiteY1" fmla="*/ 34977 h 1317661"/>
                  <a:gd name="connsiteX2" fmla="*/ 275530 w 352529"/>
                  <a:gd name="connsiteY2" fmla="*/ 112193 h 1317661"/>
                  <a:gd name="connsiteX3" fmla="*/ 344122 w 352529"/>
                  <a:gd name="connsiteY3" fmla="*/ 77800 h 1317661"/>
                  <a:gd name="connsiteX4" fmla="*/ 332680 w 352529"/>
                  <a:gd name="connsiteY4" fmla="*/ 211948 h 1317661"/>
                  <a:gd name="connsiteX5" fmla="*/ 244117 w 352529"/>
                  <a:gd name="connsiteY5" fmla="*/ 367595 h 1317661"/>
                  <a:gd name="connsiteX6" fmla="*/ 276906 w 352529"/>
                  <a:gd name="connsiteY6" fmla="*/ 1172526 h 1317661"/>
                  <a:gd name="connsiteX7" fmla="*/ 159281 w 352529"/>
                  <a:gd name="connsiteY7" fmla="*/ 1317661 h 1317661"/>
                  <a:gd name="connsiteX8" fmla="*/ 159282 w 352529"/>
                  <a:gd name="connsiteY8" fmla="*/ 1317660 h 1317661"/>
                  <a:gd name="connsiteX9" fmla="*/ 41657 w 352529"/>
                  <a:gd name="connsiteY9" fmla="*/ 1172525 h 1317661"/>
                  <a:gd name="connsiteX10" fmla="*/ 80641 w 352529"/>
                  <a:gd name="connsiteY10" fmla="*/ 380500 h 1317661"/>
                  <a:gd name="connsiteX11" fmla="*/ 41938 w 352529"/>
                  <a:gd name="connsiteY11" fmla="*/ 353624 h 1317661"/>
                  <a:gd name="connsiteX12" fmla="*/ 1177 w 352529"/>
                  <a:gd name="connsiteY12" fmla="*/ 236884 h 1317661"/>
                  <a:gd name="connsiteX13" fmla="*/ 15291 w 352529"/>
                  <a:gd name="connsiteY13" fmla="*/ 89683 h 1317661"/>
                  <a:gd name="connsiteX14" fmla="*/ 59234 w 352529"/>
                  <a:gd name="connsiteY14" fmla="*/ 79838 h 1317661"/>
                  <a:gd name="connsiteX15" fmla="*/ 82090 w 352529"/>
                  <a:gd name="connsiteY15" fmla="*/ 48590 h 1317661"/>
                  <a:gd name="connsiteX16" fmla="*/ 121621 w 352529"/>
                  <a:gd name="connsiteY16" fmla="*/ 57379 h 1317661"/>
                  <a:gd name="connsiteX17" fmla="*/ 147089 w 352529"/>
                  <a:gd name="connsiteY17" fmla="*/ 22851 h 1317661"/>
                  <a:gd name="connsiteX18" fmla="*/ 189425 w 352529"/>
                  <a:gd name="connsiteY18" fmla="*/ 36083 h 1317661"/>
                  <a:gd name="connsiteX19" fmla="*/ 219340 w 352529"/>
                  <a:gd name="connsiteY19" fmla="*/ 442 h 1317661"/>
                  <a:gd name="connsiteX0" fmla="*/ 221398 w 354587"/>
                  <a:gd name="connsiteY0" fmla="*/ 442 h 1317661"/>
                  <a:gd name="connsiteX1" fmla="*/ 260761 w 354587"/>
                  <a:gd name="connsiteY1" fmla="*/ 34977 h 1317661"/>
                  <a:gd name="connsiteX2" fmla="*/ 277588 w 354587"/>
                  <a:gd name="connsiteY2" fmla="*/ 112193 h 1317661"/>
                  <a:gd name="connsiteX3" fmla="*/ 346180 w 354587"/>
                  <a:gd name="connsiteY3" fmla="*/ 77800 h 1317661"/>
                  <a:gd name="connsiteX4" fmla="*/ 334738 w 354587"/>
                  <a:gd name="connsiteY4" fmla="*/ 211948 h 1317661"/>
                  <a:gd name="connsiteX5" fmla="*/ 246175 w 354587"/>
                  <a:gd name="connsiteY5" fmla="*/ 367595 h 1317661"/>
                  <a:gd name="connsiteX6" fmla="*/ 278964 w 354587"/>
                  <a:gd name="connsiteY6" fmla="*/ 1172526 h 1317661"/>
                  <a:gd name="connsiteX7" fmla="*/ 161339 w 354587"/>
                  <a:gd name="connsiteY7" fmla="*/ 1317661 h 1317661"/>
                  <a:gd name="connsiteX8" fmla="*/ 161340 w 354587"/>
                  <a:gd name="connsiteY8" fmla="*/ 1317660 h 1317661"/>
                  <a:gd name="connsiteX9" fmla="*/ 43715 w 354587"/>
                  <a:gd name="connsiteY9" fmla="*/ 1172525 h 1317661"/>
                  <a:gd name="connsiteX10" fmla="*/ 82699 w 354587"/>
                  <a:gd name="connsiteY10" fmla="*/ 380500 h 1317661"/>
                  <a:gd name="connsiteX11" fmla="*/ 43996 w 354587"/>
                  <a:gd name="connsiteY11" fmla="*/ 353624 h 1317661"/>
                  <a:gd name="connsiteX12" fmla="*/ 3235 w 354587"/>
                  <a:gd name="connsiteY12" fmla="*/ 236884 h 1317661"/>
                  <a:gd name="connsiteX13" fmla="*/ 17349 w 354587"/>
                  <a:gd name="connsiteY13" fmla="*/ 89683 h 1317661"/>
                  <a:gd name="connsiteX14" fmla="*/ 61292 w 354587"/>
                  <a:gd name="connsiteY14" fmla="*/ 79838 h 1317661"/>
                  <a:gd name="connsiteX15" fmla="*/ 84148 w 354587"/>
                  <a:gd name="connsiteY15" fmla="*/ 48590 h 1317661"/>
                  <a:gd name="connsiteX16" fmla="*/ 123679 w 354587"/>
                  <a:gd name="connsiteY16" fmla="*/ 57379 h 1317661"/>
                  <a:gd name="connsiteX17" fmla="*/ 149147 w 354587"/>
                  <a:gd name="connsiteY17" fmla="*/ 22851 h 1317661"/>
                  <a:gd name="connsiteX18" fmla="*/ 191483 w 354587"/>
                  <a:gd name="connsiteY18" fmla="*/ 36083 h 1317661"/>
                  <a:gd name="connsiteX19" fmla="*/ 221398 w 354587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54428" h="1317661">
                    <a:moveTo>
                      <a:pt x="221239" y="442"/>
                    </a:moveTo>
                    <a:cubicBezTo>
                      <a:pt x="240499" y="-3204"/>
                      <a:pt x="251237" y="16352"/>
                      <a:pt x="260602" y="34977"/>
                    </a:cubicBezTo>
                    <a:cubicBezTo>
                      <a:pt x="269967" y="53602"/>
                      <a:pt x="265396" y="102555"/>
                      <a:pt x="277429" y="112193"/>
                    </a:cubicBezTo>
                    <a:cubicBezTo>
                      <a:pt x="300481" y="95288"/>
                      <a:pt x="307845" y="58865"/>
                      <a:pt x="346021" y="77800"/>
                    </a:cubicBezTo>
                    <a:cubicBezTo>
                      <a:pt x="363260" y="99042"/>
                      <a:pt x="351246" y="163649"/>
                      <a:pt x="334579" y="211948"/>
                    </a:cubicBezTo>
                    <a:cubicBezTo>
                      <a:pt x="317912" y="260247"/>
                      <a:pt x="298289" y="313674"/>
                      <a:pt x="246016" y="367595"/>
                    </a:cubicBezTo>
                    <a:lnTo>
                      <a:pt x="278805" y="1172526"/>
                    </a:lnTo>
                    <a:cubicBezTo>
                      <a:pt x="278805" y="1252683"/>
                      <a:pt x="226143" y="1317661"/>
                      <a:pt x="161180" y="1317661"/>
                    </a:cubicBezTo>
                    <a:lnTo>
                      <a:pt x="161181" y="1317660"/>
                    </a:lnTo>
                    <a:cubicBezTo>
                      <a:pt x="96218" y="1317660"/>
                      <a:pt x="43556" y="1252682"/>
                      <a:pt x="43556" y="1172525"/>
                    </a:cubicBezTo>
                    <a:lnTo>
                      <a:pt x="82540" y="380500"/>
                    </a:lnTo>
                    <a:cubicBezTo>
                      <a:pt x="64496" y="371156"/>
                      <a:pt x="57081" y="361402"/>
                      <a:pt x="41633" y="342083"/>
                    </a:cubicBezTo>
                    <a:cubicBezTo>
                      <a:pt x="26185" y="322764"/>
                      <a:pt x="7150" y="278951"/>
                      <a:pt x="3076" y="236884"/>
                    </a:cubicBezTo>
                    <a:cubicBezTo>
                      <a:pt x="-998" y="194817"/>
                      <a:pt x="-4607" y="114703"/>
                      <a:pt x="17190" y="89683"/>
                    </a:cubicBezTo>
                    <a:cubicBezTo>
                      <a:pt x="38987" y="64663"/>
                      <a:pt x="45688" y="86595"/>
                      <a:pt x="61133" y="79838"/>
                    </a:cubicBezTo>
                    <a:cubicBezTo>
                      <a:pt x="69119" y="68652"/>
                      <a:pt x="73591" y="52333"/>
                      <a:pt x="83989" y="48590"/>
                    </a:cubicBezTo>
                    <a:cubicBezTo>
                      <a:pt x="94387" y="44847"/>
                      <a:pt x="109241" y="54065"/>
                      <a:pt x="123520" y="57379"/>
                    </a:cubicBezTo>
                    <a:cubicBezTo>
                      <a:pt x="136925" y="52897"/>
                      <a:pt x="125565" y="32170"/>
                      <a:pt x="148988" y="22851"/>
                    </a:cubicBezTo>
                    <a:cubicBezTo>
                      <a:pt x="172411" y="13532"/>
                      <a:pt x="176845" y="33211"/>
                      <a:pt x="191324" y="36083"/>
                    </a:cubicBezTo>
                    <a:cubicBezTo>
                      <a:pt x="202398" y="21125"/>
                      <a:pt x="201979" y="4088"/>
                      <a:pt x="221239" y="442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1" name="フリーフォーム: 図形 340">
              <a:extLst>
                <a:ext uri="{FF2B5EF4-FFF2-40B4-BE49-F238E27FC236}">
                  <a16:creationId xmlns:a16="http://schemas.microsoft.com/office/drawing/2014/main" id="{246FC903-0AC2-4BD0-AFC4-428E010707AC}"/>
                </a:ext>
              </a:extLst>
            </p:cNvPr>
            <p:cNvSpPr/>
            <p:nvPr/>
          </p:nvSpPr>
          <p:spPr>
            <a:xfrm rot="9000000">
              <a:off x="5464983" y="5271861"/>
              <a:ext cx="334946" cy="911954"/>
            </a:xfrm>
            <a:custGeom>
              <a:avLst/>
              <a:gdLst>
                <a:gd name="connsiteX0" fmla="*/ 61979 w 393261"/>
                <a:gd name="connsiteY0" fmla="*/ 958385 h 958385"/>
                <a:gd name="connsiteX1" fmla="*/ 61979 w 393261"/>
                <a:gd name="connsiteY1" fmla="*/ 885509 h 958385"/>
                <a:gd name="connsiteX2" fmla="*/ 0 w 393261"/>
                <a:gd name="connsiteY2" fmla="*/ 885509 h 958385"/>
                <a:gd name="connsiteX3" fmla="*/ 0 w 393261"/>
                <a:gd name="connsiteY3" fmla="*/ 193752 h 958385"/>
                <a:gd name="connsiteX4" fmla="*/ 193752 w 393261"/>
                <a:gd name="connsiteY4" fmla="*/ 0 h 958385"/>
                <a:gd name="connsiteX5" fmla="*/ 199509 w 393261"/>
                <a:gd name="connsiteY5" fmla="*/ 0 h 958385"/>
                <a:gd name="connsiteX6" fmla="*/ 393261 w 393261"/>
                <a:gd name="connsiteY6" fmla="*/ 193752 h 958385"/>
                <a:gd name="connsiteX7" fmla="*/ 393261 w 393261"/>
                <a:gd name="connsiteY7" fmla="*/ 885509 h 958385"/>
                <a:gd name="connsiteX8" fmla="*/ 348337 w 393261"/>
                <a:gd name="connsiteY8" fmla="*/ 885509 h 958385"/>
                <a:gd name="connsiteX9" fmla="*/ 348337 w 393261"/>
                <a:gd name="connsiteY9" fmla="*/ 958385 h 958385"/>
                <a:gd name="connsiteX0" fmla="*/ 61979 w 393261"/>
                <a:gd name="connsiteY0" fmla="*/ 958385 h 958385"/>
                <a:gd name="connsiteX1" fmla="*/ 61979 w 393261"/>
                <a:gd name="connsiteY1" fmla="*/ 885509 h 958385"/>
                <a:gd name="connsiteX2" fmla="*/ 0 w 393261"/>
                <a:gd name="connsiteY2" fmla="*/ 885509 h 958385"/>
                <a:gd name="connsiteX3" fmla="*/ 0 w 393261"/>
                <a:gd name="connsiteY3" fmla="*/ 193752 h 958385"/>
                <a:gd name="connsiteX4" fmla="*/ 193752 w 393261"/>
                <a:gd name="connsiteY4" fmla="*/ 0 h 958385"/>
                <a:gd name="connsiteX5" fmla="*/ 199509 w 393261"/>
                <a:gd name="connsiteY5" fmla="*/ 0 h 958385"/>
                <a:gd name="connsiteX6" fmla="*/ 393261 w 393261"/>
                <a:gd name="connsiteY6" fmla="*/ 193752 h 958385"/>
                <a:gd name="connsiteX7" fmla="*/ 348337 w 393261"/>
                <a:gd name="connsiteY7" fmla="*/ 885509 h 958385"/>
                <a:gd name="connsiteX8" fmla="*/ 348337 w 393261"/>
                <a:gd name="connsiteY8" fmla="*/ 958385 h 958385"/>
                <a:gd name="connsiteX9" fmla="*/ 61979 w 393261"/>
                <a:gd name="connsiteY9" fmla="*/ 958385 h 958385"/>
                <a:gd name="connsiteX0" fmla="*/ 61979 w 393261"/>
                <a:gd name="connsiteY0" fmla="*/ 958385 h 958385"/>
                <a:gd name="connsiteX1" fmla="*/ 61979 w 393261"/>
                <a:gd name="connsiteY1" fmla="*/ 885509 h 958385"/>
                <a:gd name="connsiteX2" fmla="*/ 0 w 393261"/>
                <a:gd name="connsiteY2" fmla="*/ 885509 h 958385"/>
                <a:gd name="connsiteX3" fmla="*/ 0 w 393261"/>
                <a:gd name="connsiteY3" fmla="*/ 193752 h 958385"/>
                <a:gd name="connsiteX4" fmla="*/ 193752 w 393261"/>
                <a:gd name="connsiteY4" fmla="*/ 0 h 958385"/>
                <a:gd name="connsiteX5" fmla="*/ 199509 w 393261"/>
                <a:gd name="connsiteY5" fmla="*/ 0 h 958385"/>
                <a:gd name="connsiteX6" fmla="*/ 393261 w 393261"/>
                <a:gd name="connsiteY6" fmla="*/ 193752 h 958385"/>
                <a:gd name="connsiteX7" fmla="*/ 348337 w 393261"/>
                <a:gd name="connsiteY7" fmla="*/ 958385 h 958385"/>
                <a:gd name="connsiteX8" fmla="*/ 61979 w 393261"/>
                <a:gd name="connsiteY8" fmla="*/ 958385 h 958385"/>
                <a:gd name="connsiteX0" fmla="*/ 61979 w 393261"/>
                <a:gd name="connsiteY0" fmla="*/ 958385 h 958385"/>
                <a:gd name="connsiteX1" fmla="*/ 0 w 393261"/>
                <a:gd name="connsiteY1" fmla="*/ 885509 h 958385"/>
                <a:gd name="connsiteX2" fmla="*/ 0 w 393261"/>
                <a:gd name="connsiteY2" fmla="*/ 193752 h 958385"/>
                <a:gd name="connsiteX3" fmla="*/ 193752 w 393261"/>
                <a:gd name="connsiteY3" fmla="*/ 0 h 958385"/>
                <a:gd name="connsiteX4" fmla="*/ 199509 w 393261"/>
                <a:gd name="connsiteY4" fmla="*/ 0 h 958385"/>
                <a:gd name="connsiteX5" fmla="*/ 393261 w 393261"/>
                <a:gd name="connsiteY5" fmla="*/ 193752 h 958385"/>
                <a:gd name="connsiteX6" fmla="*/ 348337 w 393261"/>
                <a:gd name="connsiteY6" fmla="*/ 958385 h 958385"/>
                <a:gd name="connsiteX7" fmla="*/ 61979 w 393261"/>
                <a:gd name="connsiteY7" fmla="*/ 958385 h 958385"/>
                <a:gd name="connsiteX0" fmla="*/ 61979 w 393261"/>
                <a:gd name="connsiteY0" fmla="*/ 958385 h 958385"/>
                <a:gd name="connsiteX1" fmla="*/ 0 w 393261"/>
                <a:gd name="connsiteY1" fmla="*/ 193752 h 958385"/>
                <a:gd name="connsiteX2" fmla="*/ 193752 w 393261"/>
                <a:gd name="connsiteY2" fmla="*/ 0 h 958385"/>
                <a:gd name="connsiteX3" fmla="*/ 199509 w 393261"/>
                <a:gd name="connsiteY3" fmla="*/ 0 h 958385"/>
                <a:gd name="connsiteX4" fmla="*/ 393261 w 393261"/>
                <a:gd name="connsiteY4" fmla="*/ 193752 h 958385"/>
                <a:gd name="connsiteX5" fmla="*/ 348337 w 393261"/>
                <a:gd name="connsiteY5" fmla="*/ 958385 h 958385"/>
                <a:gd name="connsiteX6" fmla="*/ 61979 w 393261"/>
                <a:gd name="connsiteY6" fmla="*/ 958385 h 958385"/>
                <a:gd name="connsiteX0" fmla="*/ 61979 w 393261"/>
                <a:gd name="connsiteY0" fmla="*/ 958385 h 958385"/>
                <a:gd name="connsiteX1" fmla="*/ 0 w 393261"/>
                <a:gd name="connsiteY1" fmla="*/ 193752 h 958385"/>
                <a:gd name="connsiteX2" fmla="*/ 193752 w 393261"/>
                <a:gd name="connsiteY2" fmla="*/ 0 h 958385"/>
                <a:gd name="connsiteX3" fmla="*/ 199509 w 393261"/>
                <a:gd name="connsiteY3" fmla="*/ 0 h 958385"/>
                <a:gd name="connsiteX4" fmla="*/ 393261 w 393261"/>
                <a:gd name="connsiteY4" fmla="*/ 193752 h 958385"/>
                <a:gd name="connsiteX5" fmla="*/ 358685 w 393261"/>
                <a:gd name="connsiteY5" fmla="*/ 936318 h 958385"/>
                <a:gd name="connsiteX6" fmla="*/ 61979 w 393261"/>
                <a:gd name="connsiteY6" fmla="*/ 958385 h 958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3261" h="958385">
                  <a:moveTo>
                    <a:pt x="61979" y="958385"/>
                  </a:moveTo>
                  <a:lnTo>
                    <a:pt x="0" y="193752"/>
                  </a:lnTo>
                  <a:cubicBezTo>
                    <a:pt x="0" y="86746"/>
                    <a:pt x="86746" y="0"/>
                    <a:pt x="193752" y="0"/>
                  </a:cubicBezTo>
                  <a:lnTo>
                    <a:pt x="199509" y="0"/>
                  </a:lnTo>
                  <a:cubicBezTo>
                    <a:pt x="306515" y="0"/>
                    <a:pt x="393261" y="86746"/>
                    <a:pt x="393261" y="193752"/>
                  </a:cubicBezTo>
                  <a:lnTo>
                    <a:pt x="358685" y="936318"/>
                  </a:lnTo>
                  <a:lnTo>
                    <a:pt x="61979" y="958385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B369485-C168-499E-BE27-11F749F726CE}"/>
              </a:ext>
            </a:extLst>
          </p:cNvPr>
          <p:cNvGrpSpPr/>
          <p:nvPr/>
        </p:nvGrpSpPr>
        <p:grpSpPr>
          <a:xfrm>
            <a:off x="1190640" y="964762"/>
            <a:ext cx="1563353" cy="2575192"/>
            <a:chOff x="1190640" y="964762"/>
            <a:chExt cx="1563353" cy="2575192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DA58D746-0D86-4BCC-AA95-38537CFD8B5A}"/>
                </a:ext>
              </a:extLst>
            </p:cNvPr>
            <p:cNvGrpSpPr/>
            <p:nvPr/>
          </p:nvGrpSpPr>
          <p:grpSpPr>
            <a:xfrm>
              <a:off x="1190640" y="964762"/>
              <a:ext cx="1435444" cy="2575192"/>
              <a:chOff x="1190640" y="964762"/>
              <a:chExt cx="1435444" cy="2575192"/>
            </a:xfrm>
          </p:grpSpPr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0753B5AD-A64C-4716-85A2-B8C586EAC7C9}"/>
                  </a:ext>
                </a:extLst>
              </p:cNvPr>
              <p:cNvGrpSpPr/>
              <p:nvPr/>
            </p:nvGrpSpPr>
            <p:grpSpPr>
              <a:xfrm>
                <a:off x="1190640" y="2028261"/>
                <a:ext cx="1428736" cy="1511693"/>
                <a:chOff x="1190640" y="2028261"/>
                <a:chExt cx="1428736" cy="1511693"/>
              </a:xfrm>
            </p:grpSpPr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F9227F74-B45C-4181-823C-EDA6507C1E51}"/>
                    </a:ext>
                  </a:extLst>
                </p:cNvPr>
                <p:cNvSpPr/>
                <p:nvPr/>
              </p:nvSpPr>
              <p:spPr>
                <a:xfrm>
                  <a:off x="1190640" y="2382553"/>
                  <a:ext cx="314165" cy="1157401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  <a:gd name="connsiteX0" fmla="*/ 204002 w 204002"/>
                    <a:gd name="connsiteY0" fmla="*/ 0 h 920697"/>
                    <a:gd name="connsiteX1" fmla="*/ 204002 w 204002"/>
                    <a:gd name="connsiteY1" fmla="*/ 916908 h 920697"/>
                    <a:gd name="connsiteX2" fmla="*/ 0 w 204002"/>
                    <a:gd name="connsiteY2" fmla="*/ 920697 h 920697"/>
                    <a:gd name="connsiteX3" fmla="*/ 64942 w 204002"/>
                    <a:gd name="connsiteY3" fmla="*/ 297535 h 920697"/>
                    <a:gd name="connsiteX4" fmla="*/ 179973 w 204002"/>
                    <a:gd name="connsiteY4" fmla="*/ 19826 h 920697"/>
                    <a:gd name="connsiteX5" fmla="*/ 204002 w 204002"/>
                    <a:gd name="connsiteY5" fmla="*/ 0 h 920697"/>
                    <a:gd name="connsiteX0" fmla="*/ 204002 w 204002"/>
                    <a:gd name="connsiteY0" fmla="*/ 0 h 920697"/>
                    <a:gd name="connsiteX1" fmla="*/ 204002 w 204002"/>
                    <a:gd name="connsiteY1" fmla="*/ 916908 h 920697"/>
                    <a:gd name="connsiteX2" fmla="*/ 0 w 204002"/>
                    <a:gd name="connsiteY2" fmla="*/ 920697 h 920697"/>
                    <a:gd name="connsiteX3" fmla="*/ 64942 w 204002"/>
                    <a:gd name="connsiteY3" fmla="*/ 297535 h 920697"/>
                    <a:gd name="connsiteX4" fmla="*/ 179973 w 204002"/>
                    <a:gd name="connsiteY4" fmla="*/ 19826 h 920697"/>
                    <a:gd name="connsiteX5" fmla="*/ 204002 w 204002"/>
                    <a:gd name="connsiteY5" fmla="*/ 0 h 920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4002" h="920697">
                      <a:moveTo>
                        <a:pt x="204002" y="0"/>
                      </a:moveTo>
                      <a:lnTo>
                        <a:pt x="204002" y="916908"/>
                      </a:lnTo>
                      <a:lnTo>
                        <a:pt x="0" y="920697"/>
                      </a:lnTo>
                      <a:cubicBezTo>
                        <a:pt x="0" y="714239"/>
                        <a:pt x="34017" y="511570"/>
                        <a:pt x="64942" y="297535"/>
                      </a:cubicBezTo>
                      <a:cubicBezTo>
                        <a:pt x="64942" y="189083"/>
                        <a:pt x="108901" y="90898"/>
                        <a:pt x="179973" y="19826"/>
                      </a:cubicBezTo>
                      <a:lnTo>
                        <a:pt x="204002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3" name="グループ化 62">
                  <a:extLst>
                    <a:ext uri="{FF2B5EF4-FFF2-40B4-BE49-F238E27FC236}">
                      <a16:creationId xmlns:a16="http://schemas.microsoft.com/office/drawing/2014/main" id="{303244DE-2B1A-4280-BA9F-7B799233367D}"/>
                    </a:ext>
                  </a:extLst>
                </p:cNvPr>
                <p:cNvGrpSpPr/>
                <p:nvPr/>
              </p:nvGrpSpPr>
              <p:grpSpPr>
                <a:xfrm>
                  <a:off x="1371792" y="2028261"/>
                  <a:ext cx="1247584" cy="1506931"/>
                  <a:chOff x="1371792" y="4943989"/>
                  <a:chExt cx="1247584" cy="1506931"/>
                </a:xfrm>
              </p:grpSpPr>
              <p:sp>
                <p:nvSpPr>
                  <p:cNvPr id="64" name="片側の 2 つの角を丸めた四角形 144">
                    <a:extLst>
                      <a:ext uri="{FF2B5EF4-FFF2-40B4-BE49-F238E27FC236}">
                        <a16:creationId xmlns:a16="http://schemas.microsoft.com/office/drawing/2014/main" id="{516E6546-9F4F-420B-998B-8FAC44F42A68}"/>
                      </a:ext>
                    </a:extLst>
                  </p:cNvPr>
                  <p:cNvSpPr/>
                  <p:nvPr/>
                </p:nvSpPr>
                <p:spPr>
                  <a:xfrm>
                    <a:off x="1387814" y="5223466"/>
                    <a:ext cx="1215686" cy="1227454"/>
                  </a:xfrm>
                  <a:prstGeom prst="round2SameRect">
                    <a:avLst>
                      <a:gd name="adj1" fmla="val 22029"/>
                      <a:gd name="adj2" fmla="val 0"/>
                    </a:avLst>
                  </a:prstGeom>
                  <a:solidFill>
                    <a:schemeClr val="accent1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5" name="フリーフォーム: 図形 64">
                    <a:extLst>
                      <a:ext uri="{FF2B5EF4-FFF2-40B4-BE49-F238E27FC236}">
                        <a16:creationId xmlns:a16="http://schemas.microsoft.com/office/drawing/2014/main" id="{3965993E-8F96-4D6B-A2EF-8DD017F57D6A}"/>
                      </a:ext>
                    </a:extLst>
                  </p:cNvPr>
                  <p:cNvSpPr/>
                  <p:nvPr/>
                </p:nvSpPr>
                <p:spPr>
                  <a:xfrm>
                    <a:off x="1711170" y="4943989"/>
                    <a:ext cx="562482" cy="457800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6" name="二等辺三角形 65">
                    <a:extLst>
                      <a:ext uri="{FF2B5EF4-FFF2-40B4-BE49-F238E27FC236}">
                        <a16:creationId xmlns:a16="http://schemas.microsoft.com/office/drawing/2014/main" id="{F6740CEB-D5E6-4F29-A85B-7B61932C205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811989" y="5326157"/>
                    <a:ext cx="343041" cy="453136"/>
                  </a:xfrm>
                  <a:prstGeom prst="triangle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7" name="平行四辺形 833">
                    <a:extLst>
                      <a:ext uri="{FF2B5EF4-FFF2-40B4-BE49-F238E27FC236}">
                        <a16:creationId xmlns:a16="http://schemas.microsoft.com/office/drawing/2014/main" id="{04F234F1-82AA-4C06-816E-E6F83D946A53}"/>
                      </a:ext>
                    </a:extLst>
                  </p:cNvPr>
                  <p:cNvSpPr/>
                  <p:nvPr/>
                </p:nvSpPr>
                <p:spPr>
                  <a:xfrm flipH="1">
                    <a:off x="1628775" y="5223467"/>
                    <a:ext cx="385762" cy="720134"/>
                  </a:xfrm>
                  <a:custGeom>
                    <a:avLst/>
                    <a:gdLst>
                      <a:gd name="connsiteX0" fmla="*/ 0 w 411689"/>
                      <a:gd name="connsiteY0" fmla="*/ 708228 h 708228"/>
                      <a:gd name="connsiteX1" fmla="*/ 216474 w 411689"/>
                      <a:gd name="connsiteY1" fmla="*/ 0 h 708228"/>
                      <a:gd name="connsiteX2" fmla="*/ 411689 w 411689"/>
                      <a:gd name="connsiteY2" fmla="*/ 0 h 708228"/>
                      <a:gd name="connsiteX3" fmla="*/ 195215 w 411689"/>
                      <a:gd name="connsiteY3" fmla="*/ 708228 h 708228"/>
                      <a:gd name="connsiteX4" fmla="*/ 0 w 411689"/>
                      <a:gd name="connsiteY4" fmla="*/ 708228 h 708228"/>
                      <a:gd name="connsiteX0" fmla="*/ 0 w 411689"/>
                      <a:gd name="connsiteY0" fmla="*/ 708228 h 708228"/>
                      <a:gd name="connsiteX1" fmla="*/ 216474 w 411689"/>
                      <a:gd name="connsiteY1" fmla="*/ 0 h 708228"/>
                      <a:gd name="connsiteX2" fmla="*/ 411689 w 411689"/>
                      <a:gd name="connsiteY2" fmla="*/ 0 h 708228"/>
                      <a:gd name="connsiteX3" fmla="*/ 195215 w 411689"/>
                      <a:gd name="connsiteY3" fmla="*/ 708228 h 708228"/>
                      <a:gd name="connsiteX4" fmla="*/ 0 w 411689"/>
                      <a:gd name="connsiteY4" fmla="*/ 708228 h 708228"/>
                      <a:gd name="connsiteX0" fmla="*/ 0 w 366446"/>
                      <a:gd name="connsiteY0" fmla="*/ 539160 h 708228"/>
                      <a:gd name="connsiteX1" fmla="*/ 171231 w 366446"/>
                      <a:gd name="connsiteY1" fmla="*/ 0 h 708228"/>
                      <a:gd name="connsiteX2" fmla="*/ 366446 w 366446"/>
                      <a:gd name="connsiteY2" fmla="*/ 0 h 708228"/>
                      <a:gd name="connsiteX3" fmla="*/ 149972 w 366446"/>
                      <a:gd name="connsiteY3" fmla="*/ 708228 h 708228"/>
                      <a:gd name="connsiteX4" fmla="*/ 0 w 366446"/>
                      <a:gd name="connsiteY4" fmla="*/ 539160 h 708228"/>
                      <a:gd name="connsiteX0" fmla="*/ 0 w 366446"/>
                      <a:gd name="connsiteY0" fmla="*/ 539160 h 786809"/>
                      <a:gd name="connsiteX1" fmla="*/ 171231 w 366446"/>
                      <a:gd name="connsiteY1" fmla="*/ 0 h 786809"/>
                      <a:gd name="connsiteX2" fmla="*/ 366446 w 366446"/>
                      <a:gd name="connsiteY2" fmla="*/ 0 h 786809"/>
                      <a:gd name="connsiteX3" fmla="*/ 130922 w 366446"/>
                      <a:gd name="connsiteY3" fmla="*/ 786809 h 786809"/>
                      <a:gd name="connsiteX4" fmla="*/ 0 w 366446"/>
                      <a:gd name="connsiteY4" fmla="*/ 539160 h 786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66446" h="786809">
                        <a:moveTo>
                          <a:pt x="0" y="539160"/>
                        </a:moveTo>
                        <a:lnTo>
                          <a:pt x="171231" y="0"/>
                        </a:lnTo>
                        <a:lnTo>
                          <a:pt x="366446" y="0"/>
                        </a:lnTo>
                        <a:lnTo>
                          <a:pt x="130922" y="786809"/>
                        </a:lnTo>
                        <a:lnTo>
                          <a:pt x="0" y="53916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8" name="平行四辺形 67">
                    <a:extLst>
                      <a:ext uri="{FF2B5EF4-FFF2-40B4-BE49-F238E27FC236}">
                        <a16:creationId xmlns:a16="http://schemas.microsoft.com/office/drawing/2014/main" id="{E5177D7C-5B21-4310-80C1-5C23EC3145AA}"/>
                      </a:ext>
                    </a:extLst>
                  </p:cNvPr>
                  <p:cNvSpPr/>
                  <p:nvPr/>
                </p:nvSpPr>
                <p:spPr>
                  <a:xfrm>
                    <a:off x="1724010" y="5223466"/>
                    <a:ext cx="646343" cy="949512"/>
                  </a:xfrm>
                  <a:prstGeom prst="parallelogram">
                    <a:avLst>
                      <a:gd name="adj" fmla="val 67526"/>
                    </a:avLst>
                  </a:prstGeom>
                  <a:solidFill>
                    <a:schemeClr val="accent1">
                      <a:lumMod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9" name="四角形: 上の 2 つの角を丸める 68">
                    <a:extLst>
                      <a:ext uri="{FF2B5EF4-FFF2-40B4-BE49-F238E27FC236}">
                        <a16:creationId xmlns:a16="http://schemas.microsoft.com/office/drawing/2014/main" id="{B5EE3FB2-BA9A-4C0C-887E-C8EED1E5EE49}"/>
                      </a:ext>
                    </a:extLst>
                  </p:cNvPr>
                  <p:cNvSpPr/>
                  <p:nvPr/>
                </p:nvSpPr>
                <p:spPr>
                  <a:xfrm>
                    <a:off x="1371792" y="6099180"/>
                    <a:ext cx="1247584" cy="351739"/>
                  </a:xfrm>
                  <a:prstGeom prst="round2SameRect">
                    <a:avLst>
                      <a:gd name="adj1" fmla="val 15313"/>
                      <a:gd name="adj2" fmla="val 0"/>
                    </a:avLst>
                  </a:prstGeom>
                  <a:solidFill>
                    <a:schemeClr val="accent1">
                      <a:lumMod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4F2DB2B5-D458-449E-884F-C3924A03C9E8}"/>
                  </a:ext>
                </a:extLst>
              </p:cNvPr>
              <p:cNvGrpSpPr/>
              <p:nvPr/>
            </p:nvGrpSpPr>
            <p:grpSpPr>
              <a:xfrm>
                <a:off x="1348425" y="964762"/>
                <a:ext cx="1277659" cy="1299459"/>
                <a:chOff x="305055" y="212842"/>
                <a:chExt cx="1277659" cy="1299459"/>
              </a:xfrm>
            </p:grpSpPr>
            <p:sp>
              <p:nvSpPr>
                <p:cNvPr id="38" name="円/楕円 291">
                  <a:extLst>
                    <a:ext uri="{FF2B5EF4-FFF2-40B4-BE49-F238E27FC236}">
                      <a16:creationId xmlns:a16="http://schemas.microsoft.com/office/drawing/2014/main" id="{A31F6058-9A54-4405-A9FF-B7B2F07EF39F}"/>
                    </a:ext>
                  </a:extLst>
                </p:cNvPr>
                <p:cNvSpPr/>
                <p:nvPr/>
              </p:nvSpPr>
              <p:spPr>
                <a:xfrm>
                  <a:off x="478068" y="306375"/>
                  <a:ext cx="931632" cy="1205926"/>
                </a:xfrm>
                <a:custGeom>
                  <a:avLst/>
                  <a:gdLst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55639 h 860478"/>
                    <a:gd name="connsiteX1" fmla="*/ 366207 w 719714"/>
                    <a:gd name="connsiteY1" fmla="*/ 0 h 860478"/>
                    <a:gd name="connsiteX2" fmla="*/ 719714 w 719714"/>
                    <a:gd name="connsiteY2" fmla="*/ 455639 h 860478"/>
                    <a:gd name="connsiteX3" fmla="*/ 359857 w 719714"/>
                    <a:gd name="connsiteY3" fmla="*/ 860478 h 860478"/>
                    <a:gd name="connsiteX4" fmla="*/ 0 w 719714"/>
                    <a:gd name="connsiteY4" fmla="*/ 455639 h 860478"/>
                    <a:gd name="connsiteX0" fmla="*/ 0 w 719714"/>
                    <a:gd name="connsiteY0" fmla="*/ 458814 h 863653"/>
                    <a:gd name="connsiteX1" fmla="*/ 359857 w 719714"/>
                    <a:gd name="connsiteY1" fmla="*/ 0 h 863653"/>
                    <a:gd name="connsiteX2" fmla="*/ 719714 w 719714"/>
                    <a:gd name="connsiteY2" fmla="*/ 458814 h 863653"/>
                    <a:gd name="connsiteX3" fmla="*/ 359857 w 719714"/>
                    <a:gd name="connsiteY3" fmla="*/ 863653 h 863653"/>
                    <a:gd name="connsiteX4" fmla="*/ 0 w 719714"/>
                    <a:gd name="connsiteY4" fmla="*/ 458814 h 863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9714" h="863653">
                      <a:moveTo>
                        <a:pt x="0" y="458814"/>
                      </a:moveTo>
                      <a:cubicBezTo>
                        <a:pt x="0" y="235228"/>
                        <a:pt x="161113" y="0"/>
                        <a:pt x="359857" y="0"/>
                      </a:cubicBezTo>
                      <a:cubicBezTo>
                        <a:pt x="558601" y="0"/>
                        <a:pt x="719714" y="235228"/>
                        <a:pt x="719714" y="458814"/>
                      </a:cubicBezTo>
                      <a:cubicBezTo>
                        <a:pt x="719714" y="682400"/>
                        <a:pt x="558601" y="863653"/>
                        <a:pt x="359857" y="863653"/>
                      </a:cubicBezTo>
                      <a:cubicBezTo>
                        <a:pt x="161113" y="863653"/>
                        <a:pt x="0" y="682400"/>
                        <a:pt x="0" y="458814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9" name="グループ化 38">
                  <a:extLst>
                    <a:ext uri="{FF2B5EF4-FFF2-40B4-BE49-F238E27FC236}">
                      <a16:creationId xmlns:a16="http://schemas.microsoft.com/office/drawing/2014/main" id="{5DF645A6-553B-4EEA-98C1-C731DA80B32C}"/>
                    </a:ext>
                  </a:extLst>
                </p:cNvPr>
                <p:cNvGrpSpPr/>
                <p:nvPr/>
              </p:nvGrpSpPr>
              <p:grpSpPr>
                <a:xfrm>
                  <a:off x="305055" y="212842"/>
                  <a:ext cx="1277659" cy="1237443"/>
                  <a:chOff x="2791855" y="1947821"/>
                  <a:chExt cx="1150919" cy="1114692"/>
                </a:xfrm>
                <a:solidFill>
                  <a:srgbClr val="FFCC99"/>
                </a:solidFill>
              </p:grpSpPr>
              <p:grpSp>
                <p:nvGrpSpPr>
                  <p:cNvPr id="55" name="グループ化 54">
                    <a:extLst>
                      <a:ext uri="{FF2B5EF4-FFF2-40B4-BE49-F238E27FC236}">
                        <a16:creationId xmlns:a16="http://schemas.microsoft.com/office/drawing/2014/main" id="{7C0DE21C-BD5C-4DBC-BAFE-8CC991FD0980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60" name="円/楕円 437">
                      <a:extLst>
                        <a:ext uri="{FF2B5EF4-FFF2-40B4-BE49-F238E27FC236}">
                          <a16:creationId xmlns:a16="http://schemas.microsoft.com/office/drawing/2014/main" id="{774EF427-B38D-4513-89E4-241390C40E0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1" name="円/楕円 438">
                      <a:extLst>
                        <a:ext uri="{FF2B5EF4-FFF2-40B4-BE49-F238E27FC236}">
                          <a16:creationId xmlns:a16="http://schemas.microsoft.com/office/drawing/2014/main" id="{4C1072BE-0FF3-445B-8893-96C72E59CF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6" name="グループ化 55">
                    <a:extLst>
                      <a:ext uri="{FF2B5EF4-FFF2-40B4-BE49-F238E27FC236}">
                        <a16:creationId xmlns:a16="http://schemas.microsoft.com/office/drawing/2014/main" id="{4F0AEDB0-3325-4F78-94A2-E6D871DC80AD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8" name="円/楕円 435">
                      <a:extLst>
                        <a:ext uri="{FF2B5EF4-FFF2-40B4-BE49-F238E27FC236}">
                          <a16:creationId xmlns:a16="http://schemas.microsoft.com/office/drawing/2014/main" id="{2C971116-4248-4F44-9FAA-6E85A111FF5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9" name="円/楕円 436">
                      <a:extLst>
                        <a:ext uri="{FF2B5EF4-FFF2-40B4-BE49-F238E27FC236}">
                          <a16:creationId xmlns:a16="http://schemas.microsoft.com/office/drawing/2014/main" id="{D8BAE275-898E-41D2-BFBE-31CA0FD169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57" name="円/楕円 291">
                    <a:extLst>
                      <a:ext uri="{FF2B5EF4-FFF2-40B4-BE49-F238E27FC236}">
                        <a16:creationId xmlns:a16="http://schemas.microsoft.com/office/drawing/2014/main" id="{E130EAB8-72D3-4E47-8B31-6414D1E76A5B}"/>
                      </a:ext>
                    </a:extLst>
                  </p:cNvPr>
                  <p:cNvSpPr/>
                  <p:nvPr/>
                </p:nvSpPr>
                <p:spPr>
                  <a:xfrm>
                    <a:off x="2902857" y="1947821"/>
                    <a:ext cx="928913" cy="1114692"/>
                  </a:xfrm>
                  <a:custGeom>
                    <a:avLst/>
                    <a:gdLst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55639 h 860478"/>
                      <a:gd name="connsiteX1" fmla="*/ 366207 w 719714"/>
                      <a:gd name="connsiteY1" fmla="*/ 0 h 860478"/>
                      <a:gd name="connsiteX2" fmla="*/ 719714 w 719714"/>
                      <a:gd name="connsiteY2" fmla="*/ 455639 h 860478"/>
                      <a:gd name="connsiteX3" fmla="*/ 359857 w 719714"/>
                      <a:gd name="connsiteY3" fmla="*/ 860478 h 860478"/>
                      <a:gd name="connsiteX4" fmla="*/ 0 w 719714"/>
                      <a:gd name="connsiteY4" fmla="*/ 455639 h 860478"/>
                      <a:gd name="connsiteX0" fmla="*/ 0 w 719714"/>
                      <a:gd name="connsiteY0" fmla="*/ 458814 h 863653"/>
                      <a:gd name="connsiteX1" fmla="*/ 359857 w 719714"/>
                      <a:gd name="connsiteY1" fmla="*/ 0 h 863653"/>
                      <a:gd name="connsiteX2" fmla="*/ 719714 w 719714"/>
                      <a:gd name="connsiteY2" fmla="*/ 458814 h 863653"/>
                      <a:gd name="connsiteX3" fmla="*/ 359857 w 719714"/>
                      <a:gd name="connsiteY3" fmla="*/ 863653 h 863653"/>
                      <a:gd name="connsiteX4" fmla="*/ 0 w 719714"/>
                      <a:gd name="connsiteY4" fmla="*/ 458814 h 863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19714" h="863653">
                        <a:moveTo>
                          <a:pt x="0" y="458814"/>
                        </a:moveTo>
                        <a:cubicBezTo>
                          <a:pt x="0" y="235228"/>
                          <a:pt x="161113" y="0"/>
                          <a:pt x="359857" y="0"/>
                        </a:cubicBezTo>
                        <a:cubicBezTo>
                          <a:pt x="558601" y="0"/>
                          <a:pt x="719714" y="235228"/>
                          <a:pt x="719714" y="458814"/>
                        </a:cubicBezTo>
                        <a:cubicBezTo>
                          <a:pt x="719714" y="682400"/>
                          <a:pt x="558601" y="863653"/>
                          <a:pt x="359857" y="863653"/>
                        </a:cubicBezTo>
                        <a:cubicBezTo>
                          <a:pt x="161113" y="863653"/>
                          <a:pt x="0" y="682400"/>
                          <a:pt x="0" y="45881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0" name="円/楕円 416">
                  <a:extLst>
                    <a:ext uri="{FF2B5EF4-FFF2-40B4-BE49-F238E27FC236}">
                      <a16:creationId xmlns:a16="http://schemas.microsoft.com/office/drawing/2014/main" id="{C1AC44D0-B6C0-4261-AB86-FF578747FD03}"/>
                    </a:ext>
                  </a:extLst>
                </p:cNvPr>
                <p:cNvSpPr/>
                <p:nvPr/>
              </p:nvSpPr>
              <p:spPr>
                <a:xfrm>
                  <a:off x="654539" y="797480"/>
                  <a:ext cx="120904" cy="5528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" name="円/楕円 418">
                  <a:extLst>
                    <a:ext uri="{FF2B5EF4-FFF2-40B4-BE49-F238E27FC236}">
                      <a16:creationId xmlns:a16="http://schemas.microsoft.com/office/drawing/2014/main" id="{0DD23ED1-D7D6-4773-B5CC-8AD95BD38BBA}"/>
                    </a:ext>
                  </a:extLst>
                </p:cNvPr>
                <p:cNvSpPr/>
                <p:nvPr/>
              </p:nvSpPr>
              <p:spPr>
                <a:xfrm>
                  <a:off x="1118551" y="797480"/>
                  <a:ext cx="120904" cy="5528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" name="月 41">
                  <a:extLst>
                    <a:ext uri="{FF2B5EF4-FFF2-40B4-BE49-F238E27FC236}">
                      <a16:creationId xmlns:a16="http://schemas.microsoft.com/office/drawing/2014/main" id="{A4AF3F9C-AC41-43E8-8D77-8BF624541CB7}"/>
                    </a:ext>
                  </a:extLst>
                </p:cNvPr>
                <p:cNvSpPr/>
                <p:nvPr/>
              </p:nvSpPr>
              <p:spPr>
                <a:xfrm rot="5400000">
                  <a:off x="676994" y="530240"/>
                  <a:ext cx="66360" cy="201274"/>
                </a:xfrm>
                <a:prstGeom prst="moon">
                  <a:avLst>
                    <a:gd name="adj" fmla="val 620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" name="月 42">
                  <a:extLst>
                    <a:ext uri="{FF2B5EF4-FFF2-40B4-BE49-F238E27FC236}">
                      <a16:creationId xmlns:a16="http://schemas.microsoft.com/office/drawing/2014/main" id="{34FEDD53-B013-4457-9A1F-BD54B71CE07D}"/>
                    </a:ext>
                  </a:extLst>
                </p:cNvPr>
                <p:cNvSpPr/>
                <p:nvPr/>
              </p:nvSpPr>
              <p:spPr>
                <a:xfrm rot="5400000">
                  <a:off x="1142532" y="530242"/>
                  <a:ext cx="66362" cy="201274"/>
                </a:xfrm>
                <a:prstGeom prst="moon">
                  <a:avLst>
                    <a:gd name="adj" fmla="val 620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4" name="グループ化 43">
                  <a:extLst>
                    <a:ext uri="{FF2B5EF4-FFF2-40B4-BE49-F238E27FC236}">
                      <a16:creationId xmlns:a16="http://schemas.microsoft.com/office/drawing/2014/main" id="{A09757D3-4664-4482-BA98-8C1C01D52D85}"/>
                    </a:ext>
                  </a:extLst>
                </p:cNvPr>
                <p:cNvGrpSpPr/>
                <p:nvPr/>
              </p:nvGrpSpPr>
              <p:grpSpPr>
                <a:xfrm>
                  <a:off x="501763" y="799611"/>
                  <a:ext cx="135002" cy="93534"/>
                  <a:chOff x="419854" y="787816"/>
                  <a:chExt cx="226299" cy="132157"/>
                </a:xfrm>
              </p:grpSpPr>
              <p:sp>
                <p:nvSpPr>
                  <p:cNvPr id="53" name="フリーフォーム: 図形 52">
                    <a:extLst>
                      <a:ext uri="{FF2B5EF4-FFF2-40B4-BE49-F238E27FC236}">
                        <a16:creationId xmlns:a16="http://schemas.microsoft.com/office/drawing/2014/main" id="{39EA8B61-010B-4CE9-83BB-73B57F94860F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19854" y="787816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4" name="フリーフォーム: 図形 53">
                    <a:extLst>
                      <a:ext uri="{FF2B5EF4-FFF2-40B4-BE49-F238E27FC236}">
                        <a16:creationId xmlns:a16="http://schemas.microsoft.com/office/drawing/2014/main" id="{74353601-2CC8-4EB4-A665-B99D7C4DFD97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419854" y="886835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5" name="グループ化 44">
                  <a:extLst>
                    <a:ext uri="{FF2B5EF4-FFF2-40B4-BE49-F238E27FC236}">
                      <a16:creationId xmlns:a16="http://schemas.microsoft.com/office/drawing/2014/main" id="{809C19C7-10C2-4F59-A364-8A880197E4CC}"/>
                    </a:ext>
                  </a:extLst>
                </p:cNvPr>
                <p:cNvGrpSpPr/>
                <p:nvPr/>
              </p:nvGrpSpPr>
              <p:grpSpPr>
                <a:xfrm flipH="1">
                  <a:off x="1267856" y="799611"/>
                  <a:ext cx="135002" cy="93534"/>
                  <a:chOff x="419854" y="787816"/>
                  <a:chExt cx="226299" cy="132157"/>
                </a:xfrm>
              </p:grpSpPr>
              <p:sp>
                <p:nvSpPr>
                  <p:cNvPr id="51" name="フリーフォーム: 図形 50">
                    <a:extLst>
                      <a:ext uri="{FF2B5EF4-FFF2-40B4-BE49-F238E27FC236}">
                        <a16:creationId xmlns:a16="http://schemas.microsoft.com/office/drawing/2014/main" id="{304F12E1-980F-444E-AE3E-4D586B95B61C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19854" y="787816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2" name="フリーフォーム: 図形 51">
                    <a:extLst>
                      <a:ext uri="{FF2B5EF4-FFF2-40B4-BE49-F238E27FC236}">
                        <a16:creationId xmlns:a16="http://schemas.microsoft.com/office/drawing/2014/main" id="{1AB012A9-7B98-4ED9-870E-CDDE0A3535AE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419854" y="886835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6" name="円/楕円 27">
                  <a:extLst>
                    <a:ext uri="{FF2B5EF4-FFF2-40B4-BE49-F238E27FC236}">
                      <a16:creationId xmlns:a16="http://schemas.microsoft.com/office/drawing/2014/main" id="{81D3455C-76D1-450E-B996-0BE44D6A799E}"/>
                    </a:ext>
                  </a:extLst>
                </p:cNvPr>
                <p:cNvSpPr/>
                <p:nvPr/>
              </p:nvSpPr>
              <p:spPr>
                <a:xfrm rot="8100000">
                  <a:off x="542308" y="1077622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" name="円/楕円 27">
                  <a:extLst>
                    <a:ext uri="{FF2B5EF4-FFF2-40B4-BE49-F238E27FC236}">
                      <a16:creationId xmlns:a16="http://schemas.microsoft.com/office/drawing/2014/main" id="{B2D5297B-B418-48C6-86C5-FDF3963E187D}"/>
                    </a:ext>
                  </a:extLst>
                </p:cNvPr>
                <p:cNvSpPr/>
                <p:nvPr/>
              </p:nvSpPr>
              <p:spPr>
                <a:xfrm rot="13500000" flipH="1">
                  <a:off x="1089829" y="1077623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8" name="グループ化 47">
                  <a:extLst>
                    <a:ext uri="{FF2B5EF4-FFF2-40B4-BE49-F238E27FC236}">
                      <a16:creationId xmlns:a16="http://schemas.microsoft.com/office/drawing/2014/main" id="{2BCB9A9E-6106-49FC-B807-DFE4A810DFB9}"/>
                    </a:ext>
                  </a:extLst>
                </p:cNvPr>
                <p:cNvGrpSpPr/>
                <p:nvPr/>
              </p:nvGrpSpPr>
              <p:grpSpPr>
                <a:xfrm>
                  <a:off x="836857" y="904892"/>
                  <a:ext cx="198700" cy="168405"/>
                  <a:chOff x="7084627" y="2933552"/>
                  <a:chExt cx="240026" cy="203430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49" name="円/楕円 662">
                    <a:extLst>
                      <a:ext uri="{FF2B5EF4-FFF2-40B4-BE49-F238E27FC236}">
                        <a16:creationId xmlns:a16="http://schemas.microsoft.com/office/drawing/2014/main" id="{41FE4AAB-900D-40DC-BF02-199E6D09F3AB}"/>
                      </a:ext>
                    </a:extLst>
                  </p:cNvPr>
                  <p:cNvSpPr/>
                  <p:nvPr/>
                </p:nvSpPr>
                <p:spPr>
                  <a:xfrm>
                    <a:off x="7084627" y="2995065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0" name="フリーフォーム: 図形 49">
                    <a:extLst>
                      <a:ext uri="{FF2B5EF4-FFF2-40B4-BE49-F238E27FC236}">
                        <a16:creationId xmlns:a16="http://schemas.microsoft.com/office/drawing/2014/main" id="{6B923B9E-4CD9-45B6-BDA4-78B7B858275C}"/>
                      </a:ext>
                    </a:extLst>
                  </p:cNvPr>
                  <p:cNvSpPr/>
                  <p:nvPr/>
                </p:nvSpPr>
                <p:spPr>
                  <a:xfrm>
                    <a:off x="7137014" y="29335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C4D54C1A-1908-48FC-A036-6A16040979BC}"/>
                </a:ext>
              </a:extLst>
            </p:cNvPr>
            <p:cNvGrpSpPr/>
            <p:nvPr/>
          </p:nvGrpSpPr>
          <p:grpSpPr>
            <a:xfrm>
              <a:off x="1711447" y="1941149"/>
              <a:ext cx="896746" cy="1237382"/>
              <a:chOff x="1757880" y="2164339"/>
              <a:chExt cx="896746" cy="1237382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1C7D426F-2F30-44E5-8408-73CBDC09C46E}"/>
                  </a:ext>
                </a:extLst>
              </p:cNvPr>
              <p:cNvGrpSpPr/>
              <p:nvPr/>
            </p:nvGrpSpPr>
            <p:grpSpPr>
              <a:xfrm>
                <a:off x="1757880" y="2164339"/>
                <a:ext cx="562129" cy="174631"/>
                <a:chOff x="2169053" y="3345052"/>
                <a:chExt cx="3313050" cy="1087556"/>
              </a:xfrm>
            </p:grpSpPr>
            <p:sp>
              <p:nvSpPr>
                <p:cNvPr id="8" name="正方形/長方形 7">
                  <a:extLst>
                    <a:ext uri="{FF2B5EF4-FFF2-40B4-BE49-F238E27FC236}">
                      <a16:creationId xmlns:a16="http://schemas.microsoft.com/office/drawing/2014/main" id="{71CA25FA-5B53-46AF-A01F-E1812716EF40}"/>
                    </a:ext>
                  </a:extLst>
                </p:cNvPr>
                <p:cNvSpPr/>
                <p:nvPr/>
              </p:nvSpPr>
              <p:spPr>
                <a:xfrm>
                  <a:off x="2292997" y="3433896"/>
                  <a:ext cx="3012427" cy="459694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" name="グループ化 8">
                  <a:extLst>
                    <a:ext uri="{FF2B5EF4-FFF2-40B4-BE49-F238E27FC236}">
                      <a16:creationId xmlns:a16="http://schemas.microsoft.com/office/drawing/2014/main" id="{2648E87F-706B-4A21-B4C0-A536698BF56B}"/>
                    </a:ext>
                  </a:extLst>
                </p:cNvPr>
                <p:cNvGrpSpPr/>
                <p:nvPr/>
              </p:nvGrpSpPr>
              <p:grpSpPr>
                <a:xfrm>
                  <a:off x="2169053" y="3422654"/>
                  <a:ext cx="3275119" cy="479422"/>
                  <a:chOff x="344380" y="3242636"/>
                  <a:chExt cx="8494310" cy="1243423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14" name="グループ化 13">
                    <a:extLst>
                      <a:ext uri="{FF2B5EF4-FFF2-40B4-BE49-F238E27FC236}">
                        <a16:creationId xmlns:a16="http://schemas.microsoft.com/office/drawing/2014/main" id="{8F2E5AF5-D904-49E2-9AC4-A019FC4B254F}"/>
                      </a:ext>
                    </a:extLst>
                  </p:cNvPr>
                  <p:cNvGrpSpPr/>
                  <p:nvPr/>
                </p:nvGrpSpPr>
                <p:grpSpPr>
                  <a:xfrm>
                    <a:off x="818791" y="3271794"/>
                    <a:ext cx="3952500" cy="1192256"/>
                    <a:chOff x="646516" y="3532144"/>
                    <a:chExt cx="7950199" cy="1622139"/>
                  </a:xfrm>
                  <a:grpFill/>
                </p:grpSpPr>
                <p:sp>
                  <p:nvSpPr>
                    <p:cNvPr id="27" name="フリーフォーム: 図形 26">
                      <a:extLst>
                        <a:ext uri="{FF2B5EF4-FFF2-40B4-BE49-F238E27FC236}">
                          <a16:creationId xmlns:a16="http://schemas.microsoft.com/office/drawing/2014/main" id="{47187255-D5BD-4121-8EAA-3E8F69B77CB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587837" y="3752826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8" name="フリーフォーム: 図形 27">
                      <a:extLst>
                        <a:ext uri="{FF2B5EF4-FFF2-40B4-BE49-F238E27FC236}">
                          <a16:creationId xmlns:a16="http://schemas.microsoft.com/office/drawing/2014/main" id="{64FAAF15-87E7-4B3D-8AC7-3D604BF2D7B8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393070" y="3377852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9" name="フリーフォーム: 図形 28">
                      <a:extLst>
                        <a:ext uri="{FF2B5EF4-FFF2-40B4-BE49-F238E27FC236}">
                          <a16:creationId xmlns:a16="http://schemas.microsoft.com/office/drawing/2014/main" id="{1F960695-6453-4B9F-A5D1-13BF94ADC23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83275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0" name="フリーフォーム: 図形 29">
                      <a:extLst>
                        <a:ext uri="{FF2B5EF4-FFF2-40B4-BE49-F238E27FC236}">
                          <a16:creationId xmlns:a16="http://schemas.microsoft.com/office/drawing/2014/main" id="{5EC1C73C-7906-4C7D-A74B-C251F108CC4D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988508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1" name="フリーフォーム: 図形 30">
                      <a:extLst>
                        <a:ext uri="{FF2B5EF4-FFF2-40B4-BE49-F238E27FC236}">
                          <a16:creationId xmlns:a16="http://schemas.microsoft.com/office/drawing/2014/main" id="{9A2B2682-E3B3-4FB6-9B7D-17E93BC29C5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794588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2" name="フリーフォーム: 図形 31">
                      <a:extLst>
                        <a:ext uri="{FF2B5EF4-FFF2-40B4-BE49-F238E27FC236}">
                          <a16:creationId xmlns:a16="http://schemas.microsoft.com/office/drawing/2014/main" id="{B3E26C72-92D5-402E-A4DA-4BBA482E8B8F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599821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3" name="フリーフォーム: 図形 32">
                      <a:extLst>
                        <a:ext uri="{FF2B5EF4-FFF2-40B4-BE49-F238E27FC236}">
                          <a16:creationId xmlns:a16="http://schemas.microsoft.com/office/drawing/2014/main" id="{D3DB230B-4B21-4118-821C-4BA8EA3F430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390026" y="3752828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4" name="フリーフォーム: 図形 33">
                      <a:extLst>
                        <a:ext uri="{FF2B5EF4-FFF2-40B4-BE49-F238E27FC236}">
                          <a16:creationId xmlns:a16="http://schemas.microsoft.com/office/drawing/2014/main" id="{5F9369FE-1242-4E23-8A3D-EC890D2A7EAF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95259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5" name="フリーフォーム: 図形 34">
                      <a:extLst>
                        <a:ext uri="{FF2B5EF4-FFF2-40B4-BE49-F238E27FC236}">
                          <a16:creationId xmlns:a16="http://schemas.microsoft.com/office/drawing/2014/main" id="{235EF5A6-BE1C-4D10-87E4-DF64F2F5A5A0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800808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15" name="グループ化 14">
                    <a:extLst>
                      <a:ext uri="{FF2B5EF4-FFF2-40B4-BE49-F238E27FC236}">
                        <a16:creationId xmlns:a16="http://schemas.microsoft.com/office/drawing/2014/main" id="{B563C75C-A024-449B-A394-3CB6F52E19AE}"/>
                      </a:ext>
                    </a:extLst>
                  </p:cNvPr>
                  <p:cNvGrpSpPr/>
                  <p:nvPr/>
                </p:nvGrpSpPr>
                <p:grpSpPr>
                  <a:xfrm>
                    <a:off x="4398589" y="3271794"/>
                    <a:ext cx="3967345" cy="1192256"/>
                    <a:chOff x="1433545" y="3532144"/>
                    <a:chExt cx="7980058" cy="1622139"/>
                  </a:xfrm>
                  <a:grpFill/>
                </p:grpSpPr>
                <p:sp>
                  <p:nvSpPr>
                    <p:cNvPr id="18" name="フリーフォーム: 図形 17">
                      <a:extLst>
                        <a:ext uri="{FF2B5EF4-FFF2-40B4-BE49-F238E27FC236}">
                          <a16:creationId xmlns:a16="http://schemas.microsoft.com/office/drawing/2014/main" id="{7B2E4DF8-B71E-41E4-A8B5-FF97FF7397E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587837" y="3752826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9" name="フリーフォーム: 図形 18">
                      <a:extLst>
                        <a:ext uri="{FF2B5EF4-FFF2-40B4-BE49-F238E27FC236}">
                          <a16:creationId xmlns:a16="http://schemas.microsoft.com/office/drawing/2014/main" id="{686CDEB5-518F-4C1D-879E-797A9D31C8F1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393070" y="3377852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0" name="フリーフォーム: 図形 19">
                      <a:extLst>
                        <a:ext uri="{FF2B5EF4-FFF2-40B4-BE49-F238E27FC236}">
                          <a16:creationId xmlns:a16="http://schemas.microsoft.com/office/drawing/2014/main" id="{0E87B463-5E91-48D4-83BC-156ECE30D04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83275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1" name="フリーフォーム: 図形 20">
                      <a:extLst>
                        <a:ext uri="{FF2B5EF4-FFF2-40B4-BE49-F238E27FC236}">
                          <a16:creationId xmlns:a16="http://schemas.microsoft.com/office/drawing/2014/main" id="{2ECFD558-0EAB-4499-B045-C3C3FE8A231D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988508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2" name="フリーフォーム: 図形 21">
                      <a:extLst>
                        <a:ext uri="{FF2B5EF4-FFF2-40B4-BE49-F238E27FC236}">
                          <a16:creationId xmlns:a16="http://schemas.microsoft.com/office/drawing/2014/main" id="{75B4CD38-C7A7-4A19-95B0-D9764AD7B5B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794588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3" name="フリーフォーム: 図形 22">
                      <a:extLst>
                        <a:ext uri="{FF2B5EF4-FFF2-40B4-BE49-F238E27FC236}">
                          <a16:creationId xmlns:a16="http://schemas.microsoft.com/office/drawing/2014/main" id="{27D11554-0388-42FF-9187-1FA7968DC990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599821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4" name="フリーフォーム: 図形 23">
                      <a:extLst>
                        <a:ext uri="{FF2B5EF4-FFF2-40B4-BE49-F238E27FC236}">
                          <a16:creationId xmlns:a16="http://schemas.microsoft.com/office/drawing/2014/main" id="{0439896F-D2ED-4254-A13E-FBE614E9990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390026" y="3752828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5" name="フリーフォーム: 図形 24">
                      <a:extLst>
                        <a:ext uri="{FF2B5EF4-FFF2-40B4-BE49-F238E27FC236}">
                          <a16:creationId xmlns:a16="http://schemas.microsoft.com/office/drawing/2014/main" id="{AC230FE4-1ABE-4313-AA6B-106024BF8ECD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95259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6" name="フリーフォーム: 図形 25">
                      <a:extLst>
                        <a:ext uri="{FF2B5EF4-FFF2-40B4-BE49-F238E27FC236}">
                          <a16:creationId xmlns:a16="http://schemas.microsoft.com/office/drawing/2014/main" id="{96897D94-211B-4D00-BDA3-A2557CF0C4C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012148" y="3752827"/>
                      <a:ext cx="1247162" cy="1555749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16" name="四角形: 上の 2 つの角を丸める 15">
                    <a:extLst>
                      <a:ext uri="{FF2B5EF4-FFF2-40B4-BE49-F238E27FC236}">
                        <a16:creationId xmlns:a16="http://schemas.microsoft.com/office/drawing/2014/main" id="{8036D632-60A3-430B-A172-663BCE8434D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49760" y="3445483"/>
                    <a:ext cx="1235196" cy="845956"/>
                  </a:xfrm>
                  <a:prstGeom prst="round2Same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" name="四角形: 上の 2 つの角を丸める 16">
                    <a:extLst>
                      <a:ext uri="{FF2B5EF4-FFF2-40B4-BE49-F238E27FC236}">
                        <a16:creationId xmlns:a16="http://schemas.microsoft.com/office/drawing/2014/main" id="{373830A7-D2A5-48D2-BBAC-BC666DB40C1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96770" y="3438600"/>
                    <a:ext cx="1237883" cy="845956"/>
                  </a:xfrm>
                  <a:prstGeom prst="round2Same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" name="四角形: 角を丸くする 9">
                  <a:extLst>
                    <a:ext uri="{FF2B5EF4-FFF2-40B4-BE49-F238E27FC236}">
                      <a16:creationId xmlns:a16="http://schemas.microsoft.com/office/drawing/2014/main" id="{2E60293D-AE6C-4232-BB68-AF99C1F983B3}"/>
                    </a:ext>
                  </a:extLst>
                </p:cNvPr>
                <p:cNvSpPr/>
                <p:nvPr/>
              </p:nvSpPr>
              <p:spPr>
                <a:xfrm>
                  <a:off x="4761268" y="3410742"/>
                  <a:ext cx="345303" cy="504029"/>
                </a:xfrm>
                <a:prstGeom prst="roundRect">
                  <a:avLst>
                    <a:gd name="adj" fmla="val 6662"/>
                  </a:avLst>
                </a:prstGeom>
                <a:solidFill>
                  <a:schemeClr val="bg1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BF45BD58-569E-439B-94B0-BA3E90AC1D9B}"/>
                    </a:ext>
                  </a:extLst>
                </p:cNvPr>
                <p:cNvSpPr/>
                <p:nvPr/>
              </p:nvSpPr>
              <p:spPr>
                <a:xfrm>
                  <a:off x="4688220" y="3345052"/>
                  <a:ext cx="632482" cy="632482"/>
                </a:xfrm>
                <a:custGeom>
                  <a:avLst/>
                  <a:gdLst>
                    <a:gd name="connsiteX0" fmla="*/ 615066 w 1230132"/>
                    <a:gd name="connsiteY0" fmla="*/ 0 h 1230133"/>
                    <a:gd name="connsiteX1" fmla="*/ 796229 w 1230132"/>
                    <a:gd name="connsiteY1" fmla="*/ 75040 h 1230133"/>
                    <a:gd name="connsiteX2" fmla="*/ 1155093 w 1230132"/>
                    <a:gd name="connsiteY2" fmla="*/ 433904 h 1230133"/>
                    <a:gd name="connsiteX3" fmla="*/ 1155093 w 1230132"/>
                    <a:gd name="connsiteY3" fmla="*/ 796230 h 1230133"/>
                    <a:gd name="connsiteX4" fmla="*/ 796229 w 1230132"/>
                    <a:gd name="connsiteY4" fmla="*/ 1155094 h 1230133"/>
                    <a:gd name="connsiteX5" fmla="*/ 433903 w 1230132"/>
                    <a:gd name="connsiteY5" fmla="*/ 1155094 h 1230133"/>
                    <a:gd name="connsiteX6" fmla="*/ 75039 w 1230132"/>
                    <a:gd name="connsiteY6" fmla="*/ 796230 h 1230133"/>
                    <a:gd name="connsiteX7" fmla="*/ 75039 w 1230132"/>
                    <a:gd name="connsiteY7" fmla="*/ 433904 h 1230133"/>
                    <a:gd name="connsiteX8" fmla="*/ 433903 w 1230132"/>
                    <a:gd name="connsiteY8" fmla="*/ 75040 h 1230133"/>
                    <a:gd name="connsiteX9" fmla="*/ 615066 w 1230132"/>
                    <a:gd name="connsiteY9" fmla="*/ 0 h 123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30132" h="1230133">
                      <a:moveTo>
                        <a:pt x="615066" y="0"/>
                      </a:moveTo>
                      <a:cubicBezTo>
                        <a:pt x="680635" y="0"/>
                        <a:pt x="746203" y="25014"/>
                        <a:pt x="796229" y="75040"/>
                      </a:cubicBezTo>
                      <a:lnTo>
                        <a:pt x="1155093" y="433904"/>
                      </a:lnTo>
                      <a:cubicBezTo>
                        <a:pt x="1255146" y="533958"/>
                        <a:pt x="1255146" y="696177"/>
                        <a:pt x="1155093" y="796230"/>
                      </a:cubicBezTo>
                      <a:lnTo>
                        <a:pt x="796229" y="1155094"/>
                      </a:lnTo>
                      <a:cubicBezTo>
                        <a:pt x="696176" y="1255147"/>
                        <a:pt x="533957" y="1255147"/>
                        <a:pt x="433903" y="1155094"/>
                      </a:cubicBezTo>
                      <a:lnTo>
                        <a:pt x="75039" y="796230"/>
                      </a:lnTo>
                      <a:cubicBezTo>
                        <a:pt x="-25014" y="696177"/>
                        <a:pt x="-25014" y="533958"/>
                        <a:pt x="75039" y="433904"/>
                      </a:cubicBezTo>
                      <a:lnTo>
                        <a:pt x="433903" y="75040"/>
                      </a:lnTo>
                      <a:cubicBezTo>
                        <a:pt x="483930" y="25014"/>
                        <a:pt x="549498" y="1"/>
                        <a:pt x="615066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13B4D892-648C-4373-99D0-1EC4625F798F}"/>
                    </a:ext>
                  </a:extLst>
                </p:cNvPr>
                <p:cNvSpPr/>
                <p:nvPr/>
              </p:nvSpPr>
              <p:spPr>
                <a:xfrm rot="19800000">
                  <a:off x="5125684" y="3636977"/>
                  <a:ext cx="356419" cy="795631"/>
                </a:xfrm>
                <a:custGeom>
                  <a:avLst/>
                  <a:gdLst>
                    <a:gd name="connsiteX0" fmla="*/ 55088 w 187133"/>
                    <a:gd name="connsiteY0" fmla="*/ 454678 h 602323"/>
                    <a:gd name="connsiteX1" fmla="*/ 38519 w 187133"/>
                    <a:gd name="connsiteY1" fmla="*/ 471247 h 602323"/>
                    <a:gd name="connsiteX2" fmla="*/ 38519 w 187133"/>
                    <a:gd name="connsiteY2" fmla="*/ 537519 h 602323"/>
                    <a:gd name="connsiteX3" fmla="*/ 55088 w 187133"/>
                    <a:gd name="connsiteY3" fmla="*/ 554088 h 602323"/>
                    <a:gd name="connsiteX4" fmla="*/ 132045 w 187133"/>
                    <a:gd name="connsiteY4" fmla="*/ 554088 h 602323"/>
                    <a:gd name="connsiteX5" fmla="*/ 148614 w 187133"/>
                    <a:gd name="connsiteY5" fmla="*/ 537519 h 602323"/>
                    <a:gd name="connsiteX6" fmla="*/ 148614 w 187133"/>
                    <a:gd name="connsiteY6" fmla="*/ 471247 h 602323"/>
                    <a:gd name="connsiteX7" fmla="*/ 132045 w 187133"/>
                    <a:gd name="connsiteY7" fmla="*/ 454678 h 602323"/>
                    <a:gd name="connsiteX8" fmla="*/ 47857 w 187133"/>
                    <a:gd name="connsiteY8" fmla="*/ 0 h 602323"/>
                    <a:gd name="connsiteX9" fmla="*/ 139276 w 187133"/>
                    <a:gd name="connsiteY9" fmla="*/ 0 h 602323"/>
                    <a:gd name="connsiteX10" fmla="*/ 187133 w 187133"/>
                    <a:gd name="connsiteY10" fmla="*/ 554466 h 602323"/>
                    <a:gd name="connsiteX11" fmla="*/ 139276 w 187133"/>
                    <a:gd name="connsiteY11" fmla="*/ 602323 h 602323"/>
                    <a:gd name="connsiteX12" fmla="*/ 47857 w 187133"/>
                    <a:gd name="connsiteY12" fmla="*/ 602323 h 602323"/>
                    <a:gd name="connsiteX13" fmla="*/ 0 w 187133"/>
                    <a:gd name="connsiteY13" fmla="*/ 554466 h 602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87133" h="602323">
                      <a:moveTo>
                        <a:pt x="55088" y="454678"/>
                      </a:moveTo>
                      <a:cubicBezTo>
                        <a:pt x="45937" y="454678"/>
                        <a:pt x="38519" y="462096"/>
                        <a:pt x="38519" y="471247"/>
                      </a:cubicBezTo>
                      <a:lnTo>
                        <a:pt x="38519" y="537519"/>
                      </a:lnTo>
                      <a:cubicBezTo>
                        <a:pt x="38519" y="546670"/>
                        <a:pt x="45937" y="554088"/>
                        <a:pt x="55088" y="554088"/>
                      </a:cubicBezTo>
                      <a:lnTo>
                        <a:pt x="132045" y="554088"/>
                      </a:lnTo>
                      <a:cubicBezTo>
                        <a:pt x="141196" y="554088"/>
                        <a:pt x="148614" y="546670"/>
                        <a:pt x="148614" y="537519"/>
                      </a:cubicBezTo>
                      <a:lnTo>
                        <a:pt x="148614" y="471247"/>
                      </a:lnTo>
                      <a:cubicBezTo>
                        <a:pt x="148614" y="462096"/>
                        <a:pt x="141196" y="454678"/>
                        <a:pt x="132045" y="454678"/>
                      </a:cubicBezTo>
                      <a:close/>
                      <a:moveTo>
                        <a:pt x="47857" y="0"/>
                      </a:moveTo>
                      <a:lnTo>
                        <a:pt x="139276" y="0"/>
                      </a:lnTo>
                      <a:lnTo>
                        <a:pt x="187133" y="554466"/>
                      </a:lnTo>
                      <a:cubicBezTo>
                        <a:pt x="187133" y="580897"/>
                        <a:pt x="165707" y="602323"/>
                        <a:pt x="139276" y="602323"/>
                      </a:cubicBezTo>
                      <a:lnTo>
                        <a:pt x="47857" y="602323"/>
                      </a:lnTo>
                      <a:cubicBezTo>
                        <a:pt x="21426" y="602323"/>
                        <a:pt x="0" y="580897"/>
                        <a:pt x="0" y="554466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" name="四角形: 角を丸くする 12">
                  <a:extLst>
                    <a:ext uri="{FF2B5EF4-FFF2-40B4-BE49-F238E27FC236}">
                      <a16:creationId xmlns:a16="http://schemas.microsoft.com/office/drawing/2014/main" id="{5C1F0C43-E2EB-46BD-B137-58358312553C}"/>
                    </a:ext>
                  </a:extLst>
                </p:cNvPr>
                <p:cNvSpPr/>
                <p:nvPr/>
              </p:nvSpPr>
              <p:spPr>
                <a:xfrm>
                  <a:off x="4736537" y="3581400"/>
                  <a:ext cx="520831" cy="152691"/>
                </a:xfrm>
                <a:prstGeom prst="roundRect">
                  <a:avLst>
                    <a:gd name="adj" fmla="val 23462"/>
                  </a:avLst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DE18D0E8-FB84-448F-B55E-66DF7A54498C}"/>
                  </a:ext>
                </a:extLst>
              </p:cNvPr>
              <p:cNvSpPr/>
              <p:nvPr/>
            </p:nvSpPr>
            <p:spPr>
              <a:xfrm rot="19800000">
                <a:off x="2325847" y="2234617"/>
                <a:ext cx="328779" cy="1167104"/>
              </a:xfrm>
              <a:custGeom>
                <a:avLst/>
                <a:gdLst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75049 w 277689"/>
                  <a:gd name="connsiteY28" fmla="*/ 74029 h 1462108"/>
                  <a:gd name="connsiteX29" fmla="*/ 188959 w 277689"/>
                  <a:gd name="connsiteY29" fmla="*/ 6619 h 1462108"/>
                  <a:gd name="connsiteX30" fmla="*/ 217798 w 277689"/>
                  <a:gd name="connsiteY30" fmla="*/ 1689 h 1462108"/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88959 w 277689"/>
                  <a:gd name="connsiteY28" fmla="*/ 6619 h 1462108"/>
                  <a:gd name="connsiteX29" fmla="*/ 217798 w 277689"/>
                  <a:gd name="connsiteY29" fmla="*/ 1689 h 1462108"/>
                  <a:gd name="connsiteX0" fmla="*/ 217798 w 277689"/>
                  <a:gd name="connsiteY0" fmla="*/ 0 h 1460419"/>
                  <a:gd name="connsiteX1" fmla="*/ 240874 w 277689"/>
                  <a:gd name="connsiteY1" fmla="*/ 22992 h 1460419"/>
                  <a:gd name="connsiteX2" fmla="*/ 262234 w 277689"/>
                  <a:gd name="connsiteY2" fmla="*/ 71034 h 1460419"/>
                  <a:gd name="connsiteX3" fmla="*/ 267044 w 277689"/>
                  <a:gd name="connsiteY3" fmla="*/ 89608 h 1460419"/>
                  <a:gd name="connsiteX4" fmla="*/ 266782 w 277689"/>
                  <a:gd name="connsiteY4" fmla="*/ 94494 h 1460419"/>
                  <a:gd name="connsiteX5" fmla="*/ 268479 w 277689"/>
                  <a:gd name="connsiteY5" fmla="*/ 105413 h 1460419"/>
                  <a:gd name="connsiteX6" fmla="*/ 268041 w 277689"/>
                  <a:gd name="connsiteY6" fmla="*/ 418881 h 1460419"/>
                  <a:gd name="connsiteX7" fmla="*/ 261662 w 277689"/>
                  <a:gd name="connsiteY7" fmla="*/ 459909 h 1460419"/>
                  <a:gd name="connsiteX8" fmla="*/ 244900 w 277689"/>
                  <a:gd name="connsiteY8" fmla="*/ 510353 h 1460419"/>
                  <a:gd name="connsiteX9" fmla="*/ 277689 w 277689"/>
                  <a:gd name="connsiteY9" fmla="*/ 1315284 h 1460419"/>
                  <a:gd name="connsiteX10" fmla="*/ 160064 w 277689"/>
                  <a:gd name="connsiteY10" fmla="*/ 1460419 h 1460419"/>
                  <a:gd name="connsiteX11" fmla="*/ 160065 w 277689"/>
                  <a:gd name="connsiteY11" fmla="*/ 1460418 h 1460419"/>
                  <a:gd name="connsiteX12" fmla="*/ 42440 w 277689"/>
                  <a:gd name="connsiteY12" fmla="*/ 1315283 h 1460419"/>
                  <a:gd name="connsiteX13" fmla="*/ 83670 w 277689"/>
                  <a:gd name="connsiteY13" fmla="*/ 523181 h 1460419"/>
                  <a:gd name="connsiteX14" fmla="*/ 81424 w 277689"/>
                  <a:gd name="connsiteY14" fmla="*/ 523258 h 1460419"/>
                  <a:gd name="connsiteX15" fmla="*/ 53741 w 277689"/>
                  <a:gd name="connsiteY15" fmla="*/ 516001 h 1460419"/>
                  <a:gd name="connsiteX16" fmla="*/ 4164 w 277689"/>
                  <a:gd name="connsiteY16" fmla="*/ 418881 h 1460419"/>
                  <a:gd name="connsiteX17" fmla="*/ 19380 w 277689"/>
                  <a:gd name="connsiteY17" fmla="*/ 248598 h 1460419"/>
                  <a:gd name="connsiteX18" fmla="*/ 55609 w 277689"/>
                  <a:gd name="connsiteY18" fmla="*/ 223751 h 1460419"/>
                  <a:gd name="connsiteX19" fmla="*/ 65455 w 277689"/>
                  <a:gd name="connsiteY19" fmla="*/ 220454 h 1460419"/>
                  <a:gd name="connsiteX20" fmla="*/ 72521 w 277689"/>
                  <a:gd name="connsiteY20" fmla="*/ 206924 h 1460419"/>
                  <a:gd name="connsiteX21" fmla="*/ 103810 w 277689"/>
                  <a:gd name="connsiteY21" fmla="*/ 190194 h 1460419"/>
                  <a:gd name="connsiteX22" fmla="*/ 122404 w 277689"/>
                  <a:gd name="connsiteY22" fmla="*/ 200137 h 1460419"/>
                  <a:gd name="connsiteX23" fmla="*/ 122528 w 277689"/>
                  <a:gd name="connsiteY23" fmla="*/ 199340 h 1460419"/>
                  <a:gd name="connsiteX24" fmla="*/ 163300 w 277689"/>
                  <a:gd name="connsiteY24" fmla="*/ 164454 h 1460419"/>
                  <a:gd name="connsiteX25" fmla="*/ 190208 w 277689"/>
                  <a:gd name="connsiteY25" fmla="*/ 178841 h 1460419"/>
                  <a:gd name="connsiteX26" fmla="*/ 192472 w 277689"/>
                  <a:gd name="connsiteY26" fmla="*/ 177592 h 1460419"/>
                  <a:gd name="connsiteX27" fmla="*/ 192472 w 277689"/>
                  <a:gd name="connsiteY27" fmla="*/ 111522 h 1460419"/>
                  <a:gd name="connsiteX28" fmla="*/ 217798 w 277689"/>
                  <a:gd name="connsiteY28" fmla="*/ 0 h 1460419"/>
                  <a:gd name="connsiteX0" fmla="*/ 192472 w 277689"/>
                  <a:gd name="connsiteY0" fmla="*/ 88530 h 1437427"/>
                  <a:gd name="connsiteX1" fmla="*/ 240874 w 277689"/>
                  <a:gd name="connsiteY1" fmla="*/ 0 h 1437427"/>
                  <a:gd name="connsiteX2" fmla="*/ 262234 w 277689"/>
                  <a:gd name="connsiteY2" fmla="*/ 48042 h 1437427"/>
                  <a:gd name="connsiteX3" fmla="*/ 267044 w 277689"/>
                  <a:gd name="connsiteY3" fmla="*/ 66616 h 1437427"/>
                  <a:gd name="connsiteX4" fmla="*/ 266782 w 277689"/>
                  <a:gd name="connsiteY4" fmla="*/ 71502 h 1437427"/>
                  <a:gd name="connsiteX5" fmla="*/ 268479 w 277689"/>
                  <a:gd name="connsiteY5" fmla="*/ 82421 h 1437427"/>
                  <a:gd name="connsiteX6" fmla="*/ 268041 w 277689"/>
                  <a:gd name="connsiteY6" fmla="*/ 395889 h 1437427"/>
                  <a:gd name="connsiteX7" fmla="*/ 261662 w 277689"/>
                  <a:gd name="connsiteY7" fmla="*/ 436917 h 1437427"/>
                  <a:gd name="connsiteX8" fmla="*/ 244900 w 277689"/>
                  <a:gd name="connsiteY8" fmla="*/ 487361 h 1437427"/>
                  <a:gd name="connsiteX9" fmla="*/ 277689 w 277689"/>
                  <a:gd name="connsiteY9" fmla="*/ 1292292 h 1437427"/>
                  <a:gd name="connsiteX10" fmla="*/ 160064 w 277689"/>
                  <a:gd name="connsiteY10" fmla="*/ 1437427 h 1437427"/>
                  <a:gd name="connsiteX11" fmla="*/ 160065 w 277689"/>
                  <a:gd name="connsiteY11" fmla="*/ 1437426 h 1437427"/>
                  <a:gd name="connsiteX12" fmla="*/ 42440 w 277689"/>
                  <a:gd name="connsiteY12" fmla="*/ 1292291 h 1437427"/>
                  <a:gd name="connsiteX13" fmla="*/ 83670 w 277689"/>
                  <a:gd name="connsiteY13" fmla="*/ 500189 h 1437427"/>
                  <a:gd name="connsiteX14" fmla="*/ 81424 w 277689"/>
                  <a:gd name="connsiteY14" fmla="*/ 500266 h 1437427"/>
                  <a:gd name="connsiteX15" fmla="*/ 53741 w 277689"/>
                  <a:gd name="connsiteY15" fmla="*/ 493009 h 1437427"/>
                  <a:gd name="connsiteX16" fmla="*/ 4164 w 277689"/>
                  <a:gd name="connsiteY16" fmla="*/ 395889 h 1437427"/>
                  <a:gd name="connsiteX17" fmla="*/ 19380 w 277689"/>
                  <a:gd name="connsiteY17" fmla="*/ 225606 h 1437427"/>
                  <a:gd name="connsiteX18" fmla="*/ 55609 w 277689"/>
                  <a:gd name="connsiteY18" fmla="*/ 200759 h 1437427"/>
                  <a:gd name="connsiteX19" fmla="*/ 65455 w 277689"/>
                  <a:gd name="connsiteY19" fmla="*/ 197462 h 1437427"/>
                  <a:gd name="connsiteX20" fmla="*/ 72521 w 277689"/>
                  <a:gd name="connsiteY20" fmla="*/ 183932 h 1437427"/>
                  <a:gd name="connsiteX21" fmla="*/ 103810 w 277689"/>
                  <a:gd name="connsiteY21" fmla="*/ 167202 h 1437427"/>
                  <a:gd name="connsiteX22" fmla="*/ 122404 w 277689"/>
                  <a:gd name="connsiteY22" fmla="*/ 177145 h 1437427"/>
                  <a:gd name="connsiteX23" fmla="*/ 122528 w 277689"/>
                  <a:gd name="connsiteY23" fmla="*/ 176348 h 1437427"/>
                  <a:gd name="connsiteX24" fmla="*/ 163300 w 277689"/>
                  <a:gd name="connsiteY24" fmla="*/ 141462 h 1437427"/>
                  <a:gd name="connsiteX25" fmla="*/ 190208 w 277689"/>
                  <a:gd name="connsiteY25" fmla="*/ 155849 h 1437427"/>
                  <a:gd name="connsiteX26" fmla="*/ 192472 w 277689"/>
                  <a:gd name="connsiteY26" fmla="*/ 154600 h 1437427"/>
                  <a:gd name="connsiteX27" fmla="*/ 192472 w 277689"/>
                  <a:gd name="connsiteY27" fmla="*/ 88530 h 1437427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6782 w 277689"/>
                  <a:gd name="connsiteY3" fmla="*/ 23460 h 1389385"/>
                  <a:gd name="connsiteX4" fmla="*/ 268479 w 277689"/>
                  <a:gd name="connsiteY4" fmla="*/ 34379 h 1389385"/>
                  <a:gd name="connsiteX5" fmla="*/ 268041 w 277689"/>
                  <a:gd name="connsiteY5" fmla="*/ 347847 h 1389385"/>
                  <a:gd name="connsiteX6" fmla="*/ 261662 w 277689"/>
                  <a:gd name="connsiteY6" fmla="*/ 388875 h 1389385"/>
                  <a:gd name="connsiteX7" fmla="*/ 244900 w 277689"/>
                  <a:gd name="connsiteY7" fmla="*/ 439319 h 1389385"/>
                  <a:gd name="connsiteX8" fmla="*/ 277689 w 277689"/>
                  <a:gd name="connsiteY8" fmla="*/ 1244250 h 1389385"/>
                  <a:gd name="connsiteX9" fmla="*/ 160064 w 277689"/>
                  <a:gd name="connsiteY9" fmla="*/ 1389385 h 1389385"/>
                  <a:gd name="connsiteX10" fmla="*/ 160065 w 277689"/>
                  <a:gd name="connsiteY10" fmla="*/ 1389384 h 1389385"/>
                  <a:gd name="connsiteX11" fmla="*/ 42440 w 277689"/>
                  <a:gd name="connsiteY11" fmla="*/ 1244249 h 1389385"/>
                  <a:gd name="connsiteX12" fmla="*/ 83670 w 277689"/>
                  <a:gd name="connsiteY12" fmla="*/ 452147 h 1389385"/>
                  <a:gd name="connsiteX13" fmla="*/ 81424 w 277689"/>
                  <a:gd name="connsiteY13" fmla="*/ 452224 h 1389385"/>
                  <a:gd name="connsiteX14" fmla="*/ 53741 w 277689"/>
                  <a:gd name="connsiteY14" fmla="*/ 444967 h 1389385"/>
                  <a:gd name="connsiteX15" fmla="*/ 4164 w 277689"/>
                  <a:gd name="connsiteY15" fmla="*/ 347847 h 1389385"/>
                  <a:gd name="connsiteX16" fmla="*/ 19380 w 277689"/>
                  <a:gd name="connsiteY16" fmla="*/ 177564 h 1389385"/>
                  <a:gd name="connsiteX17" fmla="*/ 55609 w 277689"/>
                  <a:gd name="connsiteY17" fmla="*/ 152717 h 1389385"/>
                  <a:gd name="connsiteX18" fmla="*/ 65455 w 277689"/>
                  <a:gd name="connsiteY18" fmla="*/ 149420 h 1389385"/>
                  <a:gd name="connsiteX19" fmla="*/ 72521 w 277689"/>
                  <a:gd name="connsiteY19" fmla="*/ 135890 h 1389385"/>
                  <a:gd name="connsiteX20" fmla="*/ 103810 w 277689"/>
                  <a:gd name="connsiteY20" fmla="*/ 119160 h 1389385"/>
                  <a:gd name="connsiteX21" fmla="*/ 122404 w 277689"/>
                  <a:gd name="connsiteY21" fmla="*/ 129103 h 1389385"/>
                  <a:gd name="connsiteX22" fmla="*/ 122528 w 277689"/>
                  <a:gd name="connsiteY22" fmla="*/ 128306 h 1389385"/>
                  <a:gd name="connsiteX23" fmla="*/ 163300 w 277689"/>
                  <a:gd name="connsiteY23" fmla="*/ 93420 h 1389385"/>
                  <a:gd name="connsiteX24" fmla="*/ 190208 w 277689"/>
                  <a:gd name="connsiteY24" fmla="*/ 107807 h 1389385"/>
                  <a:gd name="connsiteX25" fmla="*/ 192472 w 277689"/>
                  <a:gd name="connsiteY25" fmla="*/ 106558 h 1389385"/>
                  <a:gd name="connsiteX26" fmla="*/ 192472 w 277689"/>
                  <a:gd name="connsiteY26" fmla="*/ 40488 h 1389385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8479 w 277689"/>
                  <a:gd name="connsiteY3" fmla="*/ 34379 h 1389385"/>
                  <a:gd name="connsiteX4" fmla="*/ 268041 w 277689"/>
                  <a:gd name="connsiteY4" fmla="*/ 347847 h 1389385"/>
                  <a:gd name="connsiteX5" fmla="*/ 261662 w 277689"/>
                  <a:gd name="connsiteY5" fmla="*/ 388875 h 1389385"/>
                  <a:gd name="connsiteX6" fmla="*/ 244900 w 277689"/>
                  <a:gd name="connsiteY6" fmla="*/ 439319 h 1389385"/>
                  <a:gd name="connsiteX7" fmla="*/ 277689 w 277689"/>
                  <a:gd name="connsiteY7" fmla="*/ 1244250 h 1389385"/>
                  <a:gd name="connsiteX8" fmla="*/ 160064 w 277689"/>
                  <a:gd name="connsiteY8" fmla="*/ 1389385 h 1389385"/>
                  <a:gd name="connsiteX9" fmla="*/ 160065 w 277689"/>
                  <a:gd name="connsiteY9" fmla="*/ 1389384 h 1389385"/>
                  <a:gd name="connsiteX10" fmla="*/ 42440 w 277689"/>
                  <a:gd name="connsiteY10" fmla="*/ 1244249 h 1389385"/>
                  <a:gd name="connsiteX11" fmla="*/ 83670 w 277689"/>
                  <a:gd name="connsiteY11" fmla="*/ 452147 h 1389385"/>
                  <a:gd name="connsiteX12" fmla="*/ 81424 w 277689"/>
                  <a:gd name="connsiteY12" fmla="*/ 452224 h 1389385"/>
                  <a:gd name="connsiteX13" fmla="*/ 53741 w 277689"/>
                  <a:gd name="connsiteY13" fmla="*/ 444967 h 1389385"/>
                  <a:gd name="connsiteX14" fmla="*/ 4164 w 277689"/>
                  <a:gd name="connsiteY14" fmla="*/ 347847 h 1389385"/>
                  <a:gd name="connsiteX15" fmla="*/ 19380 w 277689"/>
                  <a:gd name="connsiteY15" fmla="*/ 177564 h 1389385"/>
                  <a:gd name="connsiteX16" fmla="*/ 55609 w 277689"/>
                  <a:gd name="connsiteY16" fmla="*/ 152717 h 1389385"/>
                  <a:gd name="connsiteX17" fmla="*/ 65455 w 277689"/>
                  <a:gd name="connsiteY17" fmla="*/ 149420 h 1389385"/>
                  <a:gd name="connsiteX18" fmla="*/ 72521 w 277689"/>
                  <a:gd name="connsiteY18" fmla="*/ 135890 h 1389385"/>
                  <a:gd name="connsiteX19" fmla="*/ 103810 w 277689"/>
                  <a:gd name="connsiteY19" fmla="*/ 119160 h 1389385"/>
                  <a:gd name="connsiteX20" fmla="*/ 122404 w 277689"/>
                  <a:gd name="connsiteY20" fmla="*/ 129103 h 1389385"/>
                  <a:gd name="connsiteX21" fmla="*/ 122528 w 277689"/>
                  <a:gd name="connsiteY21" fmla="*/ 128306 h 1389385"/>
                  <a:gd name="connsiteX22" fmla="*/ 163300 w 277689"/>
                  <a:gd name="connsiteY22" fmla="*/ 93420 h 1389385"/>
                  <a:gd name="connsiteX23" fmla="*/ 190208 w 277689"/>
                  <a:gd name="connsiteY23" fmla="*/ 107807 h 1389385"/>
                  <a:gd name="connsiteX24" fmla="*/ 192472 w 277689"/>
                  <a:gd name="connsiteY24" fmla="*/ 106558 h 1389385"/>
                  <a:gd name="connsiteX25" fmla="*/ 192472 w 277689"/>
                  <a:gd name="connsiteY25" fmla="*/ 40488 h 1389385"/>
                  <a:gd name="connsiteX0" fmla="*/ 192472 w 277689"/>
                  <a:gd name="connsiteY0" fmla="*/ 33743 h 1382640"/>
                  <a:gd name="connsiteX1" fmla="*/ 267044 w 277689"/>
                  <a:gd name="connsiteY1" fmla="*/ 11829 h 1382640"/>
                  <a:gd name="connsiteX2" fmla="*/ 268479 w 277689"/>
                  <a:gd name="connsiteY2" fmla="*/ 27634 h 1382640"/>
                  <a:gd name="connsiteX3" fmla="*/ 268041 w 277689"/>
                  <a:gd name="connsiteY3" fmla="*/ 341102 h 1382640"/>
                  <a:gd name="connsiteX4" fmla="*/ 261662 w 277689"/>
                  <a:gd name="connsiteY4" fmla="*/ 382130 h 1382640"/>
                  <a:gd name="connsiteX5" fmla="*/ 244900 w 277689"/>
                  <a:gd name="connsiteY5" fmla="*/ 432574 h 1382640"/>
                  <a:gd name="connsiteX6" fmla="*/ 277689 w 277689"/>
                  <a:gd name="connsiteY6" fmla="*/ 1237505 h 1382640"/>
                  <a:gd name="connsiteX7" fmla="*/ 160064 w 277689"/>
                  <a:gd name="connsiteY7" fmla="*/ 1382640 h 1382640"/>
                  <a:gd name="connsiteX8" fmla="*/ 160065 w 277689"/>
                  <a:gd name="connsiteY8" fmla="*/ 1382639 h 1382640"/>
                  <a:gd name="connsiteX9" fmla="*/ 42440 w 277689"/>
                  <a:gd name="connsiteY9" fmla="*/ 1237504 h 1382640"/>
                  <a:gd name="connsiteX10" fmla="*/ 83670 w 277689"/>
                  <a:gd name="connsiteY10" fmla="*/ 445402 h 1382640"/>
                  <a:gd name="connsiteX11" fmla="*/ 81424 w 277689"/>
                  <a:gd name="connsiteY11" fmla="*/ 445479 h 1382640"/>
                  <a:gd name="connsiteX12" fmla="*/ 53741 w 277689"/>
                  <a:gd name="connsiteY12" fmla="*/ 438222 h 1382640"/>
                  <a:gd name="connsiteX13" fmla="*/ 4164 w 277689"/>
                  <a:gd name="connsiteY13" fmla="*/ 341102 h 1382640"/>
                  <a:gd name="connsiteX14" fmla="*/ 19380 w 277689"/>
                  <a:gd name="connsiteY14" fmla="*/ 170819 h 1382640"/>
                  <a:gd name="connsiteX15" fmla="*/ 55609 w 277689"/>
                  <a:gd name="connsiteY15" fmla="*/ 145972 h 1382640"/>
                  <a:gd name="connsiteX16" fmla="*/ 65455 w 277689"/>
                  <a:gd name="connsiteY16" fmla="*/ 142675 h 1382640"/>
                  <a:gd name="connsiteX17" fmla="*/ 72521 w 277689"/>
                  <a:gd name="connsiteY17" fmla="*/ 129145 h 1382640"/>
                  <a:gd name="connsiteX18" fmla="*/ 103810 w 277689"/>
                  <a:gd name="connsiteY18" fmla="*/ 112415 h 1382640"/>
                  <a:gd name="connsiteX19" fmla="*/ 122404 w 277689"/>
                  <a:gd name="connsiteY19" fmla="*/ 122358 h 1382640"/>
                  <a:gd name="connsiteX20" fmla="*/ 122528 w 277689"/>
                  <a:gd name="connsiteY20" fmla="*/ 121561 h 1382640"/>
                  <a:gd name="connsiteX21" fmla="*/ 163300 w 277689"/>
                  <a:gd name="connsiteY21" fmla="*/ 86675 h 1382640"/>
                  <a:gd name="connsiteX22" fmla="*/ 190208 w 277689"/>
                  <a:gd name="connsiteY22" fmla="*/ 101062 h 1382640"/>
                  <a:gd name="connsiteX23" fmla="*/ 192472 w 277689"/>
                  <a:gd name="connsiteY23" fmla="*/ 99813 h 1382640"/>
                  <a:gd name="connsiteX24" fmla="*/ 192472 w 277689"/>
                  <a:gd name="connsiteY24" fmla="*/ 33743 h 1382640"/>
                  <a:gd name="connsiteX0" fmla="*/ 192472 w 277689"/>
                  <a:gd name="connsiteY0" fmla="*/ 6109 h 1355006"/>
                  <a:gd name="connsiteX1" fmla="*/ 268479 w 277689"/>
                  <a:gd name="connsiteY1" fmla="*/ 0 h 1355006"/>
                  <a:gd name="connsiteX2" fmla="*/ 268041 w 277689"/>
                  <a:gd name="connsiteY2" fmla="*/ 313468 h 1355006"/>
                  <a:gd name="connsiteX3" fmla="*/ 261662 w 277689"/>
                  <a:gd name="connsiteY3" fmla="*/ 354496 h 1355006"/>
                  <a:gd name="connsiteX4" fmla="*/ 244900 w 277689"/>
                  <a:gd name="connsiteY4" fmla="*/ 404940 h 1355006"/>
                  <a:gd name="connsiteX5" fmla="*/ 277689 w 277689"/>
                  <a:gd name="connsiteY5" fmla="*/ 1209871 h 1355006"/>
                  <a:gd name="connsiteX6" fmla="*/ 160064 w 277689"/>
                  <a:gd name="connsiteY6" fmla="*/ 1355006 h 1355006"/>
                  <a:gd name="connsiteX7" fmla="*/ 160065 w 277689"/>
                  <a:gd name="connsiteY7" fmla="*/ 1355005 h 1355006"/>
                  <a:gd name="connsiteX8" fmla="*/ 42440 w 277689"/>
                  <a:gd name="connsiteY8" fmla="*/ 1209870 h 1355006"/>
                  <a:gd name="connsiteX9" fmla="*/ 83670 w 277689"/>
                  <a:gd name="connsiteY9" fmla="*/ 417768 h 1355006"/>
                  <a:gd name="connsiteX10" fmla="*/ 81424 w 277689"/>
                  <a:gd name="connsiteY10" fmla="*/ 417845 h 1355006"/>
                  <a:gd name="connsiteX11" fmla="*/ 53741 w 277689"/>
                  <a:gd name="connsiteY11" fmla="*/ 410588 h 1355006"/>
                  <a:gd name="connsiteX12" fmla="*/ 4164 w 277689"/>
                  <a:gd name="connsiteY12" fmla="*/ 313468 h 1355006"/>
                  <a:gd name="connsiteX13" fmla="*/ 19380 w 277689"/>
                  <a:gd name="connsiteY13" fmla="*/ 143185 h 1355006"/>
                  <a:gd name="connsiteX14" fmla="*/ 55609 w 277689"/>
                  <a:gd name="connsiteY14" fmla="*/ 118338 h 1355006"/>
                  <a:gd name="connsiteX15" fmla="*/ 65455 w 277689"/>
                  <a:gd name="connsiteY15" fmla="*/ 115041 h 1355006"/>
                  <a:gd name="connsiteX16" fmla="*/ 72521 w 277689"/>
                  <a:gd name="connsiteY16" fmla="*/ 101511 h 1355006"/>
                  <a:gd name="connsiteX17" fmla="*/ 103810 w 277689"/>
                  <a:gd name="connsiteY17" fmla="*/ 84781 h 1355006"/>
                  <a:gd name="connsiteX18" fmla="*/ 122404 w 277689"/>
                  <a:gd name="connsiteY18" fmla="*/ 94724 h 1355006"/>
                  <a:gd name="connsiteX19" fmla="*/ 122528 w 277689"/>
                  <a:gd name="connsiteY19" fmla="*/ 93927 h 1355006"/>
                  <a:gd name="connsiteX20" fmla="*/ 163300 w 277689"/>
                  <a:gd name="connsiteY20" fmla="*/ 59041 h 1355006"/>
                  <a:gd name="connsiteX21" fmla="*/ 190208 w 277689"/>
                  <a:gd name="connsiteY21" fmla="*/ 73428 h 1355006"/>
                  <a:gd name="connsiteX22" fmla="*/ 192472 w 277689"/>
                  <a:gd name="connsiteY22" fmla="*/ 72179 h 1355006"/>
                  <a:gd name="connsiteX23" fmla="*/ 192472 w 277689"/>
                  <a:gd name="connsiteY23" fmla="*/ 6109 h 1355006"/>
                  <a:gd name="connsiteX0" fmla="*/ 192472 w 277689"/>
                  <a:gd name="connsiteY0" fmla="*/ 0 h 1348897"/>
                  <a:gd name="connsiteX1" fmla="*/ 266098 w 277689"/>
                  <a:gd name="connsiteY1" fmla="*/ 66213 h 1348897"/>
                  <a:gd name="connsiteX2" fmla="*/ 268041 w 277689"/>
                  <a:gd name="connsiteY2" fmla="*/ 307359 h 1348897"/>
                  <a:gd name="connsiteX3" fmla="*/ 261662 w 277689"/>
                  <a:gd name="connsiteY3" fmla="*/ 348387 h 1348897"/>
                  <a:gd name="connsiteX4" fmla="*/ 244900 w 277689"/>
                  <a:gd name="connsiteY4" fmla="*/ 398831 h 1348897"/>
                  <a:gd name="connsiteX5" fmla="*/ 277689 w 277689"/>
                  <a:gd name="connsiteY5" fmla="*/ 1203762 h 1348897"/>
                  <a:gd name="connsiteX6" fmla="*/ 160064 w 277689"/>
                  <a:gd name="connsiteY6" fmla="*/ 1348897 h 1348897"/>
                  <a:gd name="connsiteX7" fmla="*/ 160065 w 277689"/>
                  <a:gd name="connsiteY7" fmla="*/ 1348896 h 1348897"/>
                  <a:gd name="connsiteX8" fmla="*/ 42440 w 277689"/>
                  <a:gd name="connsiteY8" fmla="*/ 1203761 h 1348897"/>
                  <a:gd name="connsiteX9" fmla="*/ 83670 w 277689"/>
                  <a:gd name="connsiteY9" fmla="*/ 411659 h 1348897"/>
                  <a:gd name="connsiteX10" fmla="*/ 81424 w 277689"/>
                  <a:gd name="connsiteY10" fmla="*/ 411736 h 1348897"/>
                  <a:gd name="connsiteX11" fmla="*/ 53741 w 277689"/>
                  <a:gd name="connsiteY11" fmla="*/ 404479 h 1348897"/>
                  <a:gd name="connsiteX12" fmla="*/ 4164 w 277689"/>
                  <a:gd name="connsiteY12" fmla="*/ 307359 h 1348897"/>
                  <a:gd name="connsiteX13" fmla="*/ 19380 w 277689"/>
                  <a:gd name="connsiteY13" fmla="*/ 137076 h 1348897"/>
                  <a:gd name="connsiteX14" fmla="*/ 55609 w 277689"/>
                  <a:gd name="connsiteY14" fmla="*/ 112229 h 1348897"/>
                  <a:gd name="connsiteX15" fmla="*/ 65455 w 277689"/>
                  <a:gd name="connsiteY15" fmla="*/ 108932 h 1348897"/>
                  <a:gd name="connsiteX16" fmla="*/ 72521 w 277689"/>
                  <a:gd name="connsiteY16" fmla="*/ 95402 h 1348897"/>
                  <a:gd name="connsiteX17" fmla="*/ 103810 w 277689"/>
                  <a:gd name="connsiteY17" fmla="*/ 78672 h 1348897"/>
                  <a:gd name="connsiteX18" fmla="*/ 122404 w 277689"/>
                  <a:gd name="connsiteY18" fmla="*/ 88615 h 1348897"/>
                  <a:gd name="connsiteX19" fmla="*/ 122528 w 277689"/>
                  <a:gd name="connsiteY19" fmla="*/ 87818 h 1348897"/>
                  <a:gd name="connsiteX20" fmla="*/ 163300 w 277689"/>
                  <a:gd name="connsiteY20" fmla="*/ 52932 h 1348897"/>
                  <a:gd name="connsiteX21" fmla="*/ 190208 w 277689"/>
                  <a:gd name="connsiteY21" fmla="*/ 67319 h 1348897"/>
                  <a:gd name="connsiteX22" fmla="*/ 192472 w 277689"/>
                  <a:gd name="connsiteY22" fmla="*/ 66070 h 1348897"/>
                  <a:gd name="connsiteX23" fmla="*/ 192472 w 277689"/>
                  <a:gd name="connsiteY23" fmla="*/ 0 h 1348897"/>
                  <a:gd name="connsiteX0" fmla="*/ 223429 w 277689"/>
                  <a:gd name="connsiteY0" fmla="*/ 0 h 1326452"/>
                  <a:gd name="connsiteX1" fmla="*/ 266098 w 277689"/>
                  <a:gd name="connsiteY1" fmla="*/ 43768 h 1326452"/>
                  <a:gd name="connsiteX2" fmla="*/ 268041 w 277689"/>
                  <a:gd name="connsiteY2" fmla="*/ 284914 h 1326452"/>
                  <a:gd name="connsiteX3" fmla="*/ 261662 w 277689"/>
                  <a:gd name="connsiteY3" fmla="*/ 325942 h 1326452"/>
                  <a:gd name="connsiteX4" fmla="*/ 244900 w 277689"/>
                  <a:gd name="connsiteY4" fmla="*/ 376386 h 1326452"/>
                  <a:gd name="connsiteX5" fmla="*/ 277689 w 277689"/>
                  <a:gd name="connsiteY5" fmla="*/ 1181317 h 1326452"/>
                  <a:gd name="connsiteX6" fmla="*/ 160064 w 277689"/>
                  <a:gd name="connsiteY6" fmla="*/ 1326452 h 1326452"/>
                  <a:gd name="connsiteX7" fmla="*/ 160065 w 277689"/>
                  <a:gd name="connsiteY7" fmla="*/ 1326451 h 1326452"/>
                  <a:gd name="connsiteX8" fmla="*/ 42440 w 277689"/>
                  <a:gd name="connsiteY8" fmla="*/ 1181316 h 1326452"/>
                  <a:gd name="connsiteX9" fmla="*/ 83670 w 277689"/>
                  <a:gd name="connsiteY9" fmla="*/ 389214 h 1326452"/>
                  <a:gd name="connsiteX10" fmla="*/ 81424 w 277689"/>
                  <a:gd name="connsiteY10" fmla="*/ 389291 h 1326452"/>
                  <a:gd name="connsiteX11" fmla="*/ 53741 w 277689"/>
                  <a:gd name="connsiteY11" fmla="*/ 382034 h 1326452"/>
                  <a:gd name="connsiteX12" fmla="*/ 4164 w 277689"/>
                  <a:gd name="connsiteY12" fmla="*/ 284914 h 1326452"/>
                  <a:gd name="connsiteX13" fmla="*/ 19380 w 277689"/>
                  <a:gd name="connsiteY13" fmla="*/ 114631 h 1326452"/>
                  <a:gd name="connsiteX14" fmla="*/ 55609 w 277689"/>
                  <a:gd name="connsiteY14" fmla="*/ 89784 h 1326452"/>
                  <a:gd name="connsiteX15" fmla="*/ 65455 w 277689"/>
                  <a:gd name="connsiteY15" fmla="*/ 86487 h 1326452"/>
                  <a:gd name="connsiteX16" fmla="*/ 72521 w 277689"/>
                  <a:gd name="connsiteY16" fmla="*/ 72957 h 1326452"/>
                  <a:gd name="connsiteX17" fmla="*/ 103810 w 277689"/>
                  <a:gd name="connsiteY17" fmla="*/ 56227 h 1326452"/>
                  <a:gd name="connsiteX18" fmla="*/ 122404 w 277689"/>
                  <a:gd name="connsiteY18" fmla="*/ 66170 h 1326452"/>
                  <a:gd name="connsiteX19" fmla="*/ 122528 w 277689"/>
                  <a:gd name="connsiteY19" fmla="*/ 65373 h 1326452"/>
                  <a:gd name="connsiteX20" fmla="*/ 163300 w 277689"/>
                  <a:gd name="connsiteY20" fmla="*/ 30487 h 1326452"/>
                  <a:gd name="connsiteX21" fmla="*/ 190208 w 277689"/>
                  <a:gd name="connsiteY21" fmla="*/ 44874 h 1326452"/>
                  <a:gd name="connsiteX22" fmla="*/ 192472 w 277689"/>
                  <a:gd name="connsiteY22" fmla="*/ 43625 h 1326452"/>
                  <a:gd name="connsiteX23" fmla="*/ 223429 w 277689"/>
                  <a:gd name="connsiteY23" fmla="*/ 0 h 1326452"/>
                  <a:gd name="connsiteX0" fmla="*/ 223429 w 277689"/>
                  <a:gd name="connsiteY0" fmla="*/ 3 h 1326455"/>
                  <a:gd name="connsiteX1" fmla="*/ 266098 w 277689"/>
                  <a:gd name="connsiteY1" fmla="*/ 43771 h 1326455"/>
                  <a:gd name="connsiteX2" fmla="*/ 268041 w 277689"/>
                  <a:gd name="connsiteY2" fmla="*/ 284917 h 1326455"/>
                  <a:gd name="connsiteX3" fmla="*/ 261662 w 277689"/>
                  <a:gd name="connsiteY3" fmla="*/ 325945 h 1326455"/>
                  <a:gd name="connsiteX4" fmla="*/ 244900 w 277689"/>
                  <a:gd name="connsiteY4" fmla="*/ 376389 h 1326455"/>
                  <a:gd name="connsiteX5" fmla="*/ 277689 w 277689"/>
                  <a:gd name="connsiteY5" fmla="*/ 1181320 h 1326455"/>
                  <a:gd name="connsiteX6" fmla="*/ 160064 w 277689"/>
                  <a:gd name="connsiteY6" fmla="*/ 1326455 h 1326455"/>
                  <a:gd name="connsiteX7" fmla="*/ 160065 w 277689"/>
                  <a:gd name="connsiteY7" fmla="*/ 1326454 h 1326455"/>
                  <a:gd name="connsiteX8" fmla="*/ 42440 w 277689"/>
                  <a:gd name="connsiteY8" fmla="*/ 1181319 h 1326455"/>
                  <a:gd name="connsiteX9" fmla="*/ 83670 w 277689"/>
                  <a:gd name="connsiteY9" fmla="*/ 389217 h 1326455"/>
                  <a:gd name="connsiteX10" fmla="*/ 81424 w 277689"/>
                  <a:gd name="connsiteY10" fmla="*/ 389294 h 1326455"/>
                  <a:gd name="connsiteX11" fmla="*/ 53741 w 277689"/>
                  <a:gd name="connsiteY11" fmla="*/ 382037 h 1326455"/>
                  <a:gd name="connsiteX12" fmla="*/ 4164 w 277689"/>
                  <a:gd name="connsiteY12" fmla="*/ 284917 h 1326455"/>
                  <a:gd name="connsiteX13" fmla="*/ 19380 w 277689"/>
                  <a:gd name="connsiteY13" fmla="*/ 114634 h 1326455"/>
                  <a:gd name="connsiteX14" fmla="*/ 55609 w 277689"/>
                  <a:gd name="connsiteY14" fmla="*/ 89787 h 1326455"/>
                  <a:gd name="connsiteX15" fmla="*/ 65455 w 277689"/>
                  <a:gd name="connsiteY15" fmla="*/ 86490 h 1326455"/>
                  <a:gd name="connsiteX16" fmla="*/ 72521 w 277689"/>
                  <a:gd name="connsiteY16" fmla="*/ 72960 h 1326455"/>
                  <a:gd name="connsiteX17" fmla="*/ 103810 w 277689"/>
                  <a:gd name="connsiteY17" fmla="*/ 56230 h 1326455"/>
                  <a:gd name="connsiteX18" fmla="*/ 122404 w 277689"/>
                  <a:gd name="connsiteY18" fmla="*/ 66173 h 1326455"/>
                  <a:gd name="connsiteX19" fmla="*/ 122528 w 277689"/>
                  <a:gd name="connsiteY19" fmla="*/ 65376 h 1326455"/>
                  <a:gd name="connsiteX20" fmla="*/ 163300 w 277689"/>
                  <a:gd name="connsiteY20" fmla="*/ 30490 h 1326455"/>
                  <a:gd name="connsiteX21" fmla="*/ 190208 w 277689"/>
                  <a:gd name="connsiteY21" fmla="*/ 44877 h 1326455"/>
                  <a:gd name="connsiteX22" fmla="*/ 192472 w 277689"/>
                  <a:gd name="connsiteY22" fmla="*/ 43628 h 1326455"/>
                  <a:gd name="connsiteX23" fmla="*/ 223429 w 277689"/>
                  <a:gd name="connsiteY23" fmla="*/ 3 h 1326455"/>
                  <a:gd name="connsiteX0" fmla="*/ 223429 w 314414"/>
                  <a:gd name="connsiteY0" fmla="*/ 3 h 1326455"/>
                  <a:gd name="connsiteX1" fmla="*/ 266098 w 314414"/>
                  <a:gd name="connsiteY1" fmla="*/ 43771 h 1326455"/>
                  <a:gd name="connsiteX2" fmla="*/ 314413 w 314414"/>
                  <a:gd name="connsiteY2" fmla="*/ 185828 h 1326455"/>
                  <a:gd name="connsiteX3" fmla="*/ 268041 w 314414"/>
                  <a:gd name="connsiteY3" fmla="*/ 284917 h 1326455"/>
                  <a:gd name="connsiteX4" fmla="*/ 261662 w 314414"/>
                  <a:gd name="connsiteY4" fmla="*/ 325945 h 1326455"/>
                  <a:gd name="connsiteX5" fmla="*/ 244900 w 314414"/>
                  <a:gd name="connsiteY5" fmla="*/ 376389 h 1326455"/>
                  <a:gd name="connsiteX6" fmla="*/ 277689 w 314414"/>
                  <a:gd name="connsiteY6" fmla="*/ 1181320 h 1326455"/>
                  <a:gd name="connsiteX7" fmla="*/ 160064 w 314414"/>
                  <a:gd name="connsiteY7" fmla="*/ 1326455 h 1326455"/>
                  <a:gd name="connsiteX8" fmla="*/ 160065 w 314414"/>
                  <a:gd name="connsiteY8" fmla="*/ 1326454 h 1326455"/>
                  <a:gd name="connsiteX9" fmla="*/ 42440 w 314414"/>
                  <a:gd name="connsiteY9" fmla="*/ 1181319 h 1326455"/>
                  <a:gd name="connsiteX10" fmla="*/ 83670 w 314414"/>
                  <a:gd name="connsiteY10" fmla="*/ 389217 h 1326455"/>
                  <a:gd name="connsiteX11" fmla="*/ 81424 w 314414"/>
                  <a:gd name="connsiteY11" fmla="*/ 389294 h 1326455"/>
                  <a:gd name="connsiteX12" fmla="*/ 53741 w 314414"/>
                  <a:gd name="connsiteY12" fmla="*/ 382037 h 1326455"/>
                  <a:gd name="connsiteX13" fmla="*/ 4164 w 314414"/>
                  <a:gd name="connsiteY13" fmla="*/ 284917 h 1326455"/>
                  <a:gd name="connsiteX14" fmla="*/ 19380 w 314414"/>
                  <a:gd name="connsiteY14" fmla="*/ 114634 h 1326455"/>
                  <a:gd name="connsiteX15" fmla="*/ 55609 w 314414"/>
                  <a:gd name="connsiteY15" fmla="*/ 89787 h 1326455"/>
                  <a:gd name="connsiteX16" fmla="*/ 65455 w 314414"/>
                  <a:gd name="connsiteY16" fmla="*/ 86490 h 1326455"/>
                  <a:gd name="connsiteX17" fmla="*/ 72521 w 314414"/>
                  <a:gd name="connsiteY17" fmla="*/ 72960 h 1326455"/>
                  <a:gd name="connsiteX18" fmla="*/ 103810 w 314414"/>
                  <a:gd name="connsiteY18" fmla="*/ 56230 h 1326455"/>
                  <a:gd name="connsiteX19" fmla="*/ 122404 w 314414"/>
                  <a:gd name="connsiteY19" fmla="*/ 66173 h 1326455"/>
                  <a:gd name="connsiteX20" fmla="*/ 122528 w 314414"/>
                  <a:gd name="connsiteY20" fmla="*/ 65376 h 1326455"/>
                  <a:gd name="connsiteX21" fmla="*/ 163300 w 314414"/>
                  <a:gd name="connsiteY21" fmla="*/ 30490 h 1326455"/>
                  <a:gd name="connsiteX22" fmla="*/ 190208 w 314414"/>
                  <a:gd name="connsiteY22" fmla="*/ 44877 h 1326455"/>
                  <a:gd name="connsiteX23" fmla="*/ 192472 w 314414"/>
                  <a:gd name="connsiteY23" fmla="*/ 43628 h 1326455"/>
                  <a:gd name="connsiteX24" fmla="*/ 223429 w 314414"/>
                  <a:gd name="connsiteY24" fmla="*/ 3 h 1326455"/>
                  <a:gd name="connsiteX0" fmla="*/ 223429 w 319560"/>
                  <a:gd name="connsiteY0" fmla="*/ 3 h 1326455"/>
                  <a:gd name="connsiteX1" fmla="*/ 266098 w 319560"/>
                  <a:gd name="connsiteY1" fmla="*/ 43771 h 1326455"/>
                  <a:gd name="connsiteX2" fmla="*/ 314413 w 319560"/>
                  <a:gd name="connsiteY2" fmla="*/ 185828 h 1326455"/>
                  <a:gd name="connsiteX3" fmla="*/ 268041 w 319560"/>
                  <a:gd name="connsiteY3" fmla="*/ 284917 h 1326455"/>
                  <a:gd name="connsiteX4" fmla="*/ 261662 w 319560"/>
                  <a:gd name="connsiteY4" fmla="*/ 325945 h 1326455"/>
                  <a:gd name="connsiteX5" fmla="*/ 244900 w 319560"/>
                  <a:gd name="connsiteY5" fmla="*/ 376389 h 1326455"/>
                  <a:gd name="connsiteX6" fmla="*/ 277689 w 319560"/>
                  <a:gd name="connsiteY6" fmla="*/ 1181320 h 1326455"/>
                  <a:gd name="connsiteX7" fmla="*/ 160064 w 319560"/>
                  <a:gd name="connsiteY7" fmla="*/ 1326455 h 1326455"/>
                  <a:gd name="connsiteX8" fmla="*/ 160065 w 319560"/>
                  <a:gd name="connsiteY8" fmla="*/ 1326454 h 1326455"/>
                  <a:gd name="connsiteX9" fmla="*/ 42440 w 319560"/>
                  <a:gd name="connsiteY9" fmla="*/ 1181319 h 1326455"/>
                  <a:gd name="connsiteX10" fmla="*/ 83670 w 319560"/>
                  <a:gd name="connsiteY10" fmla="*/ 389217 h 1326455"/>
                  <a:gd name="connsiteX11" fmla="*/ 81424 w 319560"/>
                  <a:gd name="connsiteY11" fmla="*/ 389294 h 1326455"/>
                  <a:gd name="connsiteX12" fmla="*/ 53741 w 319560"/>
                  <a:gd name="connsiteY12" fmla="*/ 382037 h 1326455"/>
                  <a:gd name="connsiteX13" fmla="*/ 4164 w 319560"/>
                  <a:gd name="connsiteY13" fmla="*/ 284917 h 1326455"/>
                  <a:gd name="connsiteX14" fmla="*/ 19380 w 319560"/>
                  <a:gd name="connsiteY14" fmla="*/ 114634 h 1326455"/>
                  <a:gd name="connsiteX15" fmla="*/ 55609 w 319560"/>
                  <a:gd name="connsiteY15" fmla="*/ 89787 h 1326455"/>
                  <a:gd name="connsiteX16" fmla="*/ 65455 w 319560"/>
                  <a:gd name="connsiteY16" fmla="*/ 86490 h 1326455"/>
                  <a:gd name="connsiteX17" fmla="*/ 72521 w 319560"/>
                  <a:gd name="connsiteY17" fmla="*/ 72960 h 1326455"/>
                  <a:gd name="connsiteX18" fmla="*/ 103810 w 319560"/>
                  <a:gd name="connsiteY18" fmla="*/ 56230 h 1326455"/>
                  <a:gd name="connsiteX19" fmla="*/ 122404 w 319560"/>
                  <a:gd name="connsiteY19" fmla="*/ 66173 h 1326455"/>
                  <a:gd name="connsiteX20" fmla="*/ 122528 w 319560"/>
                  <a:gd name="connsiteY20" fmla="*/ 65376 h 1326455"/>
                  <a:gd name="connsiteX21" fmla="*/ 163300 w 319560"/>
                  <a:gd name="connsiteY21" fmla="*/ 30490 h 1326455"/>
                  <a:gd name="connsiteX22" fmla="*/ 190208 w 319560"/>
                  <a:gd name="connsiteY22" fmla="*/ 44877 h 1326455"/>
                  <a:gd name="connsiteX23" fmla="*/ 192472 w 319560"/>
                  <a:gd name="connsiteY23" fmla="*/ 43628 h 1326455"/>
                  <a:gd name="connsiteX24" fmla="*/ 223429 w 319560"/>
                  <a:gd name="connsiteY24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61662 w 314413"/>
                  <a:gd name="connsiteY3" fmla="*/ 325945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78330 w 314413"/>
                  <a:gd name="connsiteY3" fmla="*/ 328439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6"/>
                  <a:gd name="connsiteY0" fmla="*/ 3 h 1326455"/>
                  <a:gd name="connsiteX1" fmla="*/ 266098 w 333466"/>
                  <a:gd name="connsiteY1" fmla="*/ 43771 h 1326455"/>
                  <a:gd name="connsiteX2" fmla="*/ 281076 w 333466"/>
                  <a:gd name="connsiteY2" fmla="*/ 133457 h 1326455"/>
                  <a:gd name="connsiteX3" fmla="*/ 333463 w 333466"/>
                  <a:gd name="connsiteY3" fmla="*/ 220742 h 1326455"/>
                  <a:gd name="connsiteX4" fmla="*/ 278330 w 333466"/>
                  <a:gd name="connsiteY4" fmla="*/ 328439 h 1326455"/>
                  <a:gd name="connsiteX5" fmla="*/ 244900 w 333466"/>
                  <a:gd name="connsiteY5" fmla="*/ 376389 h 1326455"/>
                  <a:gd name="connsiteX6" fmla="*/ 277689 w 333466"/>
                  <a:gd name="connsiteY6" fmla="*/ 1181320 h 1326455"/>
                  <a:gd name="connsiteX7" fmla="*/ 160064 w 333466"/>
                  <a:gd name="connsiteY7" fmla="*/ 1326455 h 1326455"/>
                  <a:gd name="connsiteX8" fmla="*/ 160065 w 333466"/>
                  <a:gd name="connsiteY8" fmla="*/ 1326454 h 1326455"/>
                  <a:gd name="connsiteX9" fmla="*/ 42440 w 333466"/>
                  <a:gd name="connsiteY9" fmla="*/ 1181319 h 1326455"/>
                  <a:gd name="connsiteX10" fmla="*/ 83670 w 333466"/>
                  <a:gd name="connsiteY10" fmla="*/ 389217 h 1326455"/>
                  <a:gd name="connsiteX11" fmla="*/ 81424 w 333466"/>
                  <a:gd name="connsiteY11" fmla="*/ 389294 h 1326455"/>
                  <a:gd name="connsiteX12" fmla="*/ 53741 w 333466"/>
                  <a:gd name="connsiteY12" fmla="*/ 382037 h 1326455"/>
                  <a:gd name="connsiteX13" fmla="*/ 4164 w 333466"/>
                  <a:gd name="connsiteY13" fmla="*/ 284917 h 1326455"/>
                  <a:gd name="connsiteX14" fmla="*/ 19380 w 333466"/>
                  <a:gd name="connsiteY14" fmla="*/ 114634 h 1326455"/>
                  <a:gd name="connsiteX15" fmla="*/ 55609 w 333466"/>
                  <a:gd name="connsiteY15" fmla="*/ 89787 h 1326455"/>
                  <a:gd name="connsiteX16" fmla="*/ 65455 w 333466"/>
                  <a:gd name="connsiteY16" fmla="*/ 86490 h 1326455"/>
                  <a:gd name="connsiteX17" fmla="*/ 72521 w 333466"/>
                  <a:gd name="connsiteY17" fmla="*/ 72960 h 1326455"/>
                  <a:gd name="connsiteX18" fmla="*/ 103810 w 333466"/>
                  <a:gd name="connsiteY18" fmla="*/ 56230 h 1326455"/>
                  <a:gd name="connsiteX19" fmla="*/ 122404 w 333466"/>
                  <a:gd name="connsiteY19" fmla="*/ 66173 h 1326455"/>
                  <a:gd name="connsiteX20" fmla="*/ 122528 w 333466"/>
                  <a:gd name="connsiteY20" fmla="*/ 65376 h 1326455"/>
                  <a:gd name="connsiteX21" fmla="*/ 163300 w 333466"/>
                  <a:gd name="connsiteY21" fmla="*/ 30490 h 1326455"/>
                  <a:gd name="connsiteX22" fmla="*/ 190208 w 333466"/>
                  <a:gd name="connsiteY22" fmla="*/ 44877 h 1326455"/>
                  <a:gd name="connsiteX23" fmla="*/ 192472 w 333466"/>
                  <a:gd name="connsiteY23" fmla="*/ 43628 h 1326455"/>
                  <a:gd name="connsiteX24" fmla="*/ 223429 w 333466"/>
                  <a:gd name="connsiteY24" fmla="*/ 3 h 1326455"/>
                  <a:gd name="connsiteX0" fmla="*/ 223429 w 334093"/>
                  <a:gd name="connsiteY0" fmla="*/ 3 h 1326455"/>
                  <a:gd name="connsiteX1" fmla="*/ 266098 w 334093"/>
                  <a:gd name="connsiteY1" fmla="*/ 43771 h 1326455"/>
                  <a:gd name="connsiteX2" fmla="*/ 281076 w 334093"/>
                  <a:gd name="connsiteY2" fmla="*/ 133457 h 1326455"/>
                  <a:gd name="connsiteX3" fmla="*/ 333463 w 334093"/>
                  <a:gd name="connsiteY3" fmla="*/ 220742 h 1326455"/>
                  <a:gd name="connsiteX4" fmla="*/ 278330 w 334093"/>
                  <a:gd name="connsiteY4" fmla="*/ 328439 h 1326455"/>
                  <a:gd name="connsiteX5" fmla="*/ 244900 w 334093"/>
                  <a:gd name="connsiteY5" fmla="*/ 376389 h 1326455"/>
                  <a:gd name="connsiteX6" fmla="*/ 277689 w 334093"/>
                  <a:gd name="connsiteY6" fmla="*/ 1181320 h 1326455"/>
                  <a:gd name="connsiteX7" fmla="*/ 160064 w 334093"/>
                  <a:gd name="connsiteY7" fmla="*/ 1326455 h 1326455"/>
                  <a:gd name="connsiteX8" fmla="*/ 160065 w 334093"/>
                  <a:gd name="connsiteY8" fmla="*/ 1326454 h 1326455"/>
                  <a:gd name="connsiteX9" fmla="*/ 42440 w 334093"/>
                  <a:gd name="connsiteY9" fmla="*/ 1181319 h 1326455"/>
                  <a:gd name="connsiteX10" fmla="*/ 83670 w 334093"/>
                  <a:gd name="connsiteY10" fmla="*/ 389217 h 1326455"/>
                  <a:gd name="connsiteX11" fmla="*/ 81424 w 334093"/>
                  <a:gd name="connsiteY11" fmla="*/ 389294 h 1326455"/>
                  <a:gd name="connsiteX12" fmla="*/ 53741 w 334093"/>
                  <a:gd name="connsiteY12" fmla="*/ 382037 h 1326455"/>
                  <a:gd name="connsiteX13" fmla="*/ 4164 w 334093"/>
                  <a:gd name="connsiteY13" fmla="*/ 284917 h 1326455"/>
                  <a:gd name="connsiteX14" fmla="*/ 19380 w 334093"/>
                  <a:gd name="connsiteY14" fmla="*/ 114634 h 1326455"/>
                  <a:gd name="connsiteX15" fmla="*/ 55609 w 334093"/>
                  <a:gd name="connsiteY15" fmla="*/ 89787 h 1326455"/>
                  <a:gd name="connsiteX16" fmla="*/ 65455 w 334093"/>
                  <a:gd name="connsiteY16" fmla="*/ 86490 h 1326455"/>
                  <a:gd name="connsiteX17" fmla="*/ 72521 w 334093"/>
                  <a:gd name="connsiteY17" fmla="*/ 72960 h 1326455"/>
                  <a:gd name="connsiteX18" fmla="*/ 103810 w 334093"/>
                  <a:gd name="connsiteY18" fmla="*/ 56230 h 1326455"/>
                  <a:gd name="connsiteX19" fmla="*/ 122404 w 334093"/>
                  <a:gd name="connsiteY19" fmla="*/ 66173 h 1326455"/>
                  <a:gd name="connsiteX20" fmla="*/ 122528 w 334093"/>
                  <a:gd name="connsiteY20" fmla="*/ 65376 h 1326455"/>
                  <a:gd name="connsiteX21" fmla="*/ 163300 w 334093"/>
                  <a:gd name="connsiteY21" fmla="*/ 30490 h 1326455"/>
                  <a:gd name="connsiteX22" fmla="*/ 190208 w 334093"/>
                  <a:gd name="connsiteY22" fmla="*/ 44877 h 1326455"/>
                  <a:gd name="connsiteX23" fmla="*/ 192472 w 334093"/>
                  <a:gd name="connsiteY23" fmla="*/ 43628 h 1326455"/>
                  <a:gd name="connsiteX24" fmla="*/ 223429 w 334093"/>
                  <a:gd name="connsiteY24" fmla="*/ 3 h 1326455"/>
                  <a:gd name="connsiteX0" fmla="*/ 223429 w 337658"/>
                  <a:gd name="connsiteY0" fmla="*/ 3 h 1326455"/>
                  <a:gd name="connsiteX1" fmla="*/ 266098 w 337658"/>
                  <a:gd name="connsiteY1" fmla="*/ 43771 h 1326455"/>
                  <a:gd name="connsiteX2" fmla="*/ 281076 w 337658"/>
                  <a:gd name="connsiteY2" fmla="*/ 133457 h 1326455"/>
                  <a:gd name="connsiteX3" fmla="*/ 333463 w 337658"/>
                  <a:gd name="connsiteY3" fmla="*/ 220742 h 1326455"/>
                  <a:gd name="connsiteX4" fmla="*/ 278330 w 337658"/>
                  <a:gd name="connsiteY4" fmla="*/ 328439 h 1326455"/>
                  <a:gd name="connsiteX5" fmla="*/ 244900 w 337658"/>
                  <a:gd name="connsiteY5" fmla="*/ 376389 h 1326455"/>
                  <a:gd name="connsiteX6" fmla="*/ 277689 w 337658"/>
                  <a:gd name="connsiteY6" fmla="*/ 1181320 h 1326455"/>
                  <a:gd name="connsiteX7" fmla="*/ 160064 w 337658"/>
                  <a:gd name="connsiteY7" fmla="*/ 1326455 h 1326455"/>
                  <a:gd name="connsiteX8" fmla="*/ 160065 w 337658"/>
                  <a:gd name="connsiteY8" fmla="*/ 1326454 h 1326455"/>
                  <a:gd name="connsiteX9" fmla="*/ 42440 w 337658"/>
                  <a:gd name="connsiteY9" fmla="*/ 1181319 h 1326455"/>
                  <a:gd name="connsiteX10" fmla="*/ 83670 w 337658"/>
                  <a:gd name="connsiteY10" fmla="*/ 389217 h 1326455"/>
                  <a:gd name="connsiteX11" fmla="*/ 81424 w 337658"/>
                  <a:gd name="connsiteY11" fmla="*/ 389294 h 1326455"/>
                  <a:gd name="connsiteX12" fmla="*/ 53741 w 337658"/>
                  <a:gd name="connsiteY12" fmla="*/ 382037 h 1326455"/>
                  <a:gd name="connsiteX13" fmla="*/ 4164 w 337658"/>
                  <a:gd name="connsiteY13" fmla="*/ 284917 h 1326455"/>
                  <a:gd name="connsiteX14" fmla="*/ 19380 w 337658"/>
                  <a:gd name="connsiteY14" fmla="*/ 114634 h 1326455"/>
                  <a:gd name="connsiteX15" fmla="*/ 55609 w 337658"/>
                  <a:gd name="connsiteY15" fmla="*/ 89787 h 1326455"/>
                  <a:gd name="connsiteX16" fmla="*/ 65455 w 337658"/>
                  <a:gd name="connsiteY16" fmla="*/ 86490 h 1326455"/>
                  <a:gd name="connsiteX17" fmla="*/ 72521 w 337658"/>
                  <a:gd name="connsiteY17" fmla="*/ 72960 h 1326455"/>
                  <a:gd name="connsiteX18" fmla="*/ 103810 w 337658"/>
                  <a:gd name="connsiteY18" fmla="*/ 56230 h 1326455"/>
                  <a:gd name="connsiteX19" fmla="*/ 122404 w 337658"/>
                  <a:gd name="connsiteY19" fmla="*/ 66173 h 1326455"/>
                  <a:gd name="connsiteX20" fmla="*/ 122528 w 337658"/>
                  <a:gd name="connsiteY20" fmla="*/ 65376 h 1326455"/>
                  <a:gd name="connsiteX21" fmla="*/ 163300 w 337658"/>
                  <a:gd name="connsiteY21" fmla="*/ 30490 h 1326455"/>
                  <a:gd name="connsiteX22" fmla="*/ 190208 w 337658"/>
                  <a:gd name="connsiteY22" fmla="*/ 44877 h 1326455"/>
                  <a:gd name="connsiteX23" fmla="*/ 192472 w 337658"/>
                  <a:gd name="connsiteY23" fmla="*/ 43628 h 1326455"/>
                  <a:gd name="connsiteX24" fmla="*/ 223429 w 337658"/>
                  <a:gd name="connsiteY24" fmla="*/ 3 h 1326455"/>
                  <a:gd name="connsiteX0" fmla="*/ 223429 w 346005"/>
                  <a:gd name="connsiteY0" fmla="*/ 3 h 1326455"/>
                  <a:gd name="connsiteX1" fmla="*/ 266098 w 346005"/>
                  <a:gd name="connsiteY1" fmla="*/ 43771 h 1326455"/>
                  <a:gd name="connsiteX2" fmla="*/ 281076 w 346005"/>
                  <a:gd name="connsiteY2" fmla="*/ 133457 h 1326455"/>
                  <a:gd name="connsiteX3" fmla="*/ 333463 w 346005"/>
                  <a:gd name="connsiteY3" fmla="*/ 220742 h 1326455"/>
                  <a:gd name="connsiteX4" fmla="*/ 278330 w 346005"/>
                  <a:gd name="connsiteY4" fmla="*/ 328439 h 1326455"/>
                  <a:gd name="connsiteX5" fmla="*/ 244900 w 346005"/>
                  <a:gd name="connsiteY5" fmla="*/ 376389 h 1326455"/>
                  <a:gd name="connsiteX6" fmla="*/ 277689 w 346005"/>
                  <a:gd name="connsiteY6" fmla="*/ 1181320 h 1326455"/>
                  <a:gd name="connsiteX7" fmla="*/ 160064 w 346005"/>
                  <a:gd name="connsiteY7" fmla="*/ 1326455 h 1326455"/>
                  <a:gd name="connsiteX8" fmla="*/ 160065 w 346005"/>
                  <a:gd name="connsiteY8" fmla="*/ 1326454 h 1326455"/>
                  <a:gd name="connsiteX9" fmla="*/ 42440 w 346005"/>
                  <a:gd name="connsiteY9" fmla="*/ 1181319 h 1326455"/>
                  <a:gd name="connsiteX10" fmla="*/ 83670 w 346005"/>
                  <a:gd name="connsiteY10" fmla="*/ 389217 h 1326455"/>
                  <a:gd name="connsiteX11" fmla="*/ 81424 w 346005"/>
                  <a:gd name="connsiteY11" fmla="*/ 389294 h 1326455"/>
                  <a:gd name="connsiteX12" fmla="*/ 53741 w 346005"/>
                  <a:gd name="connsiteY12" fmla="*/ 382037 h 1326455"/>
                  <a:gd name="connsiteX13" fmla="*/ 4164 w 346005"/>
                  <a:gd name="connsiteY13" fmla="*/ 284917 h 1326455"/>
                  <a:gd name="connsiteX14" fmla="*/ 19380 w 346005"/>
                  <a:gd name="connsiteY14" fmla="*/ 114634 h 1326455"/>
                  <a:gd name="connsiteX15" fmla="*/ 55609 w 346005"/>
                  <a:gd name="connsiteY15" fmla="*/ 89787 h 1326455"/>
                  <a:gd name="connsiteX16" fmla="*/ 65455 w 346005"/>
                  <a:gd name="connsiteY16" fmla="*/ 86490 h 1326455"/>
                  <a:gd name="connsiteX17" fmla="*/ 72521 w 346005"/>
                  <a:gd name="connsiteY17" fmla="*/ 72960 h 1326455"/>
                  <a:gd name="connsiteX18" fmla="*/ 103810 w 346005"/>
                  <a:gd name="connsiteY18" fmla="*/ 56230 h 1326455"/>
                  <a:gd name="connsiteX19" fmla="*/ 122404 w 346005"/>
                  <a:gd name="connsiteY19" fmla="*/ 66173 h 1326455"/>
                  <a:gd name="connsiteX20" fmla="*/ 122528 w 346005"/>
                  <a:gd name="connsiteY20" fmla="*/ 65376 h 1326455"/>
                  <a:gd name="connsiteX21" fmla="*/ 163300 w 346005"/>
                  <a:gd name="connsiteY21" fmla="*/ 30490 h 1326455"/>
                  <a:gd name="connsiteX22" fmla="*/ 190208 w 346005"/>
                  <a:gd name="connsiteY22" fmla="*/ 44877 h 1326455"/>
                  <a:gd name="connsiteX23" fmla="*/ 192472 w 346005"/>
                  <a:gd name="connsiteY23" fmla="*/ 43628 h 1326455"/>
                  <a:gd name="connsiteX24" fmla="*/ 223429 w 346005"/>
                  <a:gd name="connsiteY24" fmla="*/ 3 h 1326455"/>
                  <a:gd name="connsiteX0" fmla="*/ 223429 w 335821"/>
                  <a:gd name="connsiteY0" fmla="*/ 3 h 1326455"/>
                  <a:gd name="connsiteX1" fmla="*/ 266098 w 335821"/>
                  <a:gd name="connsiteY1" fmla="*/ 43771 h 1326455"/>
                  <a:gd name="connsiteX2" fmla="*/ 276314 w 335821"/>
                  <a:gd name="connsiteY2" fmla="*/ 140937 h 1326455"/>
                  <a:gd name="connsiteX3" fmla="*/ 333463 w 335821"/>
                  <a:gd name="connsiteY3" fmla="*/ 220742 h 1326455"/>
                  <a:gd name="connsiteX4" fmla="*/ 278330 w 335821"/>
                  <a:gd name="connsiteY4" fmla="*/ 328439 h 1326455"/>
                  <a:gd name="connsiteX5" fmla="*/ 244900 w 335821"/>
                  <a:gd name="connsiteY5" fmla="*/ 376389 h 1326455"/>
                  <a:gd name="connsiteX6" fmla="*/ 277689 w 335821"/>
                  <a:gd name="connsiteY6" fmla="*/ 1181320 h 1326455"/>
                  <a:gd name="connsiteX7" fmla="*/ 160064 w 335821"/>
                  <a:gd name="connsiteY7" fmla="*/ 1326455 h 1326455"/>
                  <a:gd name="connsiteX8" fmla="*/ 160065 w 335821"/>
                  <a:gd name="connsiteY8" fmla="*/ 1326454 h 1326455"/>
                  <a:gd name="connsiteX9" fmla="*/ 42440 w 335821"/>
                  <a:gd name="connsiteY9" fmla="*/ 1181319 h 1326455"/>
                  <a:gd name="connsiteX10" fmla="*/ 83670 w 335821"/>
                  <a:gd name="connsiteY10" fmla="*/ 389217 h 1326455"/>
                  <a:gd name="connsiteX11" fmla="*/ 81424 w 335821"/>
                  <a:gd name="connsiteY11" fmla="*/ 389294 h 1326455"/>
                  <a:gd name="connsiteX12" fmla="*/ 53741 w 335821"/>
                  <a:gd name="connsiteY12" fmla="*/ 382037 h 1326455"/>
                  <a:gd name="connsiteX13" fmla="*/ 4164 w 335821"/>
                  <a:gd name="connsiteY13" fmla="*/ 284917 h 1326455"/>
                  <a:gd name="connsiteX14" fmla="*/ 19380 w 335821"/>
                  <a:gd name="connsiteY14" fmla="*/ 114634 h 1326455"/>
                  <a:gd name="connsiteX15" fmla="*/ 55609 w 335821"/>
                  <a:gd name="connsiteY15" fmla="*/ 89787 h 1326455"/>
                  <a:gd name="connsiteX16" fmla="*/ 65455 w 335821"/>
                  <a:gd name="connsiteY16" fmla="*/ 86490 h 1326455"/>
                  <a:gd name="connsiteX17" fmla="*/ 72521 w 335821"/>
                  <a:gd name="connsiteY17" fmla="*/ 72960 h 1326455"/>
                  <a:gd name="connsiteX18" fmla="*/ 103810 w 335821"/>
                  <a:gd name="connsiteY18" fmla="*/ 56230 h 1326455"/>
                  <a:gd name="connsiteX19" fmla="*/ 122404 w 335821"/>
                  <a:gd name="connsiteY19" fmla="*/ 66173 h 1326455"/>
                  <a:gd name="connsiteX20" fmla="*/ 122528 w 335821"/>
                  <a:gd name="connsiteY20" fmla="*/ 65376 h 1326455"/>
                  <a:gd name="connsiteX21" fmla="*/ 163300 w 335821"/>
                  <a:gd name="connsiteY21" fmla="*/ 30490 h 1326455"/>
                  <a:gd name="connsiteX22" fmla="*/ 190208 w 335821"/>
                  <a:gd name="connsiteY22" fmla="*/ 44877 h 1326455"/>
                  <a:gd name="connsiteX23" fmla="*/ 192472 w 335821"/>
                  <a:gd name="connsiteY23" fmla="*/ 43628 h 1326455"/>
                  <a:gd name="connsiteX24" fmla="*/ 223429 w 335821"/>
                  <a:gd name="connsiteY24" fmla="*/ 3 h 1326455"/>
                  <a:gd name="connsiteX0" fmla="*/ 223429 w 333532"/>
                  <a:gd name="connsiteY0" fmla="*/ 3 h 1326455"/>
                  <a:gd name="connsiteX1" fmla="*/ 266098 w 333532"/>
                  <a:gd name="connsiteY1" fmla="*/ 43771 h 1326455"/>
                  <a:gd name="connsiteX2" fmla="*/ 276314 w 333532"/>
                  <a:gd name="connsiteY2" fmla="*/ 140937 h 1326455"/>
                  <a:gd name="connsiteX3" fmla="*/ 333463 w 333532"/>
                  <a:gd name="connsiteY3" fmla="*/ 220742 h 1326455"/>
                  <a:gd name="connsiteX4" fmla="*/ 278330 w 333532"/>
                  <a:gd name="connsiteY4" fmla="*/ 328439 h 1326455"/>
                  <a:gd name="connsiteX5" fmla="*/ 244900 w 333532"/>
                  <a:gd name="connsiteY5" fmla="*/ 376389 h 1326455"/>
                  <a:gd name="connsiteX6" fmla="*/ 277689 w 333532"/>
                  <a:gd name="connsiteY6" fmla="*/ 1181320 h 1326455"/>
                  <a:gd name="connsiteX7" fmla="*/ 160064 w 333532"/>
                  <a:gd name="connsiteY7" fmla="*/ 1326455 h 1326455"/>
                  <a:gd name="connsiteX8" fmla="*/ 160065 w 333532"/>
                  <a:gd name="connsiteY8" fmla="*/ 1326454 h 1326455"/>
                  <a:gd name="connsiteX9" fmla="*/ 42440 w 333532"/>
                  <a:gd name="connsiteY9" fmla="*/ 1181319 h 1326455"/>
                  <a:gd name="connsiteX10" fmla="*/ 83670 w 333532"/>
                  <a:gd name="connsiteY10" fmla="*/ 389217 h 1326455"/>
                  <a:gd name="connsiteX11" fmla="*/ 81424 w 333532"/>
                  <a:gd name="connsiteY11" fmla="*/ 389294 h 1326455"/>
                  <a:gd name="connsiteX12" fmla="*/ 53741 w 333532"/>
                  <a:gd name="connsiteY12" fmla="*/ 382037 h 1326455"/>
                  <a:gd name="connsiteX13" fmla="*/ 4164 w 333532"/>
                  <a:gd name="connsiteY13" fmla="*/ 284917 h 1326455"/>
                  <a:gd name="connsiteX14" fmla="*/ 19380 w 333532"/>
                  <a:gd name="connsiteY14" fmla="*/ 114634 h 1326455"/>
                  <a:gd name="connsiteX15" fmla="*/ 55609 w 333532"/>
                  <a:gd name="connsiteY15" fmla="*/ 89787 h 1326455"/>
                  <a:gd name="connsiteX16" fmla="*/ 65455 w 333532"/>
                  <a:gd name="connsiteY16" fmla="*/ 86490 h 1326455"/>
                  <a:gd name="connsiteX17" fmla="*/ 72521 w 333532"/>
                  <a:gd name="connsiteY17" fmla="*/ 72960 h 1326455"/>
                  <a:gd name="connsiteX18" fmla="*/ 103810 w 333532"/>
                  <a:gd name="connsiteY18" fmla="*/ 56230 h 1326455"/>
                  <a:gd name="connsiteX19" fmla="*/ 122404 w 333532"/>
                  <a:gd name="connsiteY19" fmla="*/ 66173 h 1326455"/>
                  <a:gd name="connsiteX20" fmla="*/ 122528 w 333532"/>
                  <a:gd name="connsiteY20" fmla="*/ 65376 h 1326455"/>
                  <a:gd name="connsiteX21" fmla="*/ 163300 w 333532"/>
                  <a:gd name="connsiteY21" fmla="*/ 30490 h 1326455"/>
                  <a:gd name="connsiteX22" fmla="*/ 190208 w 333532"/>
                  <a:gd name="connsiteY22" fmla="*/ 44877 h 1326455"/>
                  <a:gd name="connsiteX23" fmla="*/ 192472 w 333532"/>
                  <a:gd name="connsiteY23" fmla="*/ 43628 h 1326455"/>
                  <a:gd name="connsiteX24" fmla="*/ 223429 w 333532"/>
                  <a:gd name="connsiteY24" fmla="*/ 3 h 1326455"/>
                  <a:gd name="connsiteX0" fmla="*/ 223429 w 333484"/>
                  <a:gd name="connsiteY0" fmla="*/ 3 h 1326455"/>
                  <a:gd name="connsiteX1" fmla="*/ 266098 w 333484"/>
                  <a:gd name="connsiteY1" fmla="*/ 43771 h 1326455"/>
                  <a:gd name="connsiteX2" fmla="*/ 271551 w 333484"/>
                  <a:gd name="connsiteY2" fmla="*/ 111011 h 1326455"/>
                  <a:gd name="connsiteX3" fmla="*/ 333463 w 333484"/>
                  <a:gd name="connsiteY3" fmla="*/ 220742 h 1326455"/>
                  <a:gd name="connsiteX4" fmla="*/ 278330 w 333484"/>
                  <a:gd name="connsiteY4" fmla="*/ 328439 h 1326455"/>
                  <a:gd name="connsiteX5" fmla="*/ 244900 w 333484"/>
                  <a:gd name="connsiteY5" fmla="*/ 376389 h 1326455"/>
                  <a:gd name="connsiteX6" fmla="*/ 277689 w 333484"/>
                  <a:gd name="connsiteY6" fmla="*/ 1181320 h 1326455"/>
                  <a:gd name="connsiteX7" fmla="*/ 160064 w 333484"/>
                  <a:gd name="connsiteY7" fmla="*/ 1326455 h 1326455"/>
                  <a:gd name="connsiteX8" fmla="*/ 160065 w 333484"/>
                  <a:gd name="connsiteY8" fmla="*/ 1326454 h 1326455"/>
                  <a:gd name="connsiteX9" fmla="*/ 42440 w 333484"/>
                  <a:gd name="connsiteY9" fmla="*/ 1181319 h 1326455"/>
                  <a:gd name="connsiteX10" fmla="*/ 83670 w 333484"/>
                  <a:gd name="connsiteY10" fmla="*/ 389217 h 1326455"/>
                  <a:gd name="connsiteX11" fmla="*/ 81424 w 333484"/>
                  <a:gd name="connsiteY11" fmla="*/ 389294 h 1326455"/>
                  <a:gd name="connsiteX12" fmla="*/ 53741 w 333484"/>
                  <a:gd name="connsiteY12" fmla="*/ 382037 h 1326455"/>
                  <a:gd name="connsiteX13" fmla="*/ 4164 w 333484"/>
                  <a:gd name="connsiteY13" fmla="*/ 284917 h 1326455"/>
                  <a:gd name="connsiteX14" fmla="*/ 19380 w 333484"/>
                  <a:gd name="connsiteY14" fmla="*/ 114634 h 1326455"/>
                  <a:gd name="connsiteX15" fmla="*/ 55609 w 333484"/>
                  <a:gd name="connsiteY15" fmla="*/ 89787 h 1326455"/>
                  <a:gd name="connsiteX16" fmla="*/ 65455 w 333484"/>
                  <a:gd name="connsiteY16" fmla="*/ 86490 h 1326455"/>
                  <a:gd name="connsiteX17" fmla="*/ 72521 w 333484"/>
                  <a:gd name="connsiteY17" fmla="*/ 72960 h 1326455"/>
                  <a:gd name="connsiteX18" fmla="*/ 103810 w 333484"/>
                  <a:gd name="connsiteY18" fmla="*/ 56230 h 1326455"/>
                  <a:gd name="connsiteX19" fmla="*/ 122404 w 333484"/>
                  <a:gd name="connsiteY19" fmla="*/ 66173 h 1326455"/>
                  <a:gd name="connsiteX20" fmla="*/ 122528 w 333484"/>
                  <a:gd name="connsiteY20" fmla="*/ 65376 h 1326455"/>
                  <a:gd name="connsiteX21" fmla="*/ 163300 w 333484"/>
                  <a:gd name="connsiteY21" fmla="*/ 30490 h 1326455"/>
                  <a:gd name="connsiteX22" fmla="*/ 190208 w 333484"/>
                  <a:gd name="connsiteY22" fmla="*/ 44877 h 1326455"/>
                  <a:gd name="connsiteX23" fmla="*/ 192472 w 333484"/>
                  <a:gd name="connsiteY23" fmla="*/ 43628 h 1326455"/>
                  <a:gd name="connsiteX24" fmla="*/ 223429 w 333484"/>
                  <a:gd name="connsiteY24" fmla="*/ 3 h 1326455"/>
                  <a:gd name="connsiteX0" fmla="*/ 223429 w 344761"/>
                  <a:gd name="connsiteY0" fmla="*/ 3 h 1326455"/>
                  <a:gd name="connsiteX1" fmla="*/ 266098 w 344761"/>
                  <a:gd name="connsiteY1" fmla="*/ 43771 h 1326455"/>
                  <a:gd name="connsiteX2" fmla="*/ 271551 w 344761"/>
                  <a:gd name="connsiteY2" fmla="*/ 111011 h 1326455"/>
                  <a:gd name="connsiteX3" fmla="*/ 333463 w 344761"/>
                  <a:gd name="connsiteY3" fmla="*/ 220742 h 1326455"/>
                  <a:gd name="connsiteX4" fmla="*/ 278330 w 344761"/>
                  <a:gd name="connsiteY4" fmla="*/ 328439 h 1326455"/>
                  <a:gd name="connsiteX5" fmla="*/ 244900 w 344761"/>
                  <a:gd name="connsiteY5" fmla="*/ 376389 h 1326455"/>
                  <a:gd name="connsiteX6" fmla="*/ 277689 w 344761"/>
                  <a:gd name="connsiteY6" fmla="*/ 1181320 h 1326455"/>
                  <a:gd name="connsiteX7" fmla="*/ 160064 w 344761"/>
                  <a:gd name="connsiteY7" fmla="*/ 1326455 h 1326455"/>
                  <a:gd name="connsiteX8" fmla="*/ 160065 w 344761"/>
                  <a:gd name="connsiteY8" fmla="*/ 1326454 h 1326455"/>
                  <a:gd name="connsiteX9" fmla="*/ 42440 w 344761"/>
                  <a:gd name="connsiteY9" fmla="*/ 1181319 h 1326455"/>
                  <a:gd name="connsiteX10" fmla="*/ 83670 w 344761"/>
                  <a:gd name="connsiteY10" fmla="*/ 389217 h 1326455"/>
                  <a:gd name="connsiteX11" fmla="*/ 81424 w 344761"/>
                  <a:gd name="connsiteY11" fmla="*/ 389294 h 1326455"/>
                  <a:gd name="connsiteX12" fmla="*/ 53741 w 344761"/>
                  <a:gd name="connsiteY12" fmla="*/ 382037 h 1326455"/>
                  <a:gd name="connsiteX13" fmla="*/ 4164 w 344761"/>
                  <a:gd name="connsiteY13" fmla="*/ 284917 h 1326455"/>
                  <a:gd name="connsiteX14" fmla="*/ 19380 w 344761"/>
                  <a:gd name="connsiteY14" fmla="*/ 114634 h 1326455"/>
                  <a:gd name="connsiteX15" fmla="*/ 55609 w 344761"/>
                  <a:gd name="connsiteY15" fmla="*/ 89787 h 1326455"/>
                  <a:gd name="connsiteX16" fmla="*/ 65455 w 344761"/>
                  <a:gd name="connsiteY16" fmla="*/ 86490 h 1326455"/>
                  <a:gd name="connsiteX17" fmla="*/ 72521 w 344761"/>
                  <a:gd name="connsiteY17" fmla="*/ 72960 h 1326455"/>
                  <a:gd name="connsiteX18" fmla="*/ 103810 w 344761"/>
                  <a:gd name="connsiteY18" fmla="*/ 56230 h 1326455"/>
                  <a:gd name="connsiteX19" fmla="*/ 122404 w 344761"/>
                  <a:gd name="connsiteY19" fmla="*/ 66173 h 1326455"/>
                  <a:gd name="connsiteX20" fmla="*/ 122528 w 344761"/>
                  <a:gd name="connsiteY20" fmla="*/ 65376 h 1326455"/>
                  <a:gd name="connsiteX21" fmla="*/ 163300 w 344761"/>
                  <a:gd name="connsiteY21" fmla="*/ 30490 h 1326455"/>
                  <a:gd name="connsiteX22" fmla="*/ 190208 w 344761"/>
                  <a:gd name="connsiteY22" fmla="*/ 44877 h 1326455"/>
                  <a:gd name="connsiteX23" fmla="*/ 192472 w 344761"/>
                  <a:gd name="connsiteY23" fmla="*/ 43628 h 1326455"/>
                  <a:gd name="connsiteX24" fmla="*/ 223429 w 344761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192472 w 356393"/>
                  <a:gd name="connsiteY23" fmla="*/ 43628 h 1326455"/>
                  <a:gd name="connsiteX24" fmla="*/ 223429 w 356393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223429 w 356393"/>
                  <a:gd name="connsiteY23" fmla="*/ 3 h 1326455"/>
                  <a:gd name="connsiteX0" fmla="*/ 223429 w 356393"/>
                  <a:gd name="connsiteY0" fmla="*/ 138 h 1326590"/>
                  <a:gd name="connsiteX1" fmla="*/ 266098 w 356393"/>
                  <a:gd name="connsiteY1" fmla="*/ 43906 h 1326590"/>
                  <a:gd name="connsiteX2" fmla="*/ 271551 w 356393"/>
                  <a:gd name="connsiteY2" fmla="*/ 111146 h 1326590"/>
                  <a:gd name="connsiteX3" fmla="*/ 333463 w 356393"/>
                  <a:gd name="connsiteY3" fmla="*/ 220877 h 1326590"/>
                  <a:gd name="connsiteX4" fmla="*/ 278330 w 356393"/>
                  <a:gd name="connsiteY4" fmla="*/ 328574 h 1326590"/>
                  <a:gd name="connsiteX5" fmla="*/ 244900 w 356393"/>
                  <a:gd name="connsiteY5" fmla="*/ 376524 h 1326590"/>
                  <a:gd name="connsiteX6" fmla="*/ 277689 w 356393"/>
                  <a:gd name="connsiteY6" fmla="*/ 1181455 h 1326590"/>
                  <a:gd name="connsiteX7" fmla="*/ 160064 w 356393"/>
                  <a:gd name="connsiteY7" fmla="*/ 1326590 h 1326590"/>
                  <a:gd name="connsiteX8" fmla="*/ 160065 w 356393"/>
                  <a:gd name="connsiteY8" fmla="*/ 1326589 h 1326590"/>
                  <a:gd name="connsiteX9" fmla="*/ 42440 w 356393"/>
                  <a:gd name="connsiteY9" fmla="*/ 1181454 h 1326590"/>
                  <a:gd name="connsiteX10" fmla="*/ 83670 w 356393"/>
                  <a:gd name="connsiteY10" fmla="*/ 389352 h 1326590"/>
                  <a:gd name="connsiteX11" fmla="*/ 81424 w 356393"/>
                  <a:gd name="connsiteY11" fmla="*/ 389429 h 1326590"/>
                  <a:gd name="connsiteX12" fmla="*/ 53741 w 356393"/>
                  <a:gd name="connsiteY12" fmla="*/ 382172 h 1326590"/>
                  <a:gd name="connsiteX13" fmla="*/ 4164 w 356393"/>
                  <a:gd name="connsiteY13" fmla="*/ 285052 h 1326590"/>
                  <a:gd name="connsiteX14" fmla="*/ 19380 w 356393"/>
                  <a:gd name="connsiteY14" fmla="*/ 114769 h 1326590"/>
                  <a:gd name="connsiteX15" fmla="*/ 55609 w 356393"/>
                  <a:gd name="connsiteY15" fmla="*/ 89922 h 1326590"/>
                  <a:gd name="connsiteX16" fmla="*/ 65455 w 356393"/>
                  <a:gd name="connsiteY16" fmla="*/ 86625 h 1326590"/>
                  <a:gd name="connsiteX17" fmla="*/ 72521 w 356393"/>
                  <a:gd name="connsiteY17" fmla="*/ 73095 h 1326590"/>
                  <a:gd name="connsiteX18" fmla="*/ 103810 w 356393"/>
                  <a:gd name="connsiteY18" fmla="*/ 56365 h 1326590"/>
                  <a:gd name="connsiteX19" fmla="*/ 122404 w 356393"/>
                  <a:gd name="connsiteY19" fmla="*/ 66308 h 1326590"/>
                  <a:gd name="connsiteX20" fmla="*/ 122528 w 356393"/>
                  <a:gd name="connsiteY20" fmla="*/ 65511 h 1326590"/>
                  <a:gd name="connsiteX21" fmla="*/ 163300 w 356393"/>
                  <a:gd name="connsiteY21" fmla="*/ 30625 h 1326590"/>
                  <a:gd name="connsiteX22" fmla="*/ 190208 w 356393"/>
                  <a:gd name="connsiteY22" fmla="*/ 45012 h 1326590"/>
                  <a:gd name="connsiteX23" fmla="*/ 223429 w 356393"/>
                  <a:gd name="connsiteY23" fmla="*/ 138 h 1326590"/>
                  <a:gd name="connsiteX0" fmla="*/ 223429 w 347369"/>
                  <a:gd name="connsiteY0" fmla="*/ 138 h 1326590"/>
                  <a:gd name="connsiteX1" fmla="*/ 266098 w 347369"/>
                  <a:gd name="connsiteY1" fmla="*/ 43906 h 1326590"/>
                  <a:gd name="connsiteX2" fmla="*/ 276313 w 347369"/>
                  <a:gd name="connsiteY2" fmla="*/ 121122 h 1326590"/>
                  <a:gd name="connsiteX3" fmla="*/ 333463 w 347369"/>
                  <a:gd name="connsiteY3" fmla="*/ 220877 h 1326590"/>
                  <a:gd name="connsiteX4" fmla="*/ 278330 w 347369"/>
                  <a:gd name="connsiteY4" fmla="*/ 328574 h 1326590"/>
                  <a:gd name="connsiteX5" fmla="*/ 244900 w 347369"/>
                  <a:gd name="connsiteY5" fmla="*/ 376524 h 1326590"/>
                  <a:gd name="connsiteX6" fmla="*/ 277689 w 347369"/>
                  <a:gd name="connsiteY6" fmla="*/ 1181455 h 1326590"/>
                  <a:gd name="connsiteX7" fmla="*/ 160064 w 347369"/>
                  <a:gd name="connsiteY7" fmla="*/ 1326590 h 1326590"/>
                  <a:gd name="connsiteX8" fmla="*/ 160065 w 347369"/>
                  <a:gd name="connsiteY8" fmla="*/ 1326589 h 1326590"/>
                  <a:gd name="connsiteX9" fmla="*/ 42440 w 347369"/>
                  <a:gd name="connsiteY9" fmla="*/ 1181454 h 1326590"/>
                  <a:gd name="connsiteX10" fmla="*/ 83670 w 347369"/>
                  <a:gd name="connsiteY10" fmla="*/ 389352 h 1326590"/>
                  <a:gd name="connsiteX11" fmla="*/ 81424 w 347369"/>
                  <a:gd name="connsiteY11" fmla="*/ 389429 h 1326590"/>
                  <a:gd name="connsiteX12" fmla="*/ 53741 w 347369"/>
                  <a:gd name="connsiteY12" fmla="*/ 382172 h 1326590"/>
                  <a:gd name="connsiteX13" fmla="*/ 4164 w 347369"/>
                  <a:gd name="connsiteY13" fmla="*/ 285052 h 1326590"/>
                  <a:gd name="connsiteX14" fmla="*/ 19380 w 347369"/>
                  <a:gd name="connsiteY14" fmla="*/ 114769 h 1326590"/>
                  <a:gd name="connsiteX15" fmla="*/ 55609 w 347369"/>
                  <a:gd name="connsiteY15" fmla="*/ 89922 h 1326590"/>
                  <a:gd name="connsiteX16" fmla="*/ 65455 w 347369"/>
                  <a:gd name="connsiteY16" fmla="*/ 86625 h 1326590"/>
                  <a:gd name="connsiteX17" fmla="*/ 72521 w 347369"/>
                  <a:gd name="connsiteY17" fmla="*/ 73095 h 1326590"/>
                  <a:gd name="connsiteX18" fmla="*/ 103810 w 347369"/>
                  <a:gd name="connsiteY18" fmla="*/ 56365 h 1326590"/>
                  <a:gd name="connsiteX19" fmla="*/ 122404 w 347369"/>
                  <a:gd name="connsiteY19" fmla="*/ 66308 h 1326590"/>
                  <a:gd name="connsiteX20" fmla="*/ 122528 w 347369"/>
                  <a:gd name="connsiteY20" fmla="*/ 65511 h 1326590"/>
                  <a:gd name="connsiteX21" fmla="*/ 163300 w 347369"/>
                  <a:gd name="connsiteY21" fmla="*/ 30625 h 1326590"/>
                  <a:gd name="connsiteX22" fmla="*/ 190208 w 347369"/>
                  <a:gd name="connsiteY22" fmla="*/ 45012 h 1326590"/>
                  <a:gd name="connsiteX23" fmla="*/ 223429 w 347369"/>
                  <a:gd name="connsiteY23" fmla="*/ 138 h 1326590"/>
                  <a:gd name="connsiteX0" fmla="*/ 223429 w 351931"/>
                  <a:gd name="connsiteY0" fmla="*/ 138 h 1326590"/>
                  <a:gd name="connsiteX1" fmla="*/ 266098 w 351931"/>
                  <a:gd name="connsiteY1" fmla="*/ 43906 h 1326590"/>
                  <a:gd name="connsiteX2" fmla="*/ 276313 w 351931"/>
                  <a:gd name="connsiteY2" fmla="*/ 121122 h 1326590"/>
                  <a:gd name="connsiteX3" fmla="*/ 333463 w 351931"/>
                  <a:gd name="connsiteY3" fmla="*/ 220877 h 1326590"/>
                  <a:gd name="connsiteX4" fmla="*/ 278330 w 351931"/>
                  <a:gd name="connsiteY4" fmla="*/ 328574 h 1326590"/>
                  <a:gd name="connsiteX5" fmla="*/ 244900 w 351931"/>
                  <a:gd name="connsiteY5" fmla="*/ 376524 h 1326590"/>
                  <a:gd name="connsiteX6" fmla="*/ 277689 w 351931"/>
                  <a:gd name="connsiteY6" fmla="*/ 1181455 h 1326590"/>
                  <a:gd name="connsiteX7" fmla="*/ 160064 w 351931"/>
                  <a:gd name="connsiteY7" fmla="*/ 1326590 h 1326590"/>
                  <a:gd name="connsiteX8" fmla="*/ 160065 w 351931"/>
                  <a:gd name="connsiteY8" fmla="*/ 1326589 h 1326590"/>
                  <a:gd name="connsiteX9" fmla="*/ 42440 w 351931"/>
                  <a:gd name="connsiteY9" fmla="*/ 1181454 h 1326590"/>
                  <a:gd name="connsiteX10" fmla="*/ 83670 w 351931"/>
                  <a:gd name="connsiteY10" fmla="*/ 389352 h 1326590"/>
                  <a:gd name="connsiteX11" fmla="*/ 81424 w 351931"/>
                  <a:gd name="connsiteY11" fmla="*/ 389429 h 1326590"/>
                  <a:gd name="connsiteX12" fmla="*/ 53741 w 351931"/>
                  <a:gd name="connsiteY12" fmla="*/ 382172 h 1326590"/>
                  <a:gd name="connsiteX13" fmla="*/ 4164 w 351931"/>
                  <a:gd name="connsiteY13" fmla="*/ 285052 h 1326590"/>
                  <a:gd name="connsiteX14" fmla="*/ 19380 w 351931"/>
                  <a:gd name="connsiteY14" fmla="*/ 114769 h 1326590"/>
                  <a:gd name="connsiteX15" fmla="*/ 55609 w 351931"/>
                  <a:gd name="connsiteY15" fmla="*/ 89922 h 1326590"/>
                  <a:gd name="connsiteX16" fmla="*/ 65455 w 351931"/>
                  <a:gd name="connsiteY16" fmla="*/ 86625 h 1326590"/>
                  <a:gd name="connsiteX17" fmla="*/ 72521 w 351931"/>
                  <a:gd name="connsiteY17" fmla="*/ 73095 h 1326590"/>
                  <a:gd name="connsiteX18" fmla="*/ 103810 w 351931"/>
                  <a:gd name="connsiteY18" fmla="*/ 56365 h 1326590"/>
                  <a:gd name="connsiteX19" fmla="*/ 122404 w 351931"/>
                  <a:gd name="connsiteY19" fmla="*/ 66308 h 1326590"/>
                  <a:gd name="connsiteX20" fmla="*/ 122528 w 351931"/>
                  <a:gd name="connsiteY20" fmla="*/ 65511 h 1326590"/>
                  <a:gd name="connsiteX21" fmla="*/ 163300 w 351931"/>
                  <a:gd name="connsiteY21" fmla="*/ 30625 h 1326590"/>
                  <a:gd name="connsiteX22" fmla="*/ 190208 w 351931"/>
                  <a:gd name="connsiteY22" fmla="*/ 45012 h 1326590"/>
                  <a:gd name="connsiteX23" fmla="*/ 223429 w 351931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65455 w 357197"/>
                  <a:gd name="connsiteY16" fmla="*/ 86625 h 1326590"/>
                  <a:gd name="connsiteX17" fmla="*/ 72521 w 357197"/>
                  <a:gd name="connsiteY17" fmla="*/ 73095 h 1326590"/>
                  <a:gd name="connsiteX18" fmla="*/ 103810 w 357197"/>
                  <a:gd name="connsiteY18" fmla="*/ 56365 h 1326590"/>
                  <a:gd name="connsiteX19" fmla="*/ 122404 w 357197"/>
                  <a:gd name="connsiteY19" fmla="*/ 66308 h 1326590"/>
                  <a:gd name="connsiteX20" fmla="*/ 122528 w 357197"/>
                  <a:gd name="connsiteY20" fmla="*/ 65511 h 1326590"/>
                  <a:gd name="connsiteX21" fmla="*/ 163300 w 357197"/>
                  <a:gd name="connsiteY21" fmla="*/ 30625 h 1326590"/>
                  <a:gd name="connsiteX22" fmla="*/ 190208 w 357197"/>
                  <a:gd name="connsiteY22" fmla="*/ 45012 h 1326590"/>
                  <a:gd name="connsiteX23" fmla="*/ 223429 w 357197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2521 w 357197"/>
                  <a:gd name="connsiteY16" fmla="*/ 73095 h 1326590"/>
                  <a:gd name="connsiteX17" fmla="*/ 103810 w 357197"/>
                  <a:gd name="connsiteY17" fmla="*/ 56365 h 1326590"/>
                  <a:gd name="connsiteX18" fmla="*/ 122404 w 357197"/>
                  <a:gd name="connsiteY18" fmla="*/ 66308 h 1326590"/>
                  <a:gd name="connsiteX19" fmla="*/ 122528 w 357197"/>
                  <a:gd name="connsiteY19" fmla="*/ 65511 h 1326590"/>
                  <a:gd name="connsiteX20" fmla="*/ 163300 w 357197"/>
                  <a:gd name="connsiteY20" fmla="*/ 30625 h 1326590"/>
                  <a:gd name="connsiteX21" fmla="*/ 190208 w 357197"/>
                  <a:gd name="connsiteY21" fmla="*/ 45012 h 1326590"/>
                  <a:gd name="connsiteX22" fmla="*/ 223429 w 357197"/>
                  <a:gd name="connsiteY22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103810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63300 w 357197"/>
                  <a:gd name="connsiteY18" fmla="*/ 30625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7872 w 357197"/>
                  <a:gd name="connsiteY18" fmla="*/ 31780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66 h 1326618"/>
                  <a:gd name="connsiteX1" fmla="*/ 266098 w 357197"/>
                  <a:gd name="connsiteY1" fmla="*/ 43934 h 1326618"/>
                  <a:gd name="connsiteX2" fmla="*/ 276313 w 357197"/>
                  <a:gd name="connsiteY2" fmla="*/ 121150 h 1326618"/>
                  <a:gd name="connsiteX3" fmla="*/ 333463 w 357197"/>
                  <a:gd name="connsiteY3" fmla="*/ 220905 h 1326618"/>
                  <a:gd name="connsiteX4" fmla="*/ 278330 w 357197"/>
                  <a:gd name="connsiteY4" fmla="*/ 328602 h 1326618"/>
                  <a:gd name="connsiteX5" fmla="*/ 244900 w 357197"/>
                  <a:gd name="connsiteY5" fmla="*/ 376552 h 1326618"/>
                  <a:gd name="connsiteX6" fmla="*/ 277689 w 357197"/>
                  <a:gd name="connsiteY6" fmla="*/ 1181483 h 1326618"/>
                  <a:gd name="connsiteX7" fmla="*/ 160064 w 357197"/>
                  <a:gd name="connsiteY7" fmla="*/ 1326618 h 1326618"/>
                  <a:gd name="connsiteX8" fmla="*/ 160065 w 357197"/>
                  <a:gd name="connsiteY8" fmla="*/ 1326617 h 1326618"/>
                  <a:gd name="connsiteX9" fmla="*/ 42440 w 357197"/>
                  <a:gd name="connsiteY9" fmla="*/ 1181482 h 1326618"/>
                  <a:gd name="connsiteX10" fmla="*/ 83670 w 357197"/>
                  <a:gd name="connsiteY10" fmla="*/ 389380 h 1326618"/>
                  <a:gd name="connsiteX11" fmla="*/ 81424 w 357197"/>
                  <a:gd name="connsiteY11" fmla="*/ 389457 h 1326618"/>
                  <a:gd name="connsiteX12" fmla="*/ 53741 w 357197"/>
                  <a:gd name="connsiteY12" fmla="*/ 382200 h 1326618"/>
                  <a:gd name="connsiteX13" fmla="*/ 4164 w 357197"/>
                  <a:gd name="connsiteY13" fmla="*/ 285080 h 1326618"/>
                  <a:gd name="connsiteX14" fmla="*/ 19380 w 357197"/>
                  <a:gd name="connsiteY14" fmla="*/ 114797 h 1326618"/>
                  <a:gd name="connsiteX15" fmla="*/ 55609 w 357197"/>
                  <a:gd name="connsiteY15" fmla="*/ 89950 h 1326618"/>
                  <a:gd name="connsiteX16" fmla="*/ 82873 w 357197"/>
                  <a:gd name="connsiteY16" fmla="*/ 57547 h 1326618"/>
                  <a:gd name="connsiteX17" fmla="*/ 122404 w 357197"/>
                  <a:gd name="connsiteY17" fmla="*/ 66336 h 1326618"/>
                  <a:gd name="connsiteX18" fmla="*/ 147872 w 357197"/>
                  <a:gd name="connsiteY18" fmla="*/ 31808 h 1326618"/>
                  <a:gd name="connsiteX19" fmla="*/ 190208 w 357197"/>
                  <a:gd name="connsiteY19" fmla="*/ 45040 h 1326618"/>
                  <a:gd name="connsiteX20" fmla="*/ 223429 w 357197"/>
                  <a:gd name="connsiteY20" fmla="*/ 166 h 1326618"/>
                  <a:gd name="connsiteX0" fmla="*/ 223429 w 357197"/>
                  <a:gd name="connsiteY0" fmla="*/ 2 h 1326454"/>
                  <a:gd name="connsiteX1" fmla="*/ 259486 w 357197"/>
                  <a:gd name="connsiteY1" fmla="*/ 43770 h 1326454"/>
                  <a:gd name="connsiteX2" fmla="*/ 276313 w 357197"/>
                  <a:gd name="connsiteY2" fmla="*/ 120986 h 1326454"/>
                  <a:gd name="connsiteX3" fmla="*/ 333463 w 357197"/>
                  <a:gd name="connsiteY3" fmla="*/ 220741 h 1326454"/>
                  <a:gd name="connsiteX4" fmla="*/ 278330 w 357197"/>
                  <a:gd name="connsiteY4" fmla="*/ 328438 h 1326454"/>
                  <a:gd name="connsiteX5" fmla="*/ 244900 w 357197"/>
                  <a:gd name="connsiteY5" fmla="*/ 376388 h 1326454"/>
                  <a:gd name="connsiteX6" fmla="*/ 277689 w 357197"/>
                  <a:gd name="connsiteY6" fmla="*/ 1181319 h 1326454"/>
                  <a:gd name="connsiteX7" fmla="*/ 160064 w 357197"/>
                  <a:gd name="connsiteY7" fmla="*/ 1326454 h 1326454"/>
                  <a:gd name="connsiteX8" fmla="*/ 160065 w 357197"/>
                  <a:gd name="connsiteY8" fmla="*/ 1326453 h 1326454"/>
                  <a:gd name="connsiteX9" fmla="*/ 42440 w 357197"/>
                  <a:gd name="connsiteY9" fmla="*/ 1181318 h 1326454"/>
                  <a:gd name="connsiteX10" fmla="*/ 83670 w 357197"/>
                  <a:gd name="connsiteY10" fmla="*/ 389216 h 1326454"/>
                  <a:gd name="connsiteX11" fmla="*/ 81424 w 357197"/>
                  <a:gd name="connsiteY11" fmla="*/ 389293 h 1326454"/>
                  <a:gd name="connsiteX12" fmla="*/ 53741 w 357197"/>
                  <a:gd name="connsiteY12" fmla="*/ 382036 h 1326454"/>
                  <a:gd name="connsiteX13" fmla="*/ 4164 w 357197"/>
                  <a:gd name="connsiteY13" fmla="*/ 284916 h 1326454"/>
                  <a:gd name="connsiteX14" fmla="*/ 19380 w 357197"/>
                  <a:gd name="connsiteY14" fmla="*/ 114633 h 1326454"/>
                  <a:gd name="connsiteX15" fmla="*/ 55609 w 357197"/>
                  <a:gd name="connsiteY15" fmla="*/ 89786 h 1326454"/>
                  <a:gd name="connsiteX16" fmla="*/ 82873 w 357197"/>
                  <a:gd name="connsiteY16" fmla="*/ 57383 h 1326454"/>
                  <a:gd name="connsiteX17" fmla="*/ 122404 w 357197"/>
                  <a:gd name="connsiteY17" fmla="*/ 66172 h 1326454"/>
                  <a:gd name="connsiteX18" fmla="*/ 147872 w 357197"/>
                  <a:gd name="connsiteY18" fmla="*/ 31644 h 1326454"/>
                  <a:gd name="connsiteX19" fmla="*/ 190208 w 357197"/>
                  <a:gd name="connsiteY19" fmla="*/ 44876 h 1326454"/>
                  <a:gd name="connsiteX20" fmla="*/ 223429 w 357197"/>
                  <a:gd name="connsiteY20" fmla="*/ 2 h 1326454"/>
                  <a:gd name="connsiteX0" fmla="*/ 220123 w 357197"/>
                  <a:gd name="connsiteY0" fmla="*/ 2 h 1317221"/>
                  <a:gd name="connsiteX1" fmla="*/ 259486 w 357197"/>
                  <a:gd name="connsiteY1" fmla="*/ 34537 h 1317221"/>
                  <a:gd name="connsiteX2" fmla="*/ 276313 w 357197"/>
                  <a:gd name="connsiteY2" fmla="*/ 111753 h 1317221"/>
                  <a:gd name="connsiteX3" fmla="*/ 333463 w 357197"/>
                  <a:gd name="connsiteY3" fmla="*/ 211508 h 1317221"/>
                  <a:gd name="connsiteX4" fmla="*/ 278330 w 357197"/>
                  <a:gd name="connsiteY4" fmla="*/ 319205 h 1317221"/>
                  <a:gd name="connsiteX5" fmla="*/ 244900 w 357197"/>
                  <a:gd name="connsiteY5" fmla="*/ 367155 h 1317221"/>
                  <a:gd name="connsiteX6" fmla="*/ 277689 w 357197"/>
                  <a:gd name="connsiteY6" fmla="*/ 1172086 h 1317221"/>
                  <a:gd name="connsiteX7" fmla="*/ 160064 w 357197"/>
                  <a:gd name="connsiteY7" fmla="*/ 1317221 h 1317221"/>
                  <a:gd name="connsiteX8" fmla="*/ 160065 w 357197"/>
                  <a:gd name="connsiteY8" fmla="*/ 1317220 h 1317221"/>
                  <a:gd name="connsiteX9" fmla="*/ 42440 w 357197"/>
                  <a:gd name="connsiteY9" fmla="*/ 1172085 h 1317221"/>
                  <a:gd name="connsiteX10" fmla="*/ 83670 w 357197"/>
                  <a:gd name="connsiteY10" fmla="*/ 379983 h 1317221"/>
                  <a:gd name="connsiteX11" fmla="*/ 81424 w 357197"/>
                  <a:gd name="connsiteY11" fmla="*/ 380060 h 1317221"/>
                  <a:gd name="connsiteX12" fmla="*/ 53741 w 357197"/>
                  <a:gd name="connsiteY12" fmla="*/ 372803 h 1317221"/>
                  <a:gd name="connsiteX13" fmla="*/ 4164 w 357197"/>
                  <a:gd name="connsiteY13" fmla="*/ 275683 h 1317221"/>
                  <a:gd name="connsiteX14" fmla="*/ 19380 w 357197"/>
                  <a:gd name="connsiteY14" fmla="*/ 105400 h 1317221"/>
                  <a:gd name="connsiteX15" fmla="*/ 55609 w 357197"/>
                  <a:gd name="connsiteY15" fmla="*/ 80553 h 1317221"/>
                  <a:gd name="connsiteX16" fmla="*/ 82873 w 357197"/>
                  <a:gd name="connsiteY16" fmla="*/ 48150 h 1317221"/>
                  <a:gd name="connsiteX17" fmla="*/ 122404 w 357197"/>
                  <a:gd name="connsiteY17" fmla="*/ 56939 h 1317221"/>
                  <a:gd name="connsiteX18" fmla="*/ 147872 w 357197"/>
                  <a:gd name="connsiteY18" fmla="*/ 22411 h 1317221"/>
                  <a:gd name="connsiteX19" fmla="*/ 190208 w 357197"/>
                  <a:gd name="connsiteY19" fmla="*/ 35643 h 1317221"/>
                  <a:gd name="connsiteX20" fmla="*/ 220123 w 357197"/>
                  <a:gd name="connsiteY20" fmla="*/ 2 h 131722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41481"/>
                  <a:gd name="connsiteY0" fmla="*/ 442 h 1317661"/>
                  <a:gd name="connsiteX1" fmla="*/ 259486 w 341481"/>
                  <a:gd name="connsiteY1" fmla="*/ 34977 h 1317661"/>
                  <a:gd name="connsiteX2" fmla="*/ 276313 w 341481"/>
                  <a:gd name="connsiteY2" fmla="*/ 112193 h 1317661"/>
                  <a:gd name="connsiteX3" fmla="*/ 333463 w 341481"/>
                  <a:gd name="connsiteY3" fmla="*/ 211948 h 1317661"/>
                  <a:gd name="connsiteX4" fmla="*/ 278330 w 341481"/>
                  <a:gd name="connsiteY4" fmla="*/ 319645 h 1317661"/>
                  <a:gd name="connsiteX5" fmla="*/ 244900 w 341481"/>
                  <a:gd name="connsiteY5" fmla="*/ 367595 h 1317661"/>
                  <a:gd name="connsiteX6" fmla="*/ 277689 w 341481"/>
                  <a:gd name="connsiteY6" fmla="*/ 1172526 h 1317661"/>
                  <a:gd name="connsiteX7" fmla="*/ 160064 w 341481"/>
                  <a:gd name="connsiteY7" fmla="*/ 1317661 h 1317661"/>
                  <a:gd name="connsiteX8" fmla="*/ 160065 w 341481"/>
                  <a:gd name="connsiteY8" fmla="*/ 1317660 h 1317661"/>
                  <a:gd name="connsiteX9" fmla="*/ 42440 w 341481"/>
                  <a:gd name="connsiteY9" fmla="*/ 1172525 h 1317661"/>
                  <a:gd name="connsiteX10" fmla="*/ 83670 w 341481"/>
                  <a:gd name="connsiteY10" fmla="*/ 380423 h 1317661"/>
                  <a:gd name="connsiteX11" fmla="*/ 81424 w 341481"/>
                  <a:gd name="connsiteY11" fmla="*/ 380500 h 1317661"/>
                  <a:gd name="connsiteX12" fmla="*/ 53741 w 341481"/>
                  <a:gd name="connsiteY12" fmla="*/ 373243 h 1317661"/>
                  <a:gd name="connsiteX13" fmla="*/ 4164 w 341481"/>
                  <a:gd name="connsiteY13" fmla="*/ 276123 h 1317661"/>
                  <a:gd name="connsiteX14" fmla="*/ 19380 w 341481"/>
                  <a:gd name="connsiteY14" fmla="*/ 105840 h 1317661"/>
                  <a:gd name="connsiteX15" fmla="*/ 55609 w 341481"/>
                  <a:gd name="connsiteY15" fmla="*/ 80993 h 1317661"/>
                  <a:gd name="connsiteX16" fmla="*/ 82873 w 341481"/>
                  <a:gd name="connsiteY16" fmla="*/ 48590 h 1317661"/>
                  <a:gd name="connsiteX17" fmla="*/ 122404 w 341481"/>
                  <a:gd name="connsiteY17" fmla="*/ 57379 h 1317661"/>
                  <a:gd name="connsiteX18" fmla="*/ 147872 w 341481"/>
                  <a:gd name="connsiteY18" fmla="*/ 22851 h 1317661"/>
                  <a:gd name="connsiteX19" fmla="*/ 190208 w 341481"/>
                  <a:gd name="connsiteY19" fmla="*/ 36083 h 1317661"/>
                  <a:gd name="connsiteX20" fmla="*/ 220123 w 341481"/>
                  <a:gd name="connsiteY20" fmla="*/ 442 h 1317661"/>
                  <a:gd name="connsiteX0" fmla="*/ 220123 w 339522"/>
                  <a:gd name="connsiteY0" fmla="*/ 442 h 1317661"/>
                  <a:gd name="connsiteX1" fmla="*/ 259486 w 339522"/>
                  <a:gd name="connsiteY1" fmla="*/ 34977 h 1317661"/>
                  <a:gd name="connsiteX2" fmla="*/ 276313 w 339522"/>
                  <a:gd name="connsiteY2" fmla="*/ 112193 h 1317661"/>
                  <a:gd name="connsiteX3" fmla="*/ 331682 w 339522"/>
                  <a:gd name="connsiteY3" fmla="*/ 92803 h 1317661"/>
                  <a:gd name="connsiteX4" fmla="*/ 333463 w 339522"/>
                  <a:gd name="connsiteY4" fmla="*/ 211948 h 1317661"/>
                  <a:gd name="connsiteX5" fmla="*/ 278330 w 339522"/>
                  <a:gd name="connsiteY5" fmla="*/ 319645 h 1317661"/>
                  <a:gd name="connsiteX6" fmla="*/ 244900 w 339522"/>
                  <a:gd name="connsiteY6" fmla="*/ 367595 h 1317661"/>
                  <a:gd name="connsiteX7" fmla="*/ 277689 w 339522"/>
                  <a:gd name="connsiteY7" fmla="*/ 1172526 h 1317661"/>
                  <a:gd name="connsiteX8" fmla="*/ 160064 w 339522"/>
                  <a:gd name="connsiteY8" fmla="*/ 1317661 h 1317661"/>
                  <a:gd name="connsiteX9" fmla="*/ 160065 w 339522"/>
                  <a:gd name="connsiteY9" fmla="*/ 1317660 h 1317661"/>
                  <a:gd name="connsiteX10" fmla="*/ 42440 w 339522"/>
                  <a:gd name="connsiteY10" fmla="*/ 1172525 h 1317661"/>
                  <a:gd name="connsiteX11" fmla="*/ 83670 w 339522"/>
                  <a:gd name="connsiteY11" fmla="*/ 380423 h 1317661"/>
                  <a:gd name="connsiteX12" fmla="*/ 81424 w 339522"/>
                  <a:gd name="connsiteY12" fmla="*/ 380500 h 1317661"/>
                  <a:gd name="connsiteX13" fmla="*/ 53741 w 339522"/>
                  <a:gd name="connsiteY13" fmla="*/ 373243 h 1317661"/>
                  <a:gd name="connsiteX14" fmla="*/ 4164 w 339522"/>
                  <a:gd name="connsiteY14" fmla="*/ 276123 h 1317661"/>
                  <a:gd name="connsiteX15" fmla="*/ 19380 w 339522"/>
                  <a:gd name="connsiteY15" fmla="*/ 105840 h 1317661"/>
                  <a:gd name="connsiteX16" fmla="*/ 55609 w 339522"/>
                  <a:gd name="connsiteY16" fmla="*/ 80993 h 1317661"/>
                  <a:gd name="connsiteX17" fmla="*/ 82873 w 339522"/>
                  <a:gd name="connsiteY17" fmla="*/ 48590 h 1317661"/>
                  <a:gd name="connsiteX18" fmla="*/ 122404 w 339522"/>
                  <a:gd name="connsiteY18" fmla="*/ 57379 h 1317661"/>
                  <a:gd name="connsiteX19" fmla="*/ 147872 w 339522"/>
                  <a:gd name="connsiteY19" fmla="*/ 22851 h 1317661"/>
                  <a:gd name="connsiteX20" fmla="*/ 190208 w 339522"/>
                  <a:gd name="connsiteY20" fmla="*/ 36083 h 1317661"/>
                  <a:gd name="connsiteX21" fmla="*/ 220123 w 339522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52133"/>
                  <a:gd name="connsiteY0" fmla="*/ 442 h 1317661"/>
                  <a:gd name="connsiteX1" fmla="*/ 259486 w 352133"/>
                  <a:gd name="connsiteY1" fmla="*/ 34977 h 1317661"/>
                  <a:gd name="connsiteX2" fmla="*/ 276313 w 352133"/>
                  <a:gd name="connsiteY2" fmla="*/ 112193 h 1317661"/>
                  <a:gd name="connsiteX3" fmla="*/ 344905 w 352133"/>
                  <a:gd name="connsiteY3" fmla="*/ 77800 h 1317661"/>
                  <a:gd name="connsiteX4" fmla="*/ 333463 w 352133"/>
                  <a:gd name="connsiteY4" fmla="*/ 211948 h 1317661"/>
                  <a:gd name="connsiteX5" fmla="*/ 278330 w 352133"/>
                  <a:gd name="connsiteY5" fmla="*/ 319645 h 1317661"/>
                  <a:gd name="connsiteX6" fmla="*/ 244900 w 352133"/>
                  <a:gd name="connsiteY6" fmla="*/ 367595 h 1317661"/>
                  <a:gd name="connsiteX7" fmla="*/ 277689 w 352133"/>
                  <a:gd name="connsiteY7" fmla="*/ 1172526 h 1317661"/>
                  <a:gd name="connsiteX8" fmla="*/ 160064 w 352133"/>
                  <a:gd name="connsiteY8" fmla="*/ 1317661 h 1317661"/>
                  <a:gd name="connsiteX9" fmla="*/ 160065 w 352133"/>
                  <a:gd name="connsiteY9" fmla="*/ 1317660 h 1317661"/>
                  <a:gd name="connsiteX10" fmla="*/ 42440 w 352133"/>
                  <a:gd name="connsiteY10" fmla="*/ 1172525 h 1317661"/>
                  <a:gd name="connsiteX11" fmla="*/ 83670 w 352133"/>
                  <a:gd name="connsiteY11" fmla="*/ 380423 h 1317661"/>
                  <a:gd name="connsiteX12" fmla="*/ 81424 w 352133"/>
                  <a:gd name="connsiteY12" fmla="*/ 380500 h 1317661"/>
                  <a:gd name="connsiteX13" fmla="*/ 53741 w 352133"/>
                  <a:gd name="connsiteY13" fmla="*/ 373243 h 1317661"/>
                  <a:gd name="connsiteX14" fmla="*/ 4164 w 352133"/>
                  <a:gd name="connsiteY14" fmla="*/ 276123 h 1317661"/>
                  <a:gd name="connsiteX15" fmla="*/ 19380 w 352133"/>
                  <a:gd name="connsiteY15" fmla="*/ 105840 h 1317661"/>
                  <a:gd name="connsiteX16" fmla="*/ 55609 w 352133"/>
                  <a:gd name="connsiteY16" fmla="*/ 80993 h 1317661"/>
                  <a:gd name="connsiteX17" fmla="*/ 82873 w 352133"/>
                  <a:gd name="connsiteY17" fmla="*/ 48590 h 1317661"/>
                  <a:gd name="connsiteX18" fmla="*/ 122404 w 352133"/>
                  <a:gd name="connsiteY18" fmla="*/ 57379 h 1317661"/>
                  <a:gd name="connsiteX19" fmla="*/ 147872 w 352133"/>
                  <a:gd name="connsiteY19" fmla="*/ 22851 h 1317661"/>
                  <a:gd name="connsiteX20" fmla="*/ 190208 w 352133"/>
                  <a:gd name="connsiteY20" fmla="*/ 36083 h 1317661"/>
                  <a:gd name="connsiteX21" fmla="*/ 220123 w 352133"/>
                  <a:gd name="connsiteY21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18900 w 352089"/>
                  <a:gd name="connsiteY0" fmla="*/ 442 h 1317661"/>
                  <a:gd name="connsiteX1" fmla="*/ 258263 w 352089"/>
                  <a:gd name="connsiteY1" fmla="*/ 34977 h 1317661"/>
                  <a:gd name="connsiteX2" fmla="*/ 275090 w 352089"/>
                  <a:gd name="connsiteY2" fmla="*/ 112193 h 1317661"/>
                  <a:gd name="connsiteX3" fmla="*/ 343682 w 352089"/>
                  <a:gd name="connsiteY3" fmla="*/ 77800 h 1317661"/>
                  <a:gd name="connsiteX4" fmla="*/ 332240 w 352089"/>
                  <a:gd name="connsiteY4" fmla="*/ 211948 h 1317661"/>
                  <a:gd name="connsiteX5" fmla="*/ 243677 w 352089"/>
                  <a:gd name="connsiteY5" fmla="*/ 367595 h 1317661"/>
                  <a:gd name="connsiteX6" fmla="*/ 276466 w 352089"/>
                  <a:gd name="connsiteY6" fmla="*/ 1172526 h 1317661"/>
                  <a:gd name="connsiteX7" fmla="*/ 158841 w 352089"/>
                  <a:gd name="connsiteY7" fmla="*/ 1317661 h 1317661"/>
                  <a:gd name="connsiteX8" fmla="*/ 158842 w 352089"/>
                  <a:gd name="connsiteY8" fmla="*/ 1317660 h 1317661"/>
                  <a:gd name="connsiteX9" fmla="*/ 41217 w 352089"/>
                  <a:gd name="connsiteY9" fmla="*/ 1172525 h 1317661"/>
                  <a:gd name="connsiteX10" fmla="*/ 80201 w 352089"/>
                  <a:gd name="connsiteY10" fmla="*/ 380500 h 1317661"/>
                  <a:gd name="connsiteX11" fmla="*/ 41498 w 352089"/>
                  <a:gd name="connsiteY11" fmla="*/ 353624 h 1317661"/>
                  <a:gd name="connsiteX12" fmla="*/ 737 w 352089"/>
                  <a:gd name="connsiteY12" fmla="*/ 236884 h 1317661"/>
                  <a:gd name="connsiteX13" fmla="*/ 18157 w 352089"/>
                  <a:gd name="connsiteY13" fmla="*/ 105840 h 1317661"/>
                  <a:gd name="connsiteX14" fmla="*/ 54386 w 352089"/>
                  <a:gd name="connsiteY14" fmla="*/ 80993 h 1317661"/>
                  <a:gd name="connsiteX15" fmla="*/ 81650 w 352089"/>
                  <a:gd name="connsiteY15" fmla="*/ 48590 h 1317661"/>
                  <a:gd name="connsiteX16" fmla="*/ 121181 w 352089"/>
                  <a:gd name="connsiteY16" fmla="*/ 57379 h 1317661"/>
                  <a:gd name="connsiteX17" fmla="*/ 146649 w 352089"/>
                  <a:gd name="connsiteY17" fmla="*/ 22851 h 1317661"/>
                  <a:gd name="connsiteX18" fmla="*/ 188985 w 352089"/>
                  <a:gd name="connsiteY18" fmla="*/ 36083 h 1317661"/>
                  <a:gd name="connsiteX19" fmla="*/ 218900 w 352089"/>
                  <a:gd name="connsiteY19" fmla="*/ 442 h 1317661"/>
                  <a:gd name="connsiteX0" fmla="*/ 220365 w 353554"/>
                  <a:gd name="connsiteY0" fmla="*/ 442 h 1317661"/>
                  <a:gd name="connsiteX1" fmla="*/ 259728 w 353554"/>
                  <a:gd name="connsiteY1" fmla="*/ 34977 h 1317661"/>
                  <a:gd name="connsiteX2" fmla="*/ 276555 w 353554"/>
                  <a:gd name="connsiteY2" fmla="*/ 112193 h 1317661"/>
                  <a:gd name="connsiteX3" fmla="*/ 345147 w 353554"/>
                  <a:gd name="connsiteY3" fmla="*/ 77800 h 1317661"/>
                  <a:gd name="connsiteX4" fmla="*/ 333705 w 353554"/>
                  <a:gd name="connsiteY4" fmla="*/ 211948 h 1317661"/>
                  <a:gd name="connsiteX5" fmla="*/ 245142 w 353554"/>
                  <a:gd name="connsiteY5" fmla="*/ 367595 h 1317661"/>
                  <a:gd name="connsiteX6" fmla="*/ 277931 w 353554"/>
                  <a:gd name="connsiteY6" fmla="*/ 1172526 h 1317661"/>
                  <a:gd name="connsiteX7" fmla="*/ 160306 w 353554"/>
                  <a:gd name="connsiteY7" fmla="*/ 1317661 h 1317661"/>
                  <a:gd name="connsiteX8" fmla="*/ 160307 w 353554"/>
                  <a:gd name="connsiteY8" fmla="*/ 1317660 h 1317661"/>
                  <a:gd name="connsiteX9" fmla="*/ 42682 w 353554"/>
                  <a:gd name="connsiteY9" fmla="*/ 1172525 h 1317661"/>
                  <a:gd name="connsiteX10" fmla="*/ 81666 w 353554"/>
                  <a:gd name="connsiteY10" fmla="*/ 380500 h 1317661"/>
                  <a:gd name="connsiteX11" fmla="*/ 42963 w 353554"/>
                  <a:gd name="connsiteY11" fmla="*/ 353624 h 1317661"/>
                  <a:gd name="connsiteX12" fmla="*/ 2202 w 353554"/>
                  <a:gd name="connsiteY12" fmla="*/ 236884 h 1317661"/>
                  <a:gd name="connsiteX13" fmla="*/ 10806 w 353554"/>
                  <a:gd name="connsiteY13" fmla="*/ 101224 h 1317661"/>
                  <a:gd name="connsiteX14" fmla="*/ 55851 w 353554"/>
                  <a:gd name="connsiteY14" fmla="*/ 80993 h 1317661"/>
                  <a:gd name="connsiteX15" fmla="*/ 83115 w 353554"/>
                  <a:gd name="connsiteY15" fmla="*/ 48590 h 1317661"/>
                  <a:gd name="connsiteX16" fmla="*/ 122646 w 353554"/>
                  <a:gd name="connsiteY16" fmla="*/ 57379 h 1317661"/>
                  <a:gd name="connsiteX17" fmla="*/ 148114 w 353554"/>
                  <a:gd name="connsiteY17" fmla="*/ 22851 h 1317661"/>
                  <a:gd name="connsiteX18" fmla="*/ 190450 w 353554"/>
                  <a:gd name="connsiteY18" fmla="*/ 36083 h 1317661"/>
                  <a:gd name="connsiteX19" fmla="*/ 220365 w 353554"/>
                  <a:gd name="connsiteY19" fmla="*/ 442 h 1317661"/>
                  <a:gd name="connsiteX0" fmla="*/ 222626 w 355815"/>
                  <a:gd name="connsiteY0" fmla="*/ 442 h 1317661"/>
                  <a:gd name="connsiteX1" fmla="*/ 261989 w 355815"/>
                  <a:gd name="connsiteY1" fmla="*/ 34977 h 1317661"/>
                  <a:gd name="connsiteX2" fmla="*/ 278816 w 355815"/>
                  <a:gd name="connsiteY2" fmla="*/ 112193 h 1317661"/>
                  <a:gd name="connsiteX3" fmla="*/ 347408 w 355815"/>
                  <a:gd name="connsiteY3" fmla="*/ 77800 h 1317661"/>
                  <a:gd name="connsiteX4" fmla="*/ 335966 w 355815"/>
                  <a:gd name="connsiteY4" fmla="*/ 211948 h 1317661"/>
                  <a:gd name="connsiteX5" fmla="*/ 247403 w 355815"/>
                  <a:gd name="connsiteY5" fmla="*/ 367595 h 1317661"/>
                  <a:gd name="connsiteX6" fmla="*/ 280192 w 355815"/>
                  <a:gd name="connsiteY6" fmla="*/ 1172526 h 1317661"/>
                  <a:gd name="connsiteX7" fmla="*/ 162567 w 355815"/>
                  <a:gd name="connsiteY7" fmla="*/ 1317661 h 1317661"/>
                  <a:gd name="connsiteX8" fmla="*/ 162568 w 355815"/>
                  <a:gd name="connsiteY8" fmla="*/ 1317660 h 1317661"/>
                  <a:gd name="connsiteX9" fmla="*/ 44943 w 355815"/>
                  <a:gd name="connsiteY9" fmla="*/ 1172525 h 1317661"/>
                  <a:gd name="connsiteX10" fmla="*/ 83927 w 355815"/>
                  <a:gd name="connsiteY10" fmla="*/ 380500 h 1317661"/>
                  <a:gd name="connsiteX11" fmla="*/ 45224 w 355815"/>
                  <a:gd name="connsiteY11" fmla="*/ 353624 h 1317661"/>
                  <a:gd name="connsiteX12" fmla="*/ 4463 w 355815"/>
                  <a:gd name="connsiteY12" fmla="*/ 236884 h 1317661"/>
                  <a:gd name="connsiteX13" fmla="*/ 13067 w 355815"/>
                  <a:gd name="connsiteY13" fmla="*/ 101224 h 1317661"/>
                  <a:gd name="connsiteX14" fmla="*/ 58112 w 355815"/>
                  <a:gd name="connsiteY14" fmla="*/ 80993 h 1317661"/>
                  <a:gd name="connsiteX15" fmla="*/ 85376 w 355815"/>
                  <a:gd name="connsiteY15" fmla="*/ 48590 h 1317661"/>
                  <a:gd name="connsiteX16" fmla="*/ 124907 w 355815"/>
                  <a:gd name="connsiteY16" fmla="*/ 57379 h 1317661"/>
                  <a:gd name="connsiteX17" fmla="*/ 150375 w 355815"/>
                  <a:gd name="connsiteY17" fmla="*/ 22851 h 1317661"/>
                  <a:gd name="connsiteX18" fmla="*/ 192711 w 355815"/>
                  <a:gd name="connsiteY18" fmla="*/ 36083 h 1317661"/>
                  <a:gd name="connsiteX19" fmla="*/ 222626 w 355815"/>
                  <a:gd name="connsiteY19" fmla="*/ 442 h 1317661"/>
                  <a:gd name="connsiteX0" fmla="*/ 220434 w 353623"/>
                  <a:gd name="connsiteY0" fmla="*/ 442 h 1317661"/>
                  <a:gd name="connsiteX1" fmla="*/ 259797 w 353623"/>
                  <a:gd name="connsiteY1" fmla="*/ 34977 h 1317661"/>
                  <a:gd name="connsiteX2" fmla="*/ 276624 w 353623"/>
                  <a:gd name="connsiteY2" fmla="*/ 112193 h 1317661"/>
                  <a:gd name="connsiteX3" fmla="*/ 345216 w 353623"/>
                  <a:gd name="connsiteY3" fmla="*/ 77800 h 1317661"/>
                  <a:gd name="connsiteX4" fmla="*/ 333774 w 353623"/>
                  <a:gd name="connsiteY4" fmla="*/ 211948 h 1317661"/>
                  <a:gd name="connsiteX5" fmla="*/ 245211 w 353623"/>
                  <a:gd name="connsiteY5" fmla="*/ 367595 h 1317661"/>
                  <a:gd name="connsiteX6" fmla="*/ 278000 w 353623"/>
                  <a:gd name="connsiteY6" fmla="*/ 1172526 h 1317661"/>
                  <a:gd name="connsiteX7" fmla="*/ 160375 w 353623"/>
                  <a:gd name="connsiteY7" fmla="*/ 1317661 h 1317661"/>
                  <a:gd name="connsiteX8" fmla="*/ 160376 w 353623"/>
                  <a:gd name="connsiteY8" fmla="*/ 1317660 h 1317661"/>
                  <a:gd name="connsiteX9" fmla="*/ 42751 w 353623"/>
                  <a:gd name="connsiteY9" fmla="*/ 1172525 h 1317661"/>
                  <a:gd name="connsiteX10" fmla="*/ 81735 w 353623"/>
                  <a:gd name="connsiteY10" fmla="*/ 380500 h 1317661"/>
                  <a:gd name="connsiteX11" fmla="*/ 43032 w 353623"/>
                  <a:gd name="connsiteY11" fmla="*/ 353624 h 1317661"/>
                  <a:gd name="connsiteX12" fmla="*/ 2271 w 353623"/>
                  <a:gd name="connsiteY12" fmla="*/ 236884 h 1317661"/>
                  <a:gd name="connsiteX13" fmla="*/ 16385 w 353623"/>
                  <a:gd name="connsiteY13" fmla="*/ 89683 h 1317661"/>
                  <a:gd name="connsiteX14" fmla="*/ 55920 w 353623"/>
                  <a:gd name="connsiteY14" fmla="*/ 80993 h 1317661"/>
                  <a:gd name="connsiteX15" fmla="*/ 83184 w 353623"/>
                  <a:gd name="connsiteY15" fmla="*/ 48590 h 1317661"/>
                  <a:gd name="connsiteX16" fmla="*/ 122715 w 353623"/>
                  <a:gd name="connsiteY16" fmla="*/ 57379 h 1317661"/>
                  <a:gd name="connsiteX17" fmla="*/ 148183 w 353623"/>
                  <a:gd name="connsiteY17" fmla="*/ 22851 h 1317661"/>
                  <a:gd name="connsiteX18" fmla="*/ 190519 w 353623"/>
                  <a:gd name="connsiteY18" fmla="*/ 36083 h 1317661"/>
                  <a:gd name="connsiteX19" fmla="*/ 220434 w 353623"/>
                  <a:gd name="connsiteY19" fmla="*/ 442 h 1317661"/>
                  <a:gd name="connsiteX0" fmla="*/ 219340 w 352529"/>
                  <a:gd name="connsiteY0" fmla="*/ 442 h 1317661"/>
                  <a:gd name="connsiteX1" fmla="*/ 258703 w 352529"/>
                  <a:gd name="connsiteY1" fmla="*/ 34977 h 1317661"/>
                  <a:gd name="connsiteX2" fmla="*/ 275530 w 352529"/>
                  <a:gd name="connsiteY2" fmla="*/ 112193 h 1317661"/>
                  <a:gd name="connsiteX3" fmla="*/ 344122 w 352529"/>
                  <a:gd name="connsiteY3" fmla="*/ 77800 h 1317661"/>
                  <a:gd name="connsiteX4" fmla="*/ 332680 w 352529"/>
                  <a:gd name="connsiteY4" fmla="*/ 211948 h 1317661"/>
                  <a:gd name="connsiteX5" fmla="*/ 244117 w 352529"/>
                  <a:gd name="connsiteY5" fmla="*/ 367595 h 1317661"/>
                  <a:gd name="connsiteX6" fmla="*/ 276906 w 352529"/>
                  <a:gd name="connsiteY6" fmla="*/ 1172526 h 1317661"/>
                  <a:gd name="connsiteX7" fmla="*/ 159281 w 352529"/>
                  <a:gd name="connsiteY7" fmla="*/ 1317661 h 1317661"/>
                  <a:gd name="connsiteX8" fmla="*/ 159282 w 352529"/>
                  <a:gd name="connsiteY8" fmla="*/ 1317660 h 1317661"/>
                  <a:gd name="connsiteX9" fmla="*/ 41657 w 352529"/>
                  <a:gd name="connsiteY9" fmla="*/ 1172525 h 1317661"/>
                  <a:gd name="connsiteX10" fmla="*/ 80641 w 352529"/>
                  <a:gd name="connsiteY10" fmla="*/ 380500 h 1317661"/>
                  <a:gd name="connsiteX11" fmla="*/ 41938 w 352529"/>
                  <a:gd name="connsiteY11" fmla="*/ 353624 h 1317661"/>
                  <a:gd name="connsiteX12" fmla="*/ 1177 w 352529"/>
                  <a:gd name="connsiteY12" fmla="*/ 236884 h 1317661"/>
                  <a:gd name="connsiteX13" fmla="*/ 15291 w 352529"/>
                  <a:gd name="connsiteY13" fmla="*/ 89683 h 1317661"/>
                  <a:gd name="connsiteX14" fmla="*/ 59234 w 352529"/>
                  <a:gd name="connsiteY14" fmla="*/ 79838 h 1317661"/>
                  <a:gd name="connsiteX15" fmla="*/ 82090 w 352529"/>
                  <a:gd name="connsiteY15" fmla="*/ 48590 h 1317661"/>
                  <a:gd name="connsiteX16" fmla="*/ 121621 w 352529"/>
                  <a:gd name="connsiteY16" fmla="*/ 57379 h 1317661"/>
                  <a:gd name="connsiteX17" fmla="*/ 147089 w 352529"/>
                  <a:gd name="connsiteY17" fmla="*/ 22851 h 1317661"/>
                  <a:gd name="connsiteX18" fmla="*/ 189425 w 352529"/>
                  <a:gd name="connsiteY18" fmla="*/ 36083 h 1317661"/>
                  <a:gd name="connsiteX19" fmla="*/ 219340 w 352529"/>
                  <a:gd name="connsiteY19" fmla="*/ 442 h 1317661"/>
                  <a:gd name="connsiteX0" fmla="*/ 221398 w 354587"/>
                  <a:gd name="connsiteY0" fmla="*/ 442 h 1317661"/>
                  <a:gd name="connsiteX1" fmla="*/ 260761 w 354587"/>
                  <a:gd name="connsiteY1" fmla="*/ 34977 h 1317661"/>
                  <a:gd name="connsiteX2" fmla="*/ 277588 w 354587"/>
                  <a:gd name="connsiteY2" fmla="*/ 112193 h 1317661"/>
                  <a:gd name="connsiteX3" fmla="*/ 346180 w 354587"/>
                  <a:gd name="connsiteY3" fmla="*/ 77800 h 1317661"/>
                  <a:gd name="connsiteX4" fmla="*/ 334738 w 354587"/>
                  <a:gd name="connsiteY4" fmla="*/ 211948 h 1317661"/>
                  <a:gd name="connsiteX5" fmla="*/ 246175 w 354587"/>
                  <a:gd name="connsiteY5" fmla="*/ 367595 h 1317661"/>
                  <a:gd name="connsiteX6" fmla="*/ 278964 w 354587"/>
                  <a:gd name="connsiteY6" fmla="*/ 1172526 h 1317661"/>
                  <a:gd name="connsiteX7" fmla="*/ 161339 w 354587"/>
                  <a:gd name="connsiteY7" fmla="*/ 1317661 h 1317661"/>
                  <a:gd name="connsiteX8" fmla="*/ 161340 w 354587"/>
                  <a:gd name="connsiteY8" fmla="*/ 1317660 h 1317661"/>
                  <a:gd name="connsiteX9" fmla="*/ 43715 w 354587"/>
                  <a:gd name="connsiteY9" fmla="*/ 1172525 h 1317661"/>
                  <a:gd name="connsiteX10" fmla="*/ 82699 w 354587"/>
                  <a:gd name="connsiteY10" fmla="*/ 380500 h 1317661"/>
                  <a:gd name="connsiteX11" fmla="*/ 43996 w 354587"/>
                  <a:gd name="connsiteY11" fmla="*/ 353624 h 1317661"/>
                  <a:gd name="connsiteX12" fmla="*/ 3235 w 354587"/>
                  <a:gd name="connsiteY12" fmla="*/ 236884 h 1317661"/>
                  <a:gd name="connsiteX13" fmla="*/ 17349 w 354587"/>
                  <a:gd name="connsiteY13" fmla="*/ 89683 h 1317661"/>
                  <a:gd name="connsiteX14" fmla="*/ 61292 w 354587"/>
                  <a:gd name="connsiteY14" fmla="*/ 79838 h 1317661"/>
                  <a:gd name="connsiteX15" fmla="*/ 84148 w 354587"/>
                  <a:gd name="connsiteY15" fmla="*/ 48590 h 1317661"/>
                  <a:gd name="connsiteX16" fmla="*/ 123679 w 354587"/>
                  <a:gd name="connsiteY16" fmla="*/ 57379 h 1317661"/>
                  <a:gd name="connsiteX17" fmla="*/ 149147 w 354587"/>
                  <a:gd name="connsiteY17" fmla="*/ 22851 h 1317661"/>
                  <a:gd name="connsiteX18" fmla="*/ 191483 w 354587"/>
                  <a:gd name="connsiteY18" fmla="*/ 36083 h 1317661"/>
                  <a:gd name="connsiteX19" fmla="*/ 221398 w 354587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54428" h="1317661">
                    <a:moveTo>
                      <a:pt x="221239" y="442"/>
                    </a:moveTo>
                    <a:cubicBezTo>
                      <a:pt x="240499" y="-3204"/>
                      <a:pt x="251237" y="16352"/>
                      <a:pt x="260602" y="34977"/>
                    </a:cubicBezTo>
                    <a:cubicBezTo>
                      <a:pt x="269967" y="53602"/>
                      <a:pt x="265396" y="102555"/>
                      <a:pt x="277429" y="112193"/>
                    </a:cubicBezTo>
                    <a:cubicBezTo>
                      <a:pt x="300481" y="95288"/>
                      <a:pt x="307845" y="58865"/>
                      <a:pt x="346021" y="77800"/>
                    </a:cubicBezTo>
                    <a:cubicBezTo>
                      <a:pt x="363260" y="99042"/>
                      <a:pt x="351246" y="163649"/>
                      <a:pt x="334579" y="211948"/>
                    </a:cubicBezTo>
                    <a:cubicBezTo>
                      <a:pt x="317912" y="260247"/>
                      <a:pt x="298289" y="313674"/>
                      <a:pt x="246016" y="367595"/>
                    </a:cubicBezTo>
                    <a:lnTo>
                      <a:pt x="278805" y="1172526"/>
                    </a:lnTo>
                    <a:cubicBezTo>
                      <a:pt x="278805" y="1252683"/>
                      <a:pt x="226143" y="1317661"/>
                      <a:pt x="161180" y="1317661"/>
                    </a:cubicBezTo>
                    <a:lnTo>
                      <a:pt x="161181" y="1317660"/>
                    </a:lnTo>
                    <a:cubicBezTo>
                      <a:pt x="96218" y="1317660"/>
                      <a:pt x="43556" y="1252682"/>
                      <a:pt x="43556" y="1172525"/>
                    </a:cubicBezTo>
                    <a:lnTo>
                      <a:pt x="82540" y="380500"/>
                    </a:lnTo>
                    <a:cubicBezTo>
                      <a:pt x="64496" y="371156"/>
                      <a:pt x="57081" y="361402"/>
                      <a:pt x="41633" y="342083"/>
                    </a:cubicBezTo>
                    <a:cubicBezTo>
                      <a:pt x="26185" y="322764"/>
                      <a:pt x="7150" y="278951"/>
                      <a:pt x="3076" y="236884"/>
                    </a:cubicBezTo>
                    <a:cubicBezTo>
                      <a:pt x="-998" y="194817"/>
                      <a:pt x="-4607" y="114703"/>
                      <a:pt x="17190" y="89683"/>
                    </a:cubicBezTo>
                    <a:cubicBezTo>
                      <a:pt x="38987" y="64663"/>
                      <a:pt x="45688" y="86595"/>
                      <a:pt x="61133" y="79838"/>
                    </a:cubicBezTo>
                    <a:cubicBezTo>
                      <a:pt x="69119" y="68652"/>
                      <a:pt x="73591" y="52333"/>
                      <a:pt x="83989" y="48590"/>
                    </a:cubicBezTo>
                    <a:cubicBezTo>
                      <a:pt x="94387" y="44847"/>
                      <a:pt x="109241" y="54065"/>
                      <a:pt x="123520" y="57379"/>
                    </a:cubicBezTo>
                    <a:cubicBezTo>
                      <a:pt x="136925" y="52897"/>
                      <a:pt x="125565" y="32170"/>
                      <a:pt x="148988" y="22851"/>
                    </a:cubicBezTo>
                    <a:cubicBezTo>
                      <a:pt x="172411" y="13532"/>
                      <a:pt x="176845" y="33211"/>
                      <a:pt x="191324" y="36083"/>
                    </a:cubicBezTo>
                    <a:cubicBezTo>
                      <a:pt x="202398" y="21125"/>
                      <a:pt x="201979" y="4088"/>
                      <a:pt x="221239" y="442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6701427B-B75C-46E7-A989-D9467B4CE318}"/>
                </a:ext>
              </a:extLst>
            </p:cNvPr>
            <p:cNvSpPr/>
            <p:nvPr/>
          </p:nvSpPr>
          <p:spPr>
            <a:xfrm rot="9000000">
              <a:off x="2349863" y="2355554"/>
              <a:ext cx="404130" cy="928714"/>
            </a:xfrm>
            <a:custGeom>
              <a:avLst/>
              <a:gdLst>
                <a:gd name="connsiteX0" fmla="*/ 61979 w 393261"/>
                <a:gd name="connsiteY0" fmla="*/ 958385 h 958385"/>
                <a:gd name="connsiteX1" fmla="*/ 61979 w 393261"/>
                <a:gd name="connsiteY1" fmla="*/ 885509 h 958385"/>
                <a:gd name="connsiteX2" fmla="*/ 0 w 393261"/>
                <a:gd name="connsiteY2" fmla="*/ 885509 h 958385"/>
                <a:gd name="connsiteX3" fmla="*/ 0 w 393261"/>
                <a:gd name="connsiteY3" fmla="*/ 193752 h 958385"/>
                <a:gd name="connsiteX4" fmla="*/ 193752 w 393261"/>
                <a:gd name="connsiteY4" fmla="*/ 0 h 958385"/>
                <a:gd name="connsiteX5" fmla="*/ 199509 w 393261"/>
                <a:gd name="connsiteY5" fmla="*/ 0 h 958385"/>
                <a:gd name="connsiteX6" fmla="*/ 393261 w 393261"/>
                <a:gd name="connsiteY6" fmla="*/ 193752 h 958385"/>
                <a:gd name="connsiteX7" fmla="*/ 393261 w 393261"/>
                <a:gd name="connsiteY7" fmla="*/ 885509 h 958385"/>
                <a:gd name="connsiteX8" fmla="*/ 348337 w 393261"/>
                <a:gd name="connsiteY8" fmla="*/ 885509 h 958385"/>
                <a:gd name="connsiteX9" fmla="*/ 348337 w 393261"/>
                <a:gd name="connsiteY9" fmla="*/ 958385 h 958385"/>
                <a:gd name="connsiteX0" fmla="*/ 61979 w 393261"/>
                <a:gd name="connsiteY0" fmla="*/ 958385 h 958385"/>
                <a:gd name="connsiteX1" fmla="*/ 61979 w 393261"/>
                <a:gd name="connsiteY1" fmla="*/ 885509 h 958385"/>
                <a:gd name="connsiteX2" fmla="*/ 0 w 393261"/>
                <a:gd name="connsiteY2" fmla="*/ 885509 h 958385"/>
                <a:gd name="connsiteX3" fmla="*/ 0 w 393261"/>
                <a:gd name="connsiteY3" fmla="*/ 193752 h 958385"/>
                <a:gd name="connsiteX4" fmla="*/ 193752 w 393261"/>
                <a:gd name="connsiteY4" fmla="*/ 0 h 958385"/>
                <a:gd name="connsiteX5" fmla="*/ 199509 w 393261"/>
                <a:gd name="connsiteY5" fmla="*/ 0 h 958385"/>
                <a:gd name="connsiteX6" fmla="*/ 393261 w 393261"/>
                <a:gd name="connsiteY6" fmla="*/ 193752 h 958385"/>
                <a:gd name="connsiteX7" fmla="*/ 348337 w 393261"/>
                <a:gd name="connsiteY7" fmla="*/ 885509 h 958385"/>
                <a:gd name="connsiteX8" fmla="*/ 348337 w 393261"/>
                <a:gd name="connsiteY8" fmla="*/ 958385 h 958385"/>
                <a:gd name="connsiteX9" fmla="*/ 61979 w 393261"/>
                <a:gd name="connsiteY9" fmla="*/ 958385 h 958385"/>
                <a:gd name="connsiteX0" fmla="*/ 61979 w 393261"/>
                <a:gd name="connsiteY0" fmla="*/ 958385 h 958385"/>
                <a:gd name="connsiteX1" fmla="*/ 61979 w 393261"/>
                <a:gd name="connsiteY1" fmla="*/ 885509 h 958385"/>
                <a:gd name="connsiteX2" fmla="*/ 0 w 393261"/>
                <a:gd name="connsiteY2" fmla="*/ 885509 h 958385"/>
                <a:gd name="connsiteX3" fmla="*/ 0 w 393261"/>
                <a:gd name="connsiteY3" fmla="*/ 193752 h 958385"/>
                <a:gd name="connsiteX4" fmla="*/ 193752 w 393261"/>
                <a:gd name="connsiteY4" fmla="*/ 0 h 958385"/>
                <a:gd name="connsiteX5" fmla="*/ 199509 w 393261"/>
                <a:gd name="connsiteY5" fmla="*/ 0 h 958385"/>
                <a:gd name="connsiteX6" fmla="*/ 393261 w 393261"/>
                <a:gd name="connsiteY6" fmla="*/ 193752 h 958385"/>
                <a:gd name="connsiteX7" fmla="*/ 348337 w 393261"/>
                <a:gd name="connsiteY7" fmla="*/ 958385 h 958385"/>
                <a:gd name="connsiteX8" fmla="*/ 61979 w 393261"/>
                <a:gd name="connsiteY8" fmla="*/ 958385 h 958385"/>
                <a:gd name="connsiteX0" fmla="*/ 61979 w 393261"/>
                <a:gd name="connsiteY0" fmla="*/ 958385 h 958385"/>
                <a:gd name="connsiteX1" fmla="*/ 0 w 393261"/>
                <a:gd name="connsiteY1" fmla="*/ 885509 h 958385"/>
                <a:gd name="connsiteX2" fmla="*/ 0 w 393261"/>
                <a:gd name="connsiteY2" fmla="*/ 193752 h 958385"/>
                <a:gd name="connsiteX3" fmla="*/ 193752 w 393261"/>
                <a:gd name="connsiteY3" fmla="*/ 0 h 958385"/>
                <a:gd name="connsiteX4" fmla="*/ 199509 w 393261"/>
                <a:gd name="connsiteY4" fmla="*/ 0 h 958385"/>
                <a:gd name="connsiteX5" fmla="*/ 393261 w 393261"/>
                <a:gd name="connsiteY5" fmla="*/ 193752 h 958385"/>
                <a:gd name="connsiteX6" fmla="*/ 348337 w 393261"/>
                <a:gd name="connsiteY6" fmla="*/ 958385 h 958385"/>
                <a:gd name="connsiteX7" fmla="*/ 61979 w 393261"/>
                <a:gd name="connsiteY7" fmla="*/ 958385 h 958385"/>
                <a:gd name="connsiteX0" fmla="*/ 61979 w 393261"/>
                <a:gd name="connsiteY0" fmla="*/ 958385 h 958385"/>
                <a:gd name="connsiteX1" fmla="*/ 0 w 393261"/>
                <a:gd name="connsiteY1" fmla="*/ 193752 h 958385"/>
                <a:gd name="connsiteX2" fmla="*/ 193752 w 393261"/>
                <a:gd name="connsiteY2" fmla="*/ 0 h 958385"/>
                <a:gd name="connsiteX3" fmla="*/ 199509 w 393261"/>
                <a:gd name="connsiteY3" fmla="*/ 0 h 958385"/>
                <a:gd name="connsiteX4" fmla="*/ 393261 w 393261"/>
                <a:gd name="connsiteY4" fmla="*/ 193752 h 958385"/>
                <a:gd name="connsiteX5" fmla="*/ 348337 w 393261"/>
                <a:gd name="connsiteY5" fmla="*/ 958385 h 958385"/>
                <a:gd name="connsiteX6" fmla="*/ 61979 w 393261"/>
                <a:gd name="connsiteY6" fmla="*/ 958385 h 958385"/>
                <a:gd name="connsiteX0" fmla="*/ 61979 w 415906"/>
                <a:gd name="connsiteY0" fmla="*/ 958385 h 995672"/>
                <a:gd name="connsiteX1" fmla="*/ 0 w 415906"/>
                <a:gd name="connsiteY1" fmla="*/ 193752 h 995672"/>
                <a:gd name="connsiteX2" fmla="*/ 193752 w 415906"/>
                <a:gd name="connsiteY2" fmla="*/ 0 h 995672"/>
                <a:gd name="connsiteX3" fmla="*/ 199509 w 415906"/>
                <a:gd name="connsiteY3" fmla="*/ 0 h 995672"/>
                <a:gd name="connsiteX4" fmla="*/ 393261 w 415906"/>
                <a:gd name="connsiteY4" fmla="*/ 193752 h 995672"/>
                <a:gd name="connsiteX5" fmla="*/ 348337 w 415906"/>
                <a:gd name="connsiteY5" fmla="*/ 958385 h 995672"/>
                <a:gd name="connsiteX6" fmla="*/ 61979 w 415906"/>
                <a:gd name="connsiteY6" fmla="*/ 958385 h 995672"/>
                <a:gd name="connsiteX0" fmla="*/ 61979 w 415906"/>
                <a:gd name="connsiteY0" fmla="*/ 958385 h 1012478"/>
                <a:gd name="connsiteX1" fmla="*/ 0 w 415906"/>
                <a:gd name="connsiteY1" fmla="*/ 193752 h 1012478"/>
                <a:gd name="connsiteX2" fmla="*/ 193752 w 415906"/>
                <a:gd name="connsiteY2" fmla="*/ 0 h 1012478"/>
                <a:gd name="connsiteX3" fmla="*/ 199509 w 415906"/>
                <a:gd name="connsiteY3" fmla="*/ 0 h 1012478"/>
                <a:gd name="connsiteX4" fmla="*/ 393261 w 415906"/>
                <a:gd name="connsiteY4" fmla="*/ 193752 h 1012478"/>
                <a:gd name="connsiteX5" fmla="*/ 348337 w 415906"/>
                <a:gd name="connsiteY5" fmla="*/ 958385 h 1012478"/>
                <a:gd name="connsiteX6" fmla="*/ 61979 w 415906"/>
                <a:gd name="connsiteY6" fmla="*/ 958385 h 1012478"/>
                <a:gd name="connsiteX0" fmla="*/ 61979 w 415906"/>
                <a:gd name="connsiteY0" fmla="*/ 958385 h 1006560"/>
                <a:gd name="connsiteX1" fmla="*/ 0 w 415906"/>
                <a:gd name="connsiteY1" fmla="*/ 193752 h 1006560"/>
                <a:gd name="connsiteX2" fmla="*/ 193752 w 415906"/>
                <a:gd name="connsiteY2" fmla="*/ 0 h 1006560"/>
                <a:gd name="connsiteX3" fmla="*/ 199509 w 415906"/>
                <a:gd name="connsiteY3" fmla="*/ 0 h 1006560"/>
                <a:gd name="connsiteX4" fmla="*/ 393261 w 415906"/>
                <a:gd name="connsiteY4" fmla="*/ 193752 h 1006560"/>
                <a:gd name="connsiteX5" fmla="*/ 348337 w 415906"/>
                <a:gd name="connsiteY5" fmla="*/ 958385 h 1006560"/>
                <a:gd name="connsiteX6" fmla="*/ 61979 w 415906"/>
                <a:gd name="connsiteY6" fmla="*/ 958385 h 1006560"/>
                <a:gd name="connsiteX0" fmla="*/ 61979 w 393261"/>
                <a:gd name="connsiteY0" fmla="*/ 958385 h 993093"/>
                <a:gd name="connsiteX1" fmla="*/ 0 w 393261"/>
                <a:gd name="connsiteY1" fmla="*/ 193752 h 993093"/>
                <a:gd name="connsiteX2" fmla="*/ 193752 w 393261"/>
                <a:gd name="connsiteY2" fmla="*/ 0 h 993093"/>
                <a:gd name="connsiteX3" fmla="*/ 199509 w 393261"/>
                <a:gd name="connsiteY3" fmla="*/ 0 h 993093"/>
                <a:gd name="connsiteX4" fmla="*/ 393261 w 393261"/>
                <a:gd name="connsiteY4" fmla="*/ 193752 h 993093"/>
                <a:gd name="connsiteX5" fmla="*/ 348337 w 393261"/>
                <a:gd name="connsiteY5" fmla="*/ 958385 h 993093"/>
                <a:gd name="connsiteX6" fmla="*/ 61979 w 393261"/>
                <a:gd name="connsiteY6" fmla="*/ 958385 h 993093"/>
                <a:gd name="connsiteX0" fmla="*/ 61979 w 430450"/>
                <a:gd name="connsiteY0" fmla="*/ 958385 h 1025039"/>
                <a:gd name="connsiteX1" fmla="*/ 0 w 430450"/>
                <a:gd name="connsiteY1" fmla="*/ 193752 h 1025039"/>
                <a:gd name="connsiteX2" fmla="*/ 193752 w 430450"/>
                <a:gd name="connsiteY2" fmla="*/ 0 h 1025039"/>
                <a:gd name="connsiteX3" fmla="*/ 199509 w 430450"/>
                <a:gd name="connsiteY3" fmla="*/ 0 h 1025039"/>
                <a:gd name="connsiteX4" fmla="*/ 430450 w 430450"/>
                <a:gd name="connsiteY4" fmla="*/ 197428 h 1025039"/>
                <a:gd name="connsiteX5" fmla="*/ 348337 w 430450"/>
                <a:gd name="connsiteY5" fmla="*/ 958385 h 1025039"/>
                <a:gd name="connsiteX6" fmla="*/ 61979 w 430450"/>
                <a:gd name="connsiteY6" fmla="*/ 958385 h 1025039"/>
                <a:gd name="connsiteX0" fmla="*/ 82219 w 450690"/>
                <a:gd name="connsiteY0" fmla="*/ 958385 h 1053905"/>
                <a:gd name="connsiteX1" fmla="*/ 0 w 450690"/>
                <a:gd name="connsiteY1" fmla="*/ 191027 h 1053905"/>
                <a:gd name="connsiteX2" fmla="*/ 213992 w 450690"/>
                <a:gd name="connsiteY2" fmla="*/ 0 h 1053905"/>
                <a:gd name="connsiteX3" fmla="*/ 219749 w 450690"/>
                <a:gd name="connsiteY3" fmla="*/ 0 h 1053905"/>
                <a:gd name="connsiteX4" fmla="*/ 450690 w 450690"/>
                <a:gd name="connsiteY4" fmla="*/ 197428 h 1053905"/>
                <a:gd name="connsiteX5" fmla="*/ 368577 w 450690"/>
                <a:gd name="connsiteY5" fmla="*/ 958385 h 1053905"/>
                <a:gd name="connsiteX6" fmla="*/ 82219 w 450690"/>
                <a:gd name="connsiteY6" fmla="*/ 958385 h 1053905"/>
                <a:gd name="connsiteX0" fmla="*/ 52115 w 450690"/>
                <a:gd name="connsiteY0" fmla="*/ 950339 h 1049448"/>
                <a:gd name="connsiteX1" fmla="*/ 0 w 450690"/>
                <a:gd name="connsiteY1" fmla="*/ 191027 h 1049448"/>
                <a:gd name="connsiteX2" fmla="*/ 213992 w 450690"/>
                <a:gd name="connsiteY2" fmla="*/ 0 h 1049448"/>
                <a:gd name="connsiteX3" fmla="*/ 219749 w 450690"/>
                <a:gd name="connsiteY3" fmla="*/ 0 h 1049448"/>
                <a:gd name="connsiteX4" fmla="*/ 450690 w 450690"/>
                <a:gd name="connsiteY4" fmla="*/ 197428 h 1049448"/>
                <a:gd name="connsiteX5" fmla="*/ 368577 w 450690"/>
                <a:gd name="connsiteY5" fmla="*/ 958385 h 1049448"/>
                <a:gd name="connsiteX6" fmla="*/ 52115 w 450690"/>
                <a:gd name="connsiteY6" fmla="*/ 950339 h 1049448"/>
                <a:gd name="connsiteX0" fmla="*/ 52115 w 450690"/>
                <a:gd name="connsiteY0" fmla="*/ 950339 h 1030751"/>
                <a:gd name="connsiteX1" fmla="*/ 0 w 450690"/>
                <a:gd name="connsiteY1" fmla="*/ 191027 h 1030751"/>
                <a:gd name="connsiteX2" fmla="*/ 213992 w 450690"/>
                <a:gd name="connsiteY2" fmla="*/ 0 h 1030751"/>
                <a:gd name="connsiteX3" fmla="*/ 219749 w 450690"/>
                <a:gd name="connsiteY3" fmla="*/ 0 h 1030751"/>
                <a:gd name="connsiteX4" fmla="*/ 450690 w 450690"/>
                <a:gd name="connsiteY4" fmla="*/ 197428 h 1030751"/>
                <a:gd name="connsiteX5" fmla="*/ 368577 w 450690"/>
                <a:gd name="connsiteY5" fmla="*/ 958385 h 1030751"/>
                <a:gd name="connsiteX6" fmla="*/ 52115 w 450690"/>
                <a:gd name="connsiteY6" fmla="*/ 950339 h 1030751"/>
                <a:gd name="connsiteX0" fmla="*/ 52115 w 450690"/>
                <a:gd name="connsiteY0" fmla="*/ 950339 h 1012110"/>
                <a:gd name="connsiteX1" fmla="*/ 0 w 450690"/>
                <a:gd name="connsiteY1" fmla="*/ 191027 h 1012110"/>
                <a:gd name="connsiteX2" fmla="*/ 213992 w 450690"/>
                <a:gd name="connsiteY2" fmla="*/ 0 h 1012110"/>
                <a:gd name="connsiteX3" fmla="*/ 219749 w 450690"/>
                <a:gd name="connsiteY3" fmla="*/ 0 h 1012110"/>
                <a:gd name="connsiteX4" fmla="*/ 450690 w 450690"/>
                <a:gd name="connsiteY4" fmla="*/ 197428 h 1012110"/>
                <a:gd name="connsiteX5" fmla="*/ 368577 w 450690"/>
                <a:gd name="connsiteY5" fmla="*/ 958385 h 1012110"/>
                <a:gd name="connsiteX6" fmla="*/ 52115 w 450690"/>
                <a:gd name="connsiteY6" fmla="*/ 950339 h 1012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0690" h="1012110">
                  <a:moveTo>
                    <a:pt x="52115" y="950339"/>
                  </a:moveTo>
                  <a:cubicBezTo>
                    <a:pt x="-12876" y="877870"/>
                    <a:pt x="20660" y="445905"/>
                    <a:pt x="0" y="191027"/>
                  </a:cubicBezTo>
                  <a:cubicBezTo>
                    <a:pt x="0" y="84021"/>
                    <a:pt x="106986" y="0"/>
                    <a:pt x="213992" y="0"/>
                  </a:cubicBezTo>
                  <a:lnTo>
                    <a:pt x="219749" y="0"/>
                  </a:lnTo>
                  <a:cubicBezTo>
                    <a:pt x="326755" y="0"/>
                    <a:pt x="450690" y="90422"/>
                    <a:pt x="450690" y="197428"/>
                  </a:cubicBezTo>
                  <a:cubicBezTo>
                    <a:pt x="435715" y="452306"/>
                    <a:pt x="442328" y="877809"/>
                    <a:pt x="368577" y="958385"/>
                  </a:cubicBezTo>
                  <a:cubicBezTo>
                    <a:pt x="294826" y="1038961"/>
                    <a:pt x="117106" y="1022808"/>
                    <a:pt x="52115" y="950339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56371267-5B00-419F-871D-014DEDD0F1E0}"/>
              </a:ext>
            </a:extLst>
          </p:cNvPr>
          <p:cNvGrpSpPr/>
          <p:nvPr/>
        </p:nvGrpSpPr>
        <p:grpSpPr>
          <a:xfrm>
            <a:off x="4351490" y="950745"/>
            <a:ext cx="1410371" cy="2584446"/>
            <a:chOff x="4351490" y="950745"/>
            <a:chExt cx="1410371" cy="2584446"/>
          </a:xfrm>
        </p:grpSpPr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3E8A06B1-E868-4FC3-B44F-62BD8641F169}"/>
                </a:ext>
              </a:extLst>
            </p:cNvPr>
            <p:cNvGrpSpPr/>
            <p:nvPr/>
          </p:nvGrpSpPr>
          <p:grpSpPr>
            <a:xfrm>
              <a:off x="4351490" y="950745"/>
              <a:ext cx="1348271" cy="2584446"/>
              <a:chOff x="4351490" y="950745"/>
              <a:chExt cx="1348271" cy="2584446"/>
            </a:xfrm>
          </p:grpSpPr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0B47AFB6-875B-4058-A078-EE1CC59E6C74}"/>
                  </a:ext>
                </a:extLst>
              </p:cNvPr>
              <p:cNvGrpSpPr/>
              <p:nvPr/>
            </p:nvGrpSpPr>
            <p:grpSpPr>
              <a:xfrm>
                <a:off x="4351490" y="1953404"/>
                <a:ext cx="1231031" cy="1581787"/>
                <a:chOff x="4351490" y="1953404"/>
                <a:chExt cx="1231031" cy="1581787"/>
              </a:xfrm>
            </p:grpSpPr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4ED4D4F7-5494-4DDE-B969-CD8B24FE3953}"/>
                    </a:ext>
                  </a:extLst>
                </p:cNvPr>
                <p:cNvSpPr/>
                <p:nvPr/>
              </p:nvSpPr>
              <p:spPr>
                <a:xfrm>
                  <a:off x="4769046" y="1953404"/>
                  <a:ext cx="483348" cy="51699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1C6E70AB-2C66-487B-94D1-D6F873323E52}"/>
                    </a:ext>
                  </a:extLst>
                </p:cNvPr>
                <p:cNvSpPr/>
                <p:nvPr/>
              </p:nvSpPr>
              <p:spPr>
                <a:xfrm>
                  <a:off x="4351490" y="2357562"/>
                  <a:ext cx="184345" cy="117762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2" name="片側の 2 つの角を丸めた四角形 144">
                  <a:extLst>
                    <a:ext uri="{FF2B5EF4-FFF2-40B4-BE49-F238E27FC236}">
                      <a16:creationId xmlns:a16="http://schemas.microsoft.com/office/drawing/2014/main" id="{A191A254-A396-4AF9-A454-88BBE6523A5F}"/>
                    </a:ext>
                  </a:extLst>
                </p:cNvPr>
                <p:cNvSpPr/>
                <p:nvPr/>
              </p:nvSpPr>
              <p:spPr>
                <a:xfrm>
                  <a:off x="4455237" y="2247266"/>
                  <a:ext cx="1127284" cy="1287925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accent4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3" name="楕円 132">
                  <a:extLst>
                    <a:ext uri="{FF2B5EF4-FFF2-40B4-BE49-F238E27FC236}">
                      <a16:creationId xmlns:a16="http://schemas.microsoft.com/office/drawing/2014/main" id="{EDBE68C4-947D-4618-A65A-DF4363D3E38C}"/>
                    </a:ext>
                  </a:extLst>
                </p:cNvPr>
                <p:cNvSpPr/>
                <p:nvPr/>
              </p:nvSpPr>
              <p:spPr>
                <a:xfrm>
                  <a:off x="4976346" y="2321418"/>
                  <a:ext cx="78870" cy="7887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20ADD183-DAEB-462F-B4B9-E7C5BE2C6893}"/>
                    </a:ext>
                  </a:extLst>
                </p:cNvPr>
                <p:cNvSpPr/>
                <p:nvPr/>
              </p:nvSpPr>
              <p:spPr>
                <a:xfrm>
                  <a:off x="4604730" y="2247266"/>
                  <a:ext cx="411051" cy="245758"/>
                </a:xfrm>
                <a:custGeom>
                  <a:avLst/>
                  <a:gdLst>
                    <a:gd name="connsiteX0" fmla="*/ 173535 w 411051"/>
                    <a:gd name="connsiteY0" fmla="*/ 0 h 245758"/>
                    <a:gd name="connsiteX1" fmla="*/ 404285 w 411051"/>
                    <a:gd name="connsiteY1" fmla="*/ 0 h 245758"/>
                    <a:gd name="connsiteX2" fmla="*/ 411051 w 411051"/>
                    <a:gd name="connsiteY2" fmla="*/ 1523 h 245758"/>
                    <a:gd name="connsiteX3" fmla="*/ 215308 w 411051"/>
                    <a:gd name="connsiteY3" fmla="*/ 245758 h 245758"/>
                    <a:gd name="connsiteX4" fmla="*/ 0 w 411051"/>
                    <a:gd name="connsiteY4" fmla="*/ 51508 h 245758"/>
                    <a:gd name="connsiteX5" fmla="*/ 48322 w 411051"/>
                    <a:gd name="connsiteY5" fmla="*/ 25280 h 245758"/>
                    <a:gd name="connsiteX6" fmla="*/ 173535 w 411051"/>
                    <a:gd name="connsiteY6" fmla="*/ 0 h 245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1051" h="245758">
                      <a:moveTo>
                        <a:pt x="173535" y="0"/>
                      </a:moveTo>
                      <a:lnTo>
                        <a:pt x="404285" y="0"/>
                      </a:lnTo>
                      <a:lnTo>
                        <a:pt x="411051" y="1523"/>
                      </a:lnTo>
                      <a:lnTo>
                        <a:pt x="215308" y="245758"/>
                      </a:lnTo>
                      <a:lnTo>
                        <a:pt x="0" y="51508"/>
                      </a:lnTo>
                      <a:lnTo>
                        <a:pt x="48322" y="25280"/>
                      </a:lnTo>
                      <a:cubicBezTo>
                        <a:pt x="86808" y="9002"/>
                        <a:pt x="129120" y="0"/>
                        <a:pt x="173535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5" name="四角形: 上の 2 つの角を丸める 134">
                  <a:extLst>
                    <a:ext uri="{FF2B5EF4-FFF2-40B4-BE49-F238E27FC236}">
                      <a16:creationId xmlns:a16="http://schemas.microsoft.com/office/drawing/2014/main" id="{0A2D5B02-C7EE-4586-ADA6-D573E29A745A}"/>
                    </a:ext>
                  </a:extLst>
                </p:cNvPr>
                <p:cNvSpPr/>
                <p:nvPr/>
              </p:nvSpPr>
              <p:spPr>
                <a:xfrm>
                  <a:off x="5153025" y="2640843"/>
                  <a:ext cx="314128" cy="294947"/>
                </a:xfrm>
                <a:prstGeom prst="round2SameRect">
                  <a:avLst>
                    <a:gd name="adj1" fmla="val 0"/>
                    <a:gd name="adj2" fmla="val 27536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450CF43E-6401-49F4-990D-346ED459BD00}"/>
                  </a:ext>
                </a:extLst>
              </p:cNvPr>
              <p:cNvGrpSpPr/>
              <p:nvPr/>
            </p:nvGrpSpPr>
            <p:grpSpPr>
              <a:xfrm>
                <a:off x="4352111" y="950745"/>
                <a:ext cx="1347650" cy="1223656"/>
                <a:chOff x="1887071" y="220150"/>
                <a:chExt cx="1277659" cy="1160106"/>
              </a:xfrm>
            </p:grpSpPr>
            <p:sp>
              <p:nvSpPr>
                <p:cNvPr id="107" name="円/楕円 568">
                  <a:extLst>
                    <a:ext uri="{FF2B5EF4-FFF2-40B4-BE49-F238E27FC236}">
                      <a16:creationId xmlns:a16="http://schemas.microsoft.com/office/drawing/2014/main" id="{4C6B7F96-8613-4217-9DFA-62322A5C2BEC}"/>
                    </a:ext>
                  </a:extLst>
                </p:cNvPr>
                <p:cNvSpPr/>
                <p:nvPr/>
              </p:nvSpPr>
              <p:spPr>
                <a:xfrm>
                  <a:off x="1926431" y="235745"/>
                  <a:ext cx="1183483" cy="1006038"/>
                </a:xfrm>
                <a:prstGeom prst="ellipse">
                  <a:avLst/>
                </a:prstGeom>
                <a:pattFill prst="dkHorz">
                  <a:fgClr>
                    <a:sysClr val="window" lastClr="FFFFFF">
                      <a:lumMod val="65000"/>
                    </a:sysClr>
                  </a:fgClr>
                  <a:bgClr>
                    <a:schemeClr val="bg1">
                      <a:lumMod val="8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8" name="グループ化 107">
                  <a:extLst>
                    <a:ext uri="{FF2B5EF4-FFF2-40B4-BE49-F238E27FC236}">
                      <a16:creationId xmlns:a16="http://schemas.microsoft.com/office/drawing/2014/main" id="{791DF178-AC24-476A-A2F4-22AC6441F054}"/>
                    </a:ext>
                  </a:extLst>
                </p:cNvPr>
                <p:cNvGrpSpPr/>
                <p:nvPr/>
              </p:nvGrpSpPr>
              <p:grpSpPr>
                <a:xfrm rot="20700000">
                  <a:off x="1887071" y="710618"/>
                  <a:ext cx="246453" cy="369679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128" name="円/楕円 591">
                    <a:extLst>
                      <a:ext uri="{FF2B5EF4-FFF2-40B4-BE49-F238E27FC236}">
                        <a16:creationId xmlns:a16="http://schemas.microsoft.com/office/drawing/2014/main" id="{F7447135-9B22-4F29-80F9-E38C9346BB6A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9" name="円/楕円 592">
                    <a:extLst>
                      <a:ext uri="{FF2B5EF4-FFF2-40B4-BE49-F238E27FC236}">
                        <a16:creationId xmlns:a16="http://schemas.microsoft.com/office/drawing/2014/main" id="{84A90D57-2295-4F59-95C4-76AA30E68E17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09" name="グループ化 108">
                  <a:extLst>
                    <a:ext uri="{FF2B5EF4-FFF2-40B4-BE49-F238E27FC236}">
                      <a16:creationId xmlns:a16="http://schemas.microsoft.com/office/drawing/2014/main" id="{41175ABB-48D7-4428-959E-385397094965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2918277" y="710618"/>
                  <a:ext cx="246453" cy="369679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126" name="円/楕円 589">
                    <a:extLst>
                      <a:ext uri="{FF2B5EF4-FFF2-40B4-BE49-F238E27FC236}">
                        <a16:creationId xmlns:a16="http://schemas.microsoft.com/office/drawing/2014/main" id="{E170B19C-7204-4D96-9BC0-74220711DE42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7" name="円/楕円 590">
                    <a:extLst>
                      <a:ext uri="{FF2B5EF4-FFF2-40B4-BE49-F238E27FC236}">
                        <a16:creationId xmlns:a16="http://schemas.microsoft.com/office/drawing/2014/main" id="{FC690990-29A3-4DE0-994F-ED9C4CB69A77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0" name="円/楕円 588">
                  <a:extLst>
                    <a:ext uri="{FF2B5EF4-FFF2-40B4-BE49-F238E27FC236}">
                      <a16:creationId xmlns:a16="http://schemas.microsoft.com/office/drawing/2014/main" id="{6E94F23E-B672-4FFD-97DF-363A269CADE9}"/>
                    </a:ext>
                  </a:extLst>
                </p:cNvPr>
                <p:cNvSpPr/>
                <p:nvPr/>
              </p:nvSpPr>
              <p:spPr>
                <a:xfrm>
                  <a:off x="2010296" y="220150"/>
                  <a:ext cx="1031206" cy="1160106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1" name="月 110">
                  <a:extLst>
                    <a:ext uri="{FF2B5EF4-FFF2-40B4-BE49-F238E27FC236}">
                      <a16:creationId xmlns:a16="http://schemas.microsoft.com/office/drawing/2014/main" id="{B71F5B25-E858-41E9-9DC0-4B3C48CAB7F8}"/>
                    </a:ext>
                  </a:extLst>
                </p:cNvPr>
                <p:cNvSpPr/>
                <p:nvPr/>
              </p:nvSpPr>
              <p:spPr>
                <a:xfrm rot="5400000">
                  <a:off x="2212054" y="456126"/>
                  <a:ext cx="50070" cy="266530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2" name="月 111">
                  <a:extLst>
                    <a:ext uri="{FF2B5EF4-FFF2-40B4-BE49-F238E27FC236}">
                      <a16:creationId xmlns:a16="http://schemas.microsoft.com/office/drawing/2014/main" id="{232C12E2-F7B3-425F-A3E2-4B46234C61FE}"/>
                    </a:ext>
                  </a:extLst>
                </p:cNvPr>
                <p:cNvSpPr/>
                <p:nvPr/>
              </p:nvSpPr>
              <p:spPr>
                <a:xfrm rot="5400000">
                  <a:off x="2803974" y="456127"/>
                  <a:ext cx="50072" cy="266530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FF5E0416-D410-4860-BA50-8030BABCEDBD}"/>
                    </a:ext>
                  </a:extLst>
                </p:cNvPr>
                <p:cNvSpPr/>
                <p:nvPr/>
              </p:nvSpPr>
              <p:spPr>
                <a:xfrm>
                  <a:off x="2444294" y="844016"/>
                  <a:ext cx="149146" cy="17032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" name="円/楕円 27">
                  <a:extLst>
                    <a:ext uri="{FF2B5EF4-FFF2-40B4-BE49-F238E27FC236}">
                      <a16:creationId xmlns:a16="http://schemas.microsoft.com/office/drawing/2014/main" id="{D1B50306-C29D-4DAA-B513-5575179D94BC}"/>
                    </a:ext>
                  </a:extLst>
                </p:cNvPr>
                <p:cNvSpPr/>
                <p:nvPr/>
              </p:nvSpPr>
              <p:spPr>
                <a:xfrm rot="8100000">
                  <a:off x="2147211" y="1052542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5" name="円/楕円 27">
                  <a:extLst>
                    <a:ext uri="{FF2B5EF4-FFF2-40B4-BE49-F238E27FC236}">
                      <a16:creationId xmlns:a16="http://schemas.microsoft.com/office/drawing/2014/main" id="{26BB5B67-91AC-4A9E-AEC5-ECB2703FB967}"/>
                    </a:ext>
                  </a:extLst>
                </p:cNvPr>
                <p:cNvSpPr/>
                <p:nvPr/>
              </p:nvSpPr>
              <p:spPr>
                <a:xfrm rot="13500000" flipH="1">
                  <a:off x="2658290" y="1052543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6" name="グループ化 115">
                  <a:extLst>
                    <a:ext uri="{FF2B5EF4-FFF2-40B4-BE49-F238E27FC236}">
                      <a16:creationId xmlns:a16="http://schemas.microsoft.com/office/drawing/2014/main" id="{0CE0C349-AAA2-4BCE-AF06-E94A683DB052}"/>
                    </a:ext>
                  </a:extLst>
                </p:cNvPr>
                <p:cNvGrpSpPr/>
                <p:nvPr/>
              </p:nvGrpSpPr>
              <p:grpSpPr>
                <a:xfrm>
                  <a:off x="2110602" y="707232"/>
                  <a:ext cx="239692" cy="127184"/>
                  <a:chOff x="6859261" y="1152026"/>
                  <a:chExt cx="251152" cy="163412"/>
                </a:xfrm>
              </p:grpSpPr>
              <p:grpSp>
                <p:nvGrpSpPr>
                  <p:cNvPr id="122" name="グループ化 121">
                    <a:extLst>
                      <a:ext uri="{FF2B5EF4-FFF2-40B4-BE49-F238E27FC236}">
                        <a16:creationId xmlns:a16="http://schemas.microsoft.com/office/drawing/2014/main" id="{6308508B-D653-4419-8F3E-4A0BE8C3D7B5}"/>
                      </a:ext>
                    </a:extLst>
                  </p:cNvPr>
                  <p:cNvGrpSpPr/>
                  <p:nvPr/>
                </p:nvGrpSpPr>
                <p:grpSpPr>
                  <a:xfrm>
                    <a:off x="6859261" y="1152026"/>
                    <a:ext cx="251152" cy="163412"/>
                    <a:chOff x="6140438" y="1161048"/>
                    <a:chExt cx="386744" cy="251033"/>
                  </a:xfrm>
                </p:grpSpPr>
                <p:sp>
                  <p:nvSpPr>
                    <p:cNvPr id="124" name="フリーフォーム: 図形 123">
                      <a:extLst>
                        <a:ext uri="{FF2B5EF4-FFF2-40B4-BE49-F238E27FC236}">
                          <a16:creationId xmlns:a16="http://schemas.microsoft.com/office/drawing/2014/main" id="{7D03142C-164D-4EB7-B56B-A0AE8D6CD4C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5" name="フリーフォーム: 図形 124">
                      <a:extLst>
                        <a:ext uri="{FF2B5EF4-FFF2-40B4-BE49-F238E27FC236}">
                          <a16:creationId xmlns:a16="http://schemas.microsoft.com/office/drawing/2014/main" id="{605E86F1-FB57-4D76-97AC-162BFE12B16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61048"/>
                      <a:ext cx="386744" cy="170387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23" name="楕円 122">
                    <a:extLst>
                      <a:ext uri="{FF2B5EF4-FFF2-40B4-BE49-F238E27FC236}">
                        <a16:creationId xmlns:a16="http://schemas.microsoft.com/office/drawing/2014/main" id="{C2C16AFF-D158-4985-BCEA-259568286616}"/>
                      </a:ext>
                    </a:extLst>
                  </p:cNvPr>
                  <p:cNvSpPr/>
                  <p:nvPr/>
                </p:nvSpPr>
                <p:spPr>
                  <a:xfrm>
                    <a:off x="6957868" y="1168876"/>
                    <a:ext cx="52048" cy="10165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17" name="グループ化 116">
                  <a:extLst>
                    <a:ext uri="{FF2B5EF4-FFF2-40B4-BE49-F238E27FC236}">
                      <a16:creationId xmlns:a16="http://schemas.microsoft.com/office/drawing/2014/main" id="{D6DB8D37-05FE-43E8-9293-6CA0977990D5}"/>
                    </a:ext>
                  </a:extLst>
                </p:cNvPr>
                <p:cNvGrpSpPr/>
                <p:nvPr/>
              </p:nvGrpSpPr>
              <p:grpSpPr>
                <a:xfrm>
                  <a:off x="2703533" y="707232"/>
                  <a:ext cx="239692" cy="127184"/>
                  <a:chOff x="6859261" y="1152026"/>
                  <a:chExt cx="251152" cy="163412"/>
                </a:xfrm>
              </p:grpSpPr>
              <p:grpSp>
                <p:nvGrpSpPr>
                  <p:cNvPr id="118" name="グループ化 117">
                    <a:extLst>
                      <a:ext uri="{FF2B5EF4-FFF2-40B4-BE49-F238E27FC236}">
                        <a16:creationId xmlns:a16="http://schemas.microsoft.com/office/drawing/2014/main" id="{60E46475-FBC3-4643-927C-45AB548DFD45}"/>
                      </a:ext>
                    </a:extLst>
                  </p:cNvPr>
                  <p:cNvGrpSpPr/>
                  <p:nvPr/>
                </p:nvGrpSpPr>
                <p:grpSpPr>
                  <a:xfrm>
                    <a:off x="6859261" y="1152026"/>
                    <a:ext cx="251152" cy="163412"/>
                    <a:chOff x="6140438" y="1161048"/>
                    <a:chExt cx="386744" cy="251033"/>
                  </a:xfrm>
                </p:grpSpPr>
                <p:sp>
                  <p:nvSpPr>
                    <p:cNvPr id="120" name="フリーフォーム: 図形 119">
                      <a:extLst>
                        <a:ext uri="{FF2B5EF4-FFF2-40B4-BE49-F238E27FC236}">
                          <a16:creationId xmlns:a16="http://schemas.microsoft.com/office/drawing/2014/main" id="{0133B35D-1239-4AF5-AB83-E1816F6109F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1" name="フリーフォーム: 図形 120">
                      <a:extLst>
                        <a:ext uri="{FF2B5EF4-FFF2-40B4-BE49-F238E27FC236}">
                          <a16:creationId xmlns:a16="http://schemas.microsoft.com/office/drawing/2014/main" id="{FF9EB134-12CB-4BE5-A829-24FCEC9055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61048"/>
                      <a:ext cx="386744" cy="170387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19" name="楕円 118">
                    <a:extLst>
                      <a:ext uri="{FF2B5EF4-FFF2-40B4-BE49-F238E27FC236}">
                        <a16:creationId xmlns:a16="http://schemas.microsoft.com/office/drawing/2014/main" id="{E5FB63EB-F9C5-4A29-B963-1ABEC606CA0F}"/>
                      </a:ext>
                    </a:extLst>
                  </p:cNvPr>
                  <p:cNvSpPr/>
                  <p:nvPr/>
                </p:nvSpPr>
                <p:spPr>
                  <a:xfrm>
                    <a:off x="6957868" y="1168876"/>
                    <a:ext cx="52048" cy="10165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19769725-3550-4037-99B5-F70259411031}"/>
                  </a:ext>
                </a:extLst>
              </p:cNvPr>
              <p:cNvSpPr/>
              <p:nvPr/>
            </p:nvSpPr>
            <p:spPr>
              <a:xfrm flipH="1">
                <a:off x="5022019" y="2247266"/>
                <a:ext cx="411051" cy="245758"/>
              </a:xfrm>
              <a:custGeom>
                <a:avLst/>
                <a:gdLst>
                  <a:gd name="connsiteX0" fmla="*/ 173535 w 411051"/>
                  <a:gd name="connsiteY0" fmla="*/ 0 h 245758"/>
                  <a:gd name="connsiteX1" fmla="*/ 404285 w 411051"/>
                  <a:gd name="connsiteY1" fmla="*/ 0 h 245758"/>
                  <a:gd name="connsiteX2" fmla="*/ 411051 w 411051"/>
                  <a:gd name="connsiteY2" fmla="*/ 1523 h 245758"/>
                  <a:gd name="connsiteX3" fmla="*/ 215308 w 411051"/>
                  <a:gd name="connsiteY3" fmla="*/ 245758 h 245758"/>
                  <a:gd name="connsiteX4" fmla="*/ 0 w 411051"/>
                  <a:gd name="connsiteY4" fmla="*/ 51508 h 245758"/>
                  <a:gd name="connsiteX5" fmla="*/ 48322 w 411051"/>
                  <a:gd name="connsiteY5" fmla="*/ 25280 h 245758"/>
                  <a:gd name="connsiteX6" fmla="*/ 173535 w 411051"/>
                  <a:gd name="connsiteY6" fmla="*/ 0 h 245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1051" h="245758">
                    <a:moveTo>
                      <a:pt x="173535" y="0"/>
                    </a:moveTo>
                    <a:lnTo>
                      <a:pt x="404285" y="0"/>
                    </a:lnTo>
                    <a:lnTo>
                      <a:pt x="411051" y="1523"/>
                    </a:lnTo>
                    <a:lnTo>
                      <a:pt x="215308" y="245758"/>
                    </a:lnTo>
                    <a:lnTo>
                      <a:pt x="0" y="51508"/>
                    </a:lnTo>
                    <a:lnTo>
                      <a:pt x="48322" y="25280"/>
                    </a:lnTo>
                    <a:cubicBezTo>
                      <a:pt x="86808" y="9002"/>
                      <a:pt x="129120" y="0"/>
                      <a:pt x="173535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C09CFAA8-A776-4F06-A7A3-180B3F044AD8}"/>
                </a:ext>
              </a:extLst>
            </p:cNvPr>
            <p:cNvGrpSpPr/>
            <p:nvPr/>
          </p:nvGrpSpPr>
          <p:grpSpPr>
            <a:xfrm>
              <a:off x="4743887" y="1902977"/>
              <a:ext cx="896746" cy="1237382"/>
              <a:chOff x="1757880" y="2164339"/>
              <a:chExt cx="896746" cy="1237382"/>
            </a:xfrm>
          </p:grpSpPr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60916E24-6CCF-43D3-A4A9-E54CC2E5B091}"/>
                  </a:ext>
                </a:extLst>
              </p:cNvPr>
              <p:cNvGrpSpPr/>
              <p:nvPr/>
            </p:nvGrpSpPr>
            <p:grpSpPr>
              <a:xfrm>
                <a:off x="1757880" y="2164339"/>
                <a:ext cx="562129" cy="174631"/>
                <a:chOff x="2169053" y="3345052"/>
                <a:chExt cx="3313050" cy="1087556"/>
              </a:xfrm>
            </p:grpSpPr>
            <p:sp>
              <p:nvSpPr>
                <p:cNvPr id="76" name="正方形/長方形 75">
                  <a:extLst>
                    <a:ext uri="{FF2B5EF4-FFF2-40B4-BE49-F238E27FC236}">
                      <a16:creationId xmlns:a16="http://schemas.microsoft.com/office/drawing/2014/main" id="{4A5F0FA7-A199-4480-9EFF-FCB4FBB82BA9}"/>
                    </a:ext>
                  </a:extLst>
                </p:cNvPr>
                <p:cNvSpPr/>
                <p:nvPr/>
              </p:nvSpPr>
              <p:spPr>
                <a:xfrm>
                  <a:off x="2292997" y="3433896"/>
                  <a:ext cx="3012427" cy="459694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7" name="グループ化 76">
                  <a:extLst>
                    <a:ext uri="{FF2B5EF4-FFF2-40B4-BE49-F238E27FC236}">
                      <a16:creationId xmlns:a16="http://schemas.microsoft.com/office/drawing/2014/main" id="{EAFF16D2-9D3B-4C94-B72F-CAF22BADA33E}"/>
                    </a:ext>
                  </a:extLst>
                </p:cNvPr>
                <p:cNvGrpSpPr/>
                <p:nvPr/>
              </p:nvGrpSpPr>
              <p:grpSpPr>
                <a:xfrm>
                  <a:off x="2169053" y="3422654"/>
                  <a:ext cx="3275119" cy="479422"/>
                  <a:chOff x="344380" y="3242636"/>
                  <a:chExt cx="8494310" cy="1243423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82" name="グループ化 81">
                    <a:extLst>
                      <a:ext uri="{FF2B5EF4-FFF2-40B4-BE49-F238E27FC236}">
                        <a16:creationId xmlns:a16="http://schemas.microsoft.com/office/drawing/2014/main" id="{64016359-3F36-4898-880A-EF4411E61BF7}"/>
                      </a:ext>
                    </a:extLst>
                  </p:cNvPr>
                  <p:cNvGrpSpPr/>
                  <p:nvPr/>
                </p:nvGrpSpPr>
                <p:grpSpPr>
                  <a:xfrm>
                    <a:off x="818791" y="3271794"/>
                    <a:ext cx="3952500" cy="1192256"/>
                    <a:chOff x="646516" y="3532144"/>
                    <a:chExt cx="7950199" cy="1622139"/>
                  </a:xfrm>
                  <a:grpFill/>
                </p:grpSpPr>
                <p:sp>
                  <p:nvSpPr>
                    <p:cNvPr id="95" name="フリーフォーム: 図形 94">
                      <a:extLst>
                        <a:ext uri="{FF2B5EF4-FFF2-40B4-BE49-F238E27FC236}">
                          <a16:creationId xmlns:a16="http://schemas.microsoft.com/office/drawing/2014/main" id="{BAFCA7C8-C60C-4597-86AD-90EF4917A94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587837" y="3752826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96" name="フリーフォーム: 図形 95">
                      <a:extLst>
                        <a:ext uri="{FF2B5EF4-FFF2-40B4-BE49-F238E27FC236}">
                          <a16:creationId xmlns:a16="http://schemas.microsoft.com/office/drawing/2014/main" id="{83BF3CEE-1089-4755-8318-978F725D3F2B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393070" y="3377852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97" name="フリーフォーム: 図形 96">
                      <a:extLst>
                        <a:ext uri="{FF2B5EF4-FFF2-40B4-BE49-F238E27FC236}">
                          <a16:creationId xmlns:a16="http://schemas.microsoft.com/office/drawing/2014/main" id="{BB643EAC-C4E9-4C8C-8A35-02F82402AC4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83275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98" name="フリーフォーム: 図形 97">
                      <a:extLst>
                        <a:ext uri="{FF2B5EF4-FFF2-40B4-BE49-F238E27FC236}">
                          <a16:creationId xmlns:a16="http://schemas.microsoft.com/office/drawing/2014/main" id="{DBAC09DD-FB14-4FC4-BECB-763D8364463E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988508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99" name="フリーフォーム: 図形 98">
                      <a:extLst>
                        <a:ext uri="{FF2B5EF4-FFF2-40B4-BE49-F238E27FC236}">
                          <a16:creationId xmlns:a16="http://schemas.microsoft.com/office/drawing/2014/main" id="{FF410231-06CC-47BB-A0E7-821F1900430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794588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00" name="フリーフォーム: 図形 99">
                      <a:extLst>
                        <a:ext uri="{FF2B5EF4-FFF2-40B4-BE49-F238E27FC236}">
                          <a16:creationId xmlns:a16="http://schemas.microsoft.com/office/drawing/2014/main" id="{D6173601-7D58-4EE7-92E9-7A03DD573472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599821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01" name="フリーフォーム: 図形 100">
                      <a:extLst>
                        <a:ext uri="{FF2B5EF4-FFF2-40B4-BE49-F238E27FC236}">
                          <a16:creationId xmlns:a16="http://schemas.microsoft.com/office/drawing/2014/main" id="{321D38B9-FA16-4AF0-8725-B987FE92066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390026" y="3752828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02" name="フリーフォーム: 図形 101">
                      <a:extLst>
                        <a:ext uri="{FF2B5EF4-FFF2-40B4-BE49-F238E27FC236}">
                          <a16:creationId xmlns:a16="http://schemas.microsoft.com/office/drawing/2014/main" id="{3F0DAB4F-F7CA-4692-A52E-502C78C65AEA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95259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03" name="フリーフォーム: 図形 102">
                      <a:extLst>
                        <a:ext uri="{FF2B5EF4-FFF2-40B4-BE49-F238E27FC236}">
                          <a16:creationId xmlns:a16="http://schemas.microsoft.com/office/drawing/2014/main" id="{7F457593-D43F-44DE-83E9-57BC9AC5E33D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800808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83" name="グループ化 82">
                    <a:extLst>
                      <a:ext uri="{FF2B5EF4-FFF2-40B4-BE49-F238E27FC236}">
                        <a16:creationId xmlns:a16="http://schemas.microsoft.com/office/drawing/2014/main" id="{F5C99701-448F-48B1-A8D7-1520C002D2D2}"/>
                      </a:ext>
                    </a:extLst>
                  </p:cNvPr>
                  <p:cNvGrpSpPr/>
                  <p:nvPr/>
                </p:nvGrpSpPr>
                <p:grpSpPr>
                  <a:xfrm>
                    <a:off x="4398589" y="3271794"/>
                    <a:ext cx="3967345" cy="1192256"/>
                    <a:chOff x="1433545" y="3532144"/>
                    <a:chExt cx="7980058" cy="1622139"/>
                  </a:xfrm>
                  <a:grpFill/>
                </p:grpSpPr>
                <p:sp>
                  <p:nvSpPr>
                    <p:cNvPr id="86" name="フリーフォーム: 図形 85">
                      <a:extLst>
                        <a:ext uri="{FF2B5EF4-FFF2-40B4-BE49-F238E27FC236}">
                          <a16:creationId xmlns:a16="http://schemas.microsoft.com/office/drawing/2014/main" id="{90DBB8C2-8FC1-4476-AEC3-3FC4696E1F1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587837" y="3752826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87" name="フリーフォーム: 図形 86">
                      <a:extLst>
                        <a:ext uri="{FF2B5EF4-FFF2-40B4-BE49-F238E27FC236}">
                          <a16:creationId xmlns:a16="http://schemas.microsoft.com/office/drawing/2014/main" id="{A2729128-BEC2-4F8B-9A1B-33A9039E9E24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393070" y="3377852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88" name="フリーフォーム: 図形 87">
                      <a:extLst>
                        <a:ext uri="{FF2B5EF4-FFF2-40B4-BE49-F238E27FC236}">
                          <a16:creationId xmlns:a16="http://schemas.microsoft.com/office/drawing/2014/main" id="{1E0DFA3C-619E-48DE-AAF4-9E474B521FF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83275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89" name="フリーフォーム: 図形 88">
                      <a:extLst>
                        <a:ext uri="{FF2B5EF4-FFF2-40B4-BE49-F238E27FC236}">
                          <a16:creationId xmlns:a16="http://schemas.microsoft.com/office/drawing/2014/main" id="{CA6A09FA-91B6-4FD8-BA58-0A64B74D4EFF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988508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90" name="フリーフォーム: 図形 89">
                      <a:extLst>
                        <a:ext uri="{FF2B5EF4-FFF2-40B4-BE49-F238E27FC236}">
                          <a16:creationId xmlns:a16="http://schemas.microsoft.com/office/drawing/2014/main" id="{81422E1D-B7C6-4361-870D-DC84DE6E462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794588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91" name="フリーフォーム: 図形 90">
                      <a:extLst>
                        <a:ext uri="{FF2B5EF4-FFF2-40B4-BE49-F238E27FC236}">
                          <a16:creationId xmlns:a16="http://schemas.microsoft.com/office/drawing/2014/main" id="{6756186D-D226-4B81-9429-B1B81C423B65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599821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92" name="フリーフォーム: 図形 91">
                      <a:extLst>
                        <a:ext uri="{FF2B5EF4-FFF2-40B4-BE49-F238E27FC236}">
                          <a16:creationId xmlns:a16="http://schemas.microsoft.com/office/drawing/2014/main" id="{984B3667-2B0B-4E6A-9A18-560C01F82FB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390026" y="3752828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93" name="フリーフォーム: 図形 92">
                      <a:extLst>
                        <a:ext uri="{FF2B5EF4-FFF2-40B4-BE49-F238E27FC236}">
                          <a16:creationId xmlns:a16="http://schemas.microsoft.com/office/drawing/2014/main" id="{4E1E3EE2-4CE3-4638-B741-8B5640663996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95259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94" name="フリーフォーム: 図形 93">
                      <a:extLst>
                        <a:ext uri="{FF2B5EF4-FFF2-40B4-BE49-F238E27FC236}">
                          <a16:creationId xmlns:a16="http://schemas.microsoft.com/office/drawing/2014/main" id="{4FBF9D38-1919-403D-AFDC-49AFF683017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012148" y="3752827"/>
                      <a:ext cx="1247162" cy="1555749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84" name="四角形: 上の 2 つの角を丸める 83">
                    <a:extLst>
                      <a:ext uri="{FF2B5EF4-FFF2-40B4-BE49-F238E27FC236}">
                        <a16:creationId xmlns:a16="http://schemas.microsoft.com/office/drawing/2014/main" id="{C71D3265-9682-40CD-A69E-FA1AB3B761C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49760" y="3445483"/>
                    <a:ext cx="1235196" cy="845956"/>
                  </a:xfrm>
                  <a:prstGeom prst="round2Same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" name="四角形: 上の 2 つの角を丸める 84">
                    <a:extLst>
                      <a:ext uri="{FF2B5EF4-FFF2-40B4-BE49-F238E27FC236}">
                        <a16:creationId xmlns:a16="http://schemas.microsoft.com/office/drawing/2014/main" id="{EE9B0AE8-B32D-41CB-9D3A-725AC9F35A1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96770" y="3438600"/>
                    <a:ext cx="1237883" cy="845956"/>
                  </a:xfrm>
                  <a:prstGeom prst="round2Same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8" name="四角形: 角を丸くする 77">
                  <a:extLst>
                    <a:ext uri="{FF2B5EF4-FFF2-40B4-BE49-F238E27FC236}">
                      <a16:creationId xmlns:a16="http://schemas.microsoft.com/office/drawing/2014/main" id="{E382DA41-DDC2-4D26-A934-B479D0CA12ED}"/>
                    </a:ext>
                  </a:extLst>
                </p:cNvPr>
                <p:cNvSpPr/>
                <p:nvPr/>
              </p:nvSpPr>
              <p:spPr>
                <a:xfrm>
                  <a:off x="4761268" y="3410742"/>
                  <a:ext cx="345303" cy="504029"/>
                </a:xfrm>
                <a:prstGeom prst="roundRect">
                  <a:avLst>
                    <a:gd name="adj" fmla="val 6662"/>
                  </a:avLst>
                </a:prstGeom>
                <a:solidFill>
                  <a:schemeClr val="bg1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9082A725-03F9-4748-ACB5-5E45D85E24D5}"/>
                    </a:ext>
                  </a:extLst>
                </p:cNvPr>
                <p:cNvSpPr/>
                <p:nvPr/>
              </p:nvSpPr>
              <p:spPr>
                <a:xfrm>
                  <a:off x="4688220" y="3345052"/>
                  <a:ext cx="632482" cy="632482"/>
                </a:xfrm>
                <a:custGeom>
                  <a:avLst/>
                  <a:gdLst>
                    <a:gd name="connsiteX0" fmla="*/ 615066 w 1230132"/>
                    <a:gd name="connsiteY0" fmla="*/ 0 h 1230133"/>
                    <a:gd name="connsiteX1" fmla="*/ 796229 w 1230132"/>
                    <a:gd name="connsiteY1" fmla="*/ 75040 h 1230133"/>
                    <a:gd name="connsiteX2" fmla="*/ 1155093 w 1230132"/>
                    <a:gd name="connsiteY2" fmla="*/ 433904 h 1230133"/>
                    <a:gd name="connsiteX3" fmla="*/ 1155093 w 1230132"/>
                    <a:gd name="connsiteY3" fmla="*/ 796230 h 1230133"/>
                    <a:gd name="connsiteX4" fmla="*/ 796229 w 1230132"/>
                    <a:gd name="connsiteY4" fmla="*/ 1155094 h 1230133"/>
                    <a:gd name="connsiteX5" fmla="*/ 433903 w 1230132"/>
                    <a:gd name="connsiteY5" fmla="*/ 1155094 h 1230133"/>
                    <a:gd name="connsiteX6" fmla="*/ 75039 w 1230132"/>
                    <a:gd name="connsiteY6" fmla="*/ 796230 h 1230133"/>
                    <a:gd name="connsiteX7" fmla="*/ 75039 w 1230132"/>
                    <a:gd name="connsiteY7" fmla="*/ 433904 h 1230133"/>
                    <a:gd name="connsiteX8" fmla="*/ 433903 w 1230132"/>
                    <a:gd name="connsiteY8" fmla="*/ 75040 h 1230133"/>
                    <a:gd name="connsiteX9" fmla="*/ 615066 w 1230132"/>
                    <a:gd name="connsiteY9" fmla="*/ 0 h 123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30132" h="1230133">
                      <a:moveTo>
                        <a:pt x="615066" y="0"/>
                      </a:moveTo>
                      <a:cubicBezTo>
                        <a:pt x="680635" y="0"/>
                        <a:pt x="746203" y="25014"/>
                        <a:pt x="796229" y="75040"/>
                      </a:cubicBezTo>
                      <a:lnTo>
                        <a:pt x="1155093" y="433904"/>
                      </a:lnTo>
                      <a:cubicBezTo>
                        <a:pt x="1255146" y="533958"/>
                        <a:pt x="1255146" y="696177"/>
                        <a:pt x="1155093" y="796230"/>
                      </a:cubicBezTo>
                      <a:lnTo>
                        <a:pt x="796229" y="1155094"/>
                      </a:lnTo>
                      <a:cubicBezTo>
                        <a:pt x="696176" y="1255147"/>
                        <a:pt x="533957" y="1255147"/>
                        <a:pt x="433903" y="1155094"/>
                      </a:cubicBezTo>
                      <a:lnTo>
                        <a:pt x="75039" y="796230"/>
                      </a:lnTo>
                      <a:cubicBezTo>
                        <a:pt x="-25014" y="696177"/>
                        <a:pt x="-25014" y="533958"/>
                        <a:pt x="75039" y="433904"/>
                      </a:cubicBezTo>
                      <a:lnTo>
                        <a:pt x="433903" y="75040"/>
                      </a:lnTo>
                      <a:cubicBezTo>
                        <a:pt x="483930" y="25014"/>
                        <a:pt x="549498" y="1"/>
                        <a:pt x="615066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D01935DB-7554-44D5-A431-F6FB8F9B9AC3}"/>
                    </a:ext>
                  </a:extLst>
                </p:cNvPr>
                <p:cNvSpPr/>
                <p:nvPr/>
              </p:nvSpPr>
              <p:spPr>
                <a:xfrm rot="19800000">
                  <a:off x="5125684" y="3636977"/>
                  <a:ext cx="356419" cy="795631"/>
                </a:xfrm>
                <a:custGeom>
                  <a:avLst/>
                  <a:gdLst>
                    <a:gd name="connsiteX0" fmla="*/ 55088 w 187133"/>
                    <a:gd name="connsiteY0" fmla="*/ 454678 h 602323"/>
                    <a:gd name="connsiteX1" fmla="*/ 38519 w 187133"/>
                    <a:gd name="connsiteY1" fmla="*/ 471247 h 602323"/>
                    <a:gd name="connsiteX2" fmla="*/ 38519 w 187133"/>
                    <a:gd name="connsiteY2" fmla="*/ 537519 h 602323"/>
                    <a:gd name="connsiteX3" fmla="*/ 55088 w 187133"/>
                    <a:gd name="connsiteY3" fmla="*/ 554088 h 602323"/>
                    <a:gd name="connsiteX4" fmla="*/ 132045 w 187133"/>
                    <a:gd name="connsiteY4" fmla="*/ 554088 h 602323"/>
                    <a:gd name="connsiteX5" fmla="*/ 148614 w 187133"/>
                    <a:gd name="connsiteY5" fmla="*/ 537519 h 602323"/>
                    <a:gd name="connsiteX6" fmla="*/ 148614 w 187133"/>
                    <a:gd name="connsiteY6" fmla="*/ 471247 h 602323"/>
                    <a:gd name="connsiteX7" fmla="*/ 132045 w 187133"/>
                    <a:gd name="connsiteY7" fmla="*/ 454678 h 602323"/>
                    <a:gd name="connsiteX8" fmla="*/ 47857 w 187133"/>
                    <a:gd name="connsiteY8" fmla="*/ 0 h 602323"/>
                    <a:gd name="connsiteX9" fmla="*/ 139276 w 187133"/>
                    <a:gd name="connsiteY9" fmla="*/ 0 h 602323"/>
                    <a:gd name="connsiteX10" fmla="*/ 187133 w 187133"/>
                    <a:gd name="connsiteY10" fmla="*/ 554466 h 602323"/>
                    <a:gd name="connsiteX11" fmla="*/ 139276 w 187133"/>
                    <a:gd name="connsiteY11" fmla="*/ 602323 h 602323"/>
                    <a:gd name="connsiteX12" fmla="*/ 47857 w 187133"/>
                    <a:gd name="connsiteY12" fmla="*/ 602323 h 602323"/>
                    <a:gd name="connsiteX13" fmla="*/ 0 w 187133"/>
                    <a:gd name="connsiteY13" fmla="*/ 554466 h 602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87133" h="602323">
                      <a:moveTo>
                        <a:pt x="55088" y="454678"/>
                      </a:moveTo>
                      <a:cubicBezTo>
                        <a:pt x="45937" y="454678"/>
                        <a:pt x="38519" y="462096"/>
                        <a:pt x="38519" y="471247"/>
                      </a:cubicBezTo>
                      <a:lnTo>
                        <a:pt x="38519" y="537519"/>
                      </a:lnTo>
                      <a:cubicBezTo>
                        <a:pt x="38519" y="546670"/>
                        <a:pt x="45937" y="554088"/>
                        <a:pt x="55088" y="554088"/>
                      </a:cubicBezTo>
                      <a:lnTo>
                        <a:pt x="132045" y="554088"/>
                      </a:lnTo>
                      <a:cubicBezTo>
                        <a:pt x="141196" y="554088"/>
                        <a:pt x="148614" y="546670"/>
                        <a:pt x="148614" y="537519"/>
                      </a:cubicBezTo>
                      <a:lnTo>
                        <a:pt x="148614" y="471247"/>
                      </a:lnTo>
                      <a:cubicBezTo>
                        <a:pt x="148614" y="462096"/>
                        <a:pt x="141196" y="454678"/>
                        <a:pt x="132045" y="454678"/>
                      </a:cubicBezTo>
                      <a:close/>
                      <a:moveTo>
                        <a:pt x="47857" y="0"/>
                      </a:moveTo>
                      <a:lnTo>
                        <a:pt x="139276" y="0"/>
                      </a:lnTo>
                      <a:lnTo>
                        <a:pt x="187133" y="554466"/>
                      </a:lnTo>
                      <a:cubicBezTo>
                        <a:pt x="187133" y="580897"/>
                        <a:pt x="165707" y="602323"/>
                        <a:pt x="139276" y="602323"/>
                      </a:cubicBezTo>
                      <a:lnTo>
                        <a:pt x="47857" y="602323"/>
                      </a:lnTo>
                      <a:cubicBezTo>
                        <a:pt x="21426" y="602323"/>
                        <a:pt x="0" y="580897"/>
                        <a:pt x="0" y="554466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四角形: 角を丸くする 80">
                  <a:extLst>
                    <a:ext uri="{FF2B5EF4-FFF2-40B4-BE49-F238E27FC236}">
                      <a16:creationId xmlns:a16="http://schemas.microsoft.com/office/drawing/2014/main" id="{EA6BD6AC-A89E-4D73-B3E7-479A0072519A}"/>
                    </a:ext>
                  </a:extLst>
                </p:cNvPr>
                <p:cNvSpPr/>
                <p:nvPr/>
              </p:nvSpPr>
              <p:spPr>
                <a:xfrm>
                  <a:off x="4736537" y="3581400"/>
                  <a:ext cx="520831" cy="152691"/>
                </a:xfrm>
                <a:prstGeom prst="roundRect">
                  <a:avLst>
                    <a:gd name="adj" fmla="val 23462"/>
                  </a:avLst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B1E850B1-9F7B-4C0E-8357-B77B68613CF0}"/>
                  </a:ext>
                </a:extLst>
              </p:cNvPr>
              <p:cNvSpPr/>
              <p:nvPr/>
            </p:nvSpPr>
            <p:spPr>
              <a:xfrm rot="19800000">
                <a:off x="2325847" y="2234617"/>
                <a:ext cx="328779" cy="1167104"/>
              </a:xfrm>
              <a:custGeom>
                <a:avLst/>
                <a:gdLst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75049 w 277689"/>
                  <a:gd name="connsiteY28" fmla="*/ 74029 h 1462108"/>
                  <a:gd name="connsiteX29" fmla="*/ 188959 w 277689"/>
                  <a:gd name="connsiteY29" fmla="*/ 6619 h 1462108"/>
                  <a:gd name="connsiteX30" fmla="*/ 217798 w 277689"/>
                  <a:gd name="connsiteY30" fmla="*/ 1689 h 1462108"/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88959 w 277689"/>
                  <a:gd name="connsiteY28" fmla="*/ 6619 h 1462108"/>
                  <a:gd name="connsiteX29" fmla="*/ 217798 w 277689"/>
                  <a:gd name="connsiteY29" fmla="*/ 1689 h 1462108"/>
                  <a:gd name="connsiteX0" fmla="*/ 217798 w 277689"/>
                  <a:gd name="connsiteY0" fmla="*/ 0 h 1460419"/>
                  <a:gd name="connsiteX1" fmla="*/ 240874 w 277689"/>
                  <a:gd name="connsiteY1" fmla="*/ 22992 h 1460419"/>
                  <a:gd name="connsiteX2" fmla="*/ 262234 w 277689"/>
                  <a:gd name="connsiteY2" fmla="*/ 71034 h 1460419"/>
                  <a:gd name="connsiteX3" fmla="*/ 267044 w 277689"/>
                  <a:gd name="connsiteY3" fmla="*/ 89608 h 1460419"/>
                  <a:gd name="connsiteX4" fmla="*/ 266782 w 277689"/>
                  <a:gd name="connsiteY4" fmla="*/ 94494 h 1460419"/>
                  <a:gd name="connsiteX5" fmla="*/ 268479 w 277689"/>
                  <a:gd name="connsiteY5" fmla="*/ 105413 h 1460419"/>
                  <a:gd name="connsiteX6" fmla="*/ 268041 w 277689"/>
                  <a:gd name="connsiteY6" fmla="*/ 418881 h 1460419"/>
                  <a:gd name="connsiteX7" fmla="*/ 261662 w 277689"/>
                  <a:gd name="connsiteY7" fmla="*/ 459909 h 1460419"/>
                  <a:gd name="connsiteX8" fmla="*/ 244900 w 277689"/>
                  <a:gd name="connsiteY8" fmla="*/ 510353 h 1460419"/>
                  <a:gd name="connsiteX9" fmla="*/ 277689 w 277689"/>
                  <a:gd name="connsiteY9" fmla="*/ 1315284 h 1460419"/>
                  <a:gd name="connsiteX10" fmla="*/ 160064 w 277689"/>
                  <a:gd name="connsiteY10" fmla="*/ 1460419 h 1460419"/>
                  <a:gd name="connsiteX11" fmla="*/ 160065 w 277689"/>
                  <a:gd name="connsiteY11" fmla="*/ 1460418 h 1460419"/>
                  <a:gd name="connsiteX12" fmla="*/ 42440 w 277689"/>
                  <a:gd name="connsiteY12" fmla="*/ 1315283 h 1460419"/>
                  <a:gd name="connsiteX13" fmla="*/ 83670 w 277689"/>
                  <a:gd name="connsiteY13" fmla="*/ 523181 h 1460419"/>
                  <a:gd name="connsiteX14" fmla="*/ 81424 w 277689"/>
                  <a:gd name="connsiteY14" fmla="*/ 523258 h 1460419"/>
                  <a:gd name="connsiteX15" fmla="*/ 53741 w 277689"/>
                  <a:gd name="connsiteY15" fmla="*/ 516001 h 1460419"/>
                  <a:gd name="connsiteX16" fmla="*/ 4164 w 277689"/>
                  <a:gd name="connsiteY16" fmla="*/ 418881 h 1460419"/>
                  <a:gd name="connsiteX17" fmla="*/ 19380 w 277689"/>
                  <a:gd name="connsiteY17" fmla="*/ 248598 h 1460419"/>
                  <a:gd name="connsiteX18" fmla="*/ 55609 w 277689"/>
                  <a:gd name="connsiteY18" fmla="*/ 223751 h 1460419"/>
                  <a:gd name="connsiteX19" fmla="*/ 65455 w 277689"/>
                  <a:gd name="connsiteY19" fmla="*/ 220454 h 1460419"/>
                  <a:gd name="connsiteX20" fmla="*/ 72521 w 277689"/>
                  <a:gd name="connsiteY20" fmla="*/ 206924 h 1460419"/>
                  <a:gd name="connsiteX21" fmla="*/ 103810 w 277689"/>
                  <a:gd name="connsiteY21" fmla="*/ 190194 h 1460419"/>
                  <a:gd name="connsiteX22" fmla="*/ 122404 w 277689"/>
                  <a:gd name="connsiteY22" fmla="*/ 200137 h 1460419"/>
                  <a:gd name="connsiteX23" fmla="*/ 122528 w 277689"/>
                  <a:gd name="connsiteY23" fmla="*/ 199340 h 1460419"/>
                  <a:gd name="connsiteX24" fmla="*/ 163300 w 277689"/>
                  <a:gd name="connsiteY24" fmla="*/ 164454 h 1460419"/>
                  <a:gd name="connsiteX25" fmla="*/ 190208 w 277689"/>
                  <a:gd name="connsiteY25" fmla="*/ 178841 h 1460419"/>
                  <a:gd name="connsiteX26" fmla="*/ 192472 w 277689"/>
                  <a:gd name="connsiteY26" fmla="*/ 177592 h 1460419"/>
                  <a:gd name="connsiteX27" fmla="*/ 192472 w 277689"/>
                  <a:gd name="connsiteY27" fmla="*/ 111522 h 1460419"/>
                  <a:gd name="connsiteX28" fmla="*/ 217798 w 277689"/>
                  <a:gd name="connsiteY28" fmla="*/ 0 h 1460419"/>
                  <a:gd name="connsiteX0" fmla="*/ 192472 w 277689"/>
                  <a:gd name="connsiteY0" fmla="*/ 88530 h 1437427"/>
                  <a:gd name="connsiteX1" fmla="*/ 240874 w 277689"/>
                  <a:gd name="connsiteY1" fmla="*/ 0 h 1437427"/>
                  <a:gd name="connsiteX2" fmla="*/ 262234 w 277689"/>
                  <a:gd name="connsiteY2" fmla="*/ 48042 h 1437427"/>
                  <a:gd name="connsiteX3" fmla="*/ 267044 w 277689"/>
                  <a:gd name="connsiteY3" fmla="*/ 66616 h 1437427"/>
                  <a:gd name="connsiteX4" fmla="*/ 266782 w 277689"/>
                  <a:gd name="connsiteY4" fmla="*/ 71502 h 1437427"/>
                  <a:gd name="connsiteX5" fmla="*/ 268479 w 277689"/>
                  <a:gd name="connsiteY5" fmla="*/ 82421 h 1437427"/>
                  <a:gd name="connsiteX6" fmla="*/ 268041 w 277689"/>
                  <a:gd name="connsiteY6" fmla="*/ 395889 h 1437427"/>
                  <a:gd name="connsiteX7" fmla="*/ 261662 w 277689"/>
                  <a:gd name="connsiteY7" fmla="*/ 436917 h 1437427"/>
                  <a:gd name="connsiteX8" fmla="*/ 244900 w 277689"/>
                  <a:gd name="connsiteY8" fmla="*/ 487361 h 1437427"/>
                  <a:gd name="connsiteX9" fmla="*/ 277689 w 277689"/>
                  <a:gd name="connsiteY9" fmla="*/ 1292292 h 1437427"/>
                  <a:gd name="connsiteX10" fmla="*/ 160064 w 277689"/>
                  <a:gd name="connsiteY10" fmla="*/ 1437427 h 1437427"/>
                  <a:gd name="connsiteX11" fmla="*/ 160065 w 277689"/>
                  <a:gd name="connsiteY11" fmla="*/ 1437426 h 1437427"/>
                  <a:gd name="connsiteX12" fmla="*/ 42440 w 277689"/>
                  <a:gd name="connsiteY12" fmla="*/ 1292291 h 1437427"/>
                  <a:gd name="connsiteX13" fmla="*/ 83670 w 277689"/>
                  <a:gd name="connsiteY13" fmla="*/ 500189 h 1437427"/>
                  <a:gd name="connsiteX14" fmla="*/ 81424 w 277689"/>
                  <a:gd name="connsiteY14" fmla="*/ 500266 h 1437427"/>
                  <a:gd name="connsiteX15" fmla="*/ 53741 w 277689"/>
                  <a:gd name="connsiteY15" fmla="*/ 493009 h 1437427"/>
                  <a:gd name="connsiteX16" fmla="*/ 4164 w 277689"/>
                  <a:gd name="connsiteY16" fmla="*/ 395889 h 1437427"/>
                  <a:gd name="connsiteX17" fmla="*/ 19380 w 277689"/>
                  <a:gd name="connsiteY17" fmla="*/ 225606 h 1437427"/>
                  <a:gd name="connsiteX18" fmla="*/ 55609 w 277689"/>
                  <a:gd name="connsiteY18" fmla="*/ 200759 h 1437427"/>
                  <a:gd name="connsiteX19" fmla="*/ 65455 w 277689"/>
                  <a:gd name="connsiteY19" fmla="*/ 197462 h 1437427"/>
                  <a:gd name="connsiteX20" fmla="*/ 72521 w 277689"/>
                  <a:gd name="connsiteY20" fmla="*/ 183932 h 1437427"/>
                  <a:gd name="connsiteX21" fmla="*/ 103810 w 277689"/>
                  <a:gd name="connsiteY21" fmla="*/ 167202 h 1437427"/>
                  <a:gd name="connsiteX22" fmla="*/ 122404 w 277689"/>
                  <a:gd name="connsiteY22" fmla="*/ 177145 h 1437427"/>
                  <a:gd name="connsiteX23" fmla="*/ 122528 w 277689"/>
                  <a:gd name="connsiteY23" fmla="*/ 176348 h 1437427"/>
                  <a:gd name="connsiteX24" fmla="*/ 163300 w 277689"/>
                  <a:gd name="connsiteY24" fmla="*/ 141462 h 1437427"/>
                  <a:gd name="connsiteX25" fmla="*/ 190208 w 277689"/>
                  <a:gd name="connsiteY25" fmla="*/ 155849 h 1437427"/>
                  <a:gd name="connsiteX26" fmla="*/ 192472 w 277689"/>
                  <a:gd name="connsiteY26" fmla="*/ 154600 h 1437427"/>
                  <a:gd name="connsiteX27" fmla="*/ 192472 w 277689"/>
                  <a:gd name="connsiteY27" fmla="*/ 88530 h 1437427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6782 w 277689"/>
                  <a:gd name="connsiteY3" fmla="*/ 23460 h 1389385"/>
                  <a:gd name="connsiteX4" fmla="*/ 268479 w 277689"/>
                  <a:gd name="connsiteY4" fmla="*/ 34379 h 1389385"/>
                  <a:gd name="connsiteX5" fmla="*/ 268041 w 277689"/>
                  <a:gd name="connsiteY5" fmla="*/ 347847 h 1389385"/>
                  <a:gd name="connsiteX6" fmla="*/ 261662 w 277689"/>
                  <a:gd name="connsiteY6" fmla="*/ 388875 h 1389385"/>
                  <a:gd name="connsiteX7" fmla="*/ 244900 w 277689"/>
                  <a:gd name="connsiteY7" fmla="*/ 439319 h 1389385"/>
                  <a:gd name="connsiteX8" fmla="*/ 277689 w 277689"/>
                  <a:gd name="connsiteY8" fmla="*/ 1244250 h 1389385"/>
                  <a:gd name="connsiteX9" fmla="*/ 160064 w 277689"/>
                  <a:gd name="connsiteY9" fmla="*/ 1389385 h 1389385"/>
                  <a:gd name="connsiteX10" fmla="*/ 160065 w 277689"/>
                  <a:gd name="connsiteY10" fmla="*/ 1389384 h 1389385"/>
                  <a:gd name="connsiteX11" fmla="*/ 42440 w 277689"/>
                  <a:gd name="connsiteY11" fmla="*/ 1244249 h 1389385"/>
                  <a:gd name="connsiteX12" fmla="*/ 83670 w 277689"/>
                  <a:gd name="connsiteY12" fmla="*/ 452147 h 1389385"/>
                  <a:gd name="connsiteX13" fmla="*/ 81424 w 277689"/>
                  <a:gd name="connsiteY13" fmla="*/ 452224 h 1389385"/>
                  <a:gd name="connsiteX14" fmla="*/ 53741 w 277689"/>
                  <a:gd name="connsiteY14" fmla="*/ 444967 h 1389385"/>
                  <a:gd name="connsiteX15" fmla="*/ 4164 w 277689"/>
                  <a:gd name="connsiteY15" fmla="*/ 347847 h 1389385"/>
                  <a:gd name="connsiteX16" fmla="*/ 19380 w 277689"/>
                  <a:gd name="connsiteY16" fmla="*/ 177564 h 1389385"/>
                  <a:gd name="connsiteX17" fmla="*/ 55609 w 277689"/>
                  <a:gd name="connsiteY17" fmla="*/ 152717 h 1389385"/>
                  <a:gd name="connsiteX18" fmla="*/ 65455 w 277689"/>
                  <a:gd name="connsiteY18" fmla="*/ 149420 h 1389385"/>
                  <a:gd name="connsiteX19" fmla="*/ 72521 w 277689"/>
                  <a:gd name="connsiteY19" fmla="*/ 135890 h 1389385"/>
                  <a:gd name="connsiteX20" fmla="*/ 103810 w 277689"/>
                  <a:gd name="connsiteY20" fmla="*/ 119160 h 1389385"/>
                  <a:gd name="connsiteX21" fmla="*/ 122404 w 277689"/>
                  <a:gd name="connsiteY21" fmla="*/ 129103 h 1389385"/>
                  <a:gd name="connsiteX22" fmla="*/ 122528 w 277689"/>
                  <a:gd name="connsiteY22" fmla="*/ 128306 h 1389385"/>
                  <a:gd name="connsiteX23" fmla="*/ 163300 w 277689"/>
                  <a:gd name="connsiteY23" fmla="*/ 93420 h 1389385"/>
                  <a:gd name="connsiteX24" fmla="*/ 190208 w 277689"/>
                  <a:gd name="connsiteY24" fmla="*/ 107807 h 1389385"/>
                  <a:gd name="connsiteX25" fmla="*/ 192472 w 277689"/>
                  <a:gd name="connsiteY25" fmla="*/ 106558 h 1389385"/>
                  <a:gd name="connsiteX26" fmla="*/ 192472 w 277689"/>
                  <a:gd name="connsiteY26" fmla="*/ 40488 h 1389385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8479 w 277689"/>
                  <a:gd name="connsiteY3" fmla="*/ 34379 h 1389385"/>
                  <a:gd name="connsiteX4" fmla="*/ 268041 w 277689"/>
                  <a:gd name="connsiteY4" fmla="*/ 347847 h 1389385"/>
                  <a:gd name="connsiteX5" fmla="*/ 261662 w 277689"/>
                  <a:gd name="connsiteY5" fmla="*/ 388875 h 1389385"/>
                  <a:gd name="connsiteX6" fmla="*/ 244900 w 277689"/>
                  <a:gd name="connsiteY6" fmla="*/ 439319 h 1389385"/>
                  <a:gd name="connsiteX7" fmla="*/ 277689 w 277689"/>
                  <a:gd name="connsiteY7" fmla="*/ 1244250 h 1389385"/>
                  <a:gd name="connsiteX8" fmla="*/ 160064 w 277689"/>
                  <a:gd name="connsiteY8" fmla="*/ 1389385 h 1389385"/>
                  <a:gd name="connsiteX9" fmla="*/ 160065 w 277689"/>
                  <a:gd name="connsiteY9" fmla="*/ 1389384 h 1389385"/>
                  <a:gd name="connsiteX10" fmla="*/ 42440 w 277689"/>
                  <a:gd name="connsiteY10" fmla="*/ 1244249 h 1389385"/>
                  <a:gd name="connsiteX11" fmla="*/ 83670 w 277689"/>
                  <a:gd name="connsiteY11" fmla="*/ 452147 h 1389385"/>
                  <a:gd name="connsiteX12" fmla="*/ 81424 w 277689"/>
                  <a:gd name="connsiteY12" fmla="*/ 452224 h 1389385"/>
                  <a:gd name="connsiteX13" fmla="*/ 53741 w 277689"/>
                  <a:gd name="connsiteY13" fmla="*/ 444967 h 1389385"/>
                  <a:gd name="connsiteX14" fmla="*/ 4164 w 277689"/>
                  <a:gd name="connsiteY14" fmla="*/ 347847 h 1389385"/>
                  <a:gd name="connsiteX15" fmla="*/ 19380 w 277689"/>
                  <a:gd name="connsiteY15" fmla="*/ 177564 h 1389385"/>
                  <a:gd name="connsiteX16" fmla="*/ 55609 w 277689"/>
                  <a:gd name="connsiteY16" fmla="*/ 152717 h 1389385"/>
                  <a:gd name="connsiteX17" fmla="*/ 65455 w 277689"/>
                  <a:gd name="connsiteY17" fmla="*/ 149420 h 1389385"/>
                  <a:gd name="connsiteX18" fmla="*/ 72521 w 277689"/>
                  <a:gd name="connsiteY18" fmla="*/ 135890 h 1389385"/>
                  <a:gd name="connsiteX19" fmla="*/ 103810 w 277689"/>
                  <a:gd name="connsiteY19" fmla="*/ 119160 h 1389385"/>
                  <a:gd name="connsiteX20" fmla="*/ 122404 w 277689"/>
                  <a:gd name="connsiteY20" fmla="*/ 129103 h 1389385"/>
                  <a:gd name="connsiteX21" fmla="*/ 122528 w 277689"/>
                  <a:gd name="connsiteY21" fmla="*/ 128306 h 1389385"/>
                  <a:gd name="connsiteX22" fmla="*/ 163300 w 277689"/>
                  <a:gd name="connsiteY22" fmla="*/ 93420 h 1389385"/>
                  <a:gd name="connsiteX23" fmla="*/ 190208 w 277689"/>
                  <a:gd name="connsiteY23" fmla="*/ 107807 h 1389385"/>
                  <a:gd name="connsiteX24" fmla="*/ 192472 w 277689"/>
                  <a:gd name="connsiteY24" fmla="*/ 106558 h 1389385"/>
                  <a:gd name="connsiteX25" fmla="*/ 192472 w 277689"/>
                  <a:gd name="connsiteY25" fmla="*/ 40488 h 1389385"/>
                  <a:gd name="connsiteX0" fmla="*/ 192472 w 277689"/>
                  <a:gd name="connsiteY0" fmla="*/ 33743 h 1382640"/>
                  <a:gd name="connsiteX1" fmla="*/ 267044 w 277689"/>
                  <a:gd name="connsiteY1" fmla="*/ 11829 h 1382640"/>
                  <a:gd name="connsiteX2" fmla="*/ 268479 w 277689"/>
                  <a:gd name="connsiteY2" fmla="*/ 27634 h 1382640"/>
                  <a:gd name="connsiteX3" fmla="*/ 268041 w 277689"/>
                  <a:gd name="connsiteY3" fmla="*/ 341102 h 1382640"/>
                  <a:gd name="connsiteX4" fmla="*/ 261662 w 277689"/>
                  <a:gd name="connsiteY4" fmla="*/ 382130 h 1382640"/>
                  <a:gd name="connsiteX5" fmla="*/ 244900 w 277689"/>
                  <a:gd name="connsiteY5" fmla="*/ 432574 h 1382640"/>
                  <a:gd name="connsiteX6" fmla="*/ 277689 w 277689"/>
                  <a:gd name="connsiteY6" fmla="*/ 1237505 h 1382640"/>
                  <a:gd name="connsiteX7" fmla="*/ 160064 w 277689"/>
                  <a:gd name="connsiteY7" fmla="*/ 1382640 h 1382640"/>
                  <a:gd name="connsiteX8" fmla="*/ 160065 w 277689"/>
                  <a:gd name="connsiteY8" fmla="*/ 1382639 h 1382640"/>
                  <a:gd name="connsiteX9" fmla="*/ 42440 w 277689"/>
                  <a:gd name="connsiteY9" fmla="*/ 1237504 h 1382640"/>
                  <a:gd name="connsiteX10" fmla="*/ 83670 w 277689"/>
                  <a:gd name="connsiteY10" fmla="*/ 445402 h 1382640"/>
                  <a:gd name="connsiteX11" fmla="*/ 81424 w 277689"/>
                  <a:gd name="connsiteY11" fmla="*/ 445479 h 1382640"/>
                  <a:gd name="connsiteX12" fmla="*/ 53741 w 277689"/>
                  <a:gd name="connsiteY12" fmla="*/ 438222 h 1382640"/>
                  <a:gd name="connsiteX13" fmla="*/ 4164 w 277689"/>
                  <a:gd name="connsiteY13" fmla="*/ 341102 h 1382640"/>
                  <a:gd name="connsiteX14" fmla="*/ 19380 w 277689"/>
                  <a:gd name="connsiteY14" fmla="*/ 170819 h 1382640"/>
                  <a:gd name="connsiteX15" fmla="*/ 55609 w 277689"/>
                  <a:gd name="connsiteY15" fmla="*/ 145972 h 1382640"/>
                  <a:gd name="connsiteX16" fmla="*/ 65455 w 277689"/>
                  <a:gd name="connsiteY16" fmla="*/ 142675 h 1382640"/>
                  <a:gd name="connsiteX17" fmla="*/ 72521 w 277689"/>
                  <a:gd name="connsiteY17" fmla="*/ 129145 h 1382640"/>
                  <a:gd name="connsiteX18" fmla="*/ 103810 w 277689"/>
                  <a:gd name="connsiteY18" fmla="*/ 112415 h 1382640"/>
                  <a:gd name="connsiteX19" fmla="*/ 122404 w 277689"/>
                  <a:gd name="connsiteY19" fmla="*/ 122358 h 1382640"/>
                  <a:gd name="connsiteX20" fmla="*/ 122528 w 277689"/>
                  <a:gd name="connsiteY20" fmla="*/ 121561 h 1382640"/>
                  <a:gd name="connsiteX21" fmla="*/ 163300 w 277689"/>
                  <a:gd name="connsiteY21" fmla="*/ 86675 h 1382640"/>
                  <a:gd name="connsiteX22" fmla="*/ 190208 w 277689"/>
                  <a:gd name="connsiteY22" fmla="*/ 101062 h 1382640"/>
                  <a:gd name="connsiteX23" fmla="*/ 192472 w 277689"/>
                  <a:gd name="connsiteY23" fmla="*/ 99813 h 1382640"/>
                  <a:gd name="connsiteX24" fmla="*/ 192472 w 277689"/>
                  <a:gd name="connsiteY24" fmla="*/ 33743 h 1382640"/>
                  <a:gd name="connsiteX0" fmla="*/ 192472 w 277689"/>
                  <a:gd name="connsiteY0" fmla="*/ 6109 h 1355006"/>
                  <a:gd name="connsiteX1" fmla="*/ 268479 w 277689"/>
                  <a:gd name="connsiteY1" fmla="*/ 0 h 1355006"/>
                  <a:gd name="connsiteX2" fmla="*/ 268041 w 277689"/>
                  <a:gd name="connsiteY2" fmla="*/ 313468 h 1355006"/>
                  <a:gd name="connsiteX3" fmla="*/ 261662 w 277689"/>
                  <a:gd name="connsiteY3" fmla="*/ 354496 h 1355006"/>
                  <a:gd name="connsiteX4" fmla="*/ 244900 w 277689"/>
                  <a:gd name="connsiteY4" fmla="*/ 404940 h 1355006"/>
                  <a:gd name="connsiteX5" fmla="*/ 277689 w 277689"/>
                  <a:gd name="connsiteY5" fmla="*/ 1209871 h 1355006"/>
                  <a:gd name="connsiteX6" fmla="*/ 160064 w 277689"/>
                  <a:gd name="connsiteY6" fmla="*/ 1355006 h 1355006"/>
                  <a:gd name="connsiteX7" fmla="*/ 160065 w 277689"/>
                  <a:gd name="connsiteY7" fmla="*/ 1355005 h 1355006"/>
                  <a:gd name="connsiteX8" fmla="*/ 42440 w 277689"/>
                  <a:gd name="connsiteY8" fmla="*/ 1209870 h 1355006"/>
                  <a:gd name="connsiteX9" fmla="*/ 83670 w 277689"/>
                  <a:gd name="connsiteY9" fmla="*/ 417768 h 1355006"/>
                  <a:gd name="connsiteX10" fmla="*/ 81424 w 277689"/>
                  <a:gd name="connsiteY10" fmla="*/ 417845 h 1355006"/>
                  <a:gd name="connsiteX11" fmla="*/ 53741 w 277689"/>
                  <a:gd name="connsiteY11" fmla="*/ 410588 h 1355006"/>
                  <a:gd name="connsiteX12" fmla="*/ 4164 w 277689"/>
                  <a:gd name="connsiteY12" fmla="*/ 313468 h 1355006"/>
                  <a:gd name="connsiteX13" fmla="*/ 19380 w 277689"/>
                  <a:gd name="connsiteY13" fmla="*/ 143185 h 1355006"/>
                  <a:gd name="connsiteX14" fmla="*/ 55609 w 277689"/>
                  <a:gd name="connsiteY14" fmla="*/ 118338 h 1355006"/>
                  <a:gd name="connsiteX15" fmla="*/ 65455 w 277689"/>
                  <a:gd name="connsiteY15" fmla="*/ 115041 h 1355006"/>
                  <a:gd name="connsiteX16" fmla="*/ 72521 w 277689"/>
                  <a:gd name="connsiteY16" fmla="*/ 101511 h 1355006"/>
                  <a:gd name="connsiteX17" fmla="*/ 103810 w 277689"/>
                  <a:gd name="connsiteY17" fmla="*/ 84781 h 1355006"/>
                  <a:gd name="connsiteX18" fmla="*/ 122404 w 277689"/>
                  <a:gd name="connsiteY18" fmla="*/ 94724 h 1355006"/>
                  <a:gd name="connsiteX19" fmla="*/ 122528 w 277689"/>
                  <a:gd name="connsiteY19" fmla="*/ 93927 h 1355006"/>
                  <a:gd name="connsiteX20" fmla="*/ 163300 w 277689"/>
                  <a:gd name="connsiteY20" fmla="*/ 59041 h 1355006"/>
                  <a:gd name="connsiteX21" fmla="*/ 190208 w 277689"/>
                  <a:gd name="connsiteY21" fmla="*/ 73428 h 1355006"/>
                  <a:gd name="connsiteX22" fmla="*/ 192472 w 277689"/>
                  <a:gd name="connsiteY22" fmla="*/ 72179 h 1355006"/>
                  <a:gd name="connsiteX23" fmla="*/ 192472 w 277689"/>
                  <a:gd name="connsiteY23" fmla="*/ 6109 h 1355006"/>
                  <a:gd name="connsiteX0" fmla="*/ 192472 w 277689"/>
                  <a:gd name="connsiteY0" fmla="*/ 0 h 1348897"/>
                  <a:gd name="connsiteX1" fmla="*/ 266098 w 277689"/>
                  <a:gd name="connsiteY1" fmla="*/ 66213 h 1348897"/>
                  <a:gd name="connsiteX2" fmla="*/ 268041 w 277689"/>
                  <a:gd name="connsiteY2" fmla="*/ 307359 h 1348897"/>
                  <a:gd name="connsiteX3" fmla="*/ 261662 w 277689"/>
                  <a:gd name="connsiteY3" fmla="*/ 348387 h 1348897"/>
                  <a:gd name="connsiteX4" fmla="*/ 244900 w 277689"/>
                  <a:gd name="connsiteY4" fmla="*/ 398831 h 1348897"/>
                  <a:gd name="connsiteX5" fmla="*/ 277689 w 277689"/>
                  <a:gd name="connsiteY5" fmla="*/ 1203762 h 1348897"/>
                  <a:gd name="connsiteX6" fmla="*/ 160064 w 277689"/>
                  <a:gd name="connsiteY6" fmla="*/ 1348897 h 1348897"/>
                  <a:gd name="connsiteX7" fmla="*/ 160065 w 277689"/>
                  <a:gd name="connsiteY7" fmla="*/ 1348896 h 1348897"/>
                  <a:gd name="connsiteX8" fmla="*/ 42440 w 277689"/>
                  <a:gd name="connsiteY8" fmla="*/ 1203761 h 1348897"/>
                  <a:gd name="connsiteX9" fmla="*/ 83670 w 277689"/>
                  <a:gd name="connsiteY9" fmla="*/ 411659 h 1348897"/>
                  <a:gd name="connsiteX10" fmla="*/ 81424 w 277689"/>
                  <a:gd name="connsiteY10" fmla="*/ 411736 h 1348897"/>
                  <a:gd name="connsiteX11" fmla="*/ 53741 w 277689"/>
                  <a:gd name="connsiteY11" fmla="*/ 404479 h 1348897"/>
                  <a:gd name="connsiteX12" fmla="*/ 4164 w 277689"/>
                  <a:gd name="connsiteY12" fmla="*/ 307359 h 1348897"/>
                  <a:gd name="connsiteX13" fmla="*/ 19380 w 277689"/>
                  <a:gd name="connsiteY13" fmla="*/ 137076 h 1348897"/>
                  <a:gd name="connsiteX14" fmla="*/ 55609 w 277689"/>
                  <a:gd name="connsiteY14" fmla="*/ 112229 h 1348897"/>
                  <a:gd name="connsiteX15" fmla="*/ 65455 w 277689"/>
                  <a:gd name="connsiteY15" fmla="*/ 108932 h 1348897"/>
                  <a:gd name="connsiteX16" fmla="*/ 72521 w 277689"/>
                  <a:gd name="connsiteY16" fmla="*/ 95402 h 1348897"/>
                  <a:gd name="connsiteX17" fmla="*/ 103810 w 277689"/>
                  <a:gd name="connsiteY17" fmla="*/ 78672 h 1348897"/>
                  <a:gd name="connsiteX18" fmla="*/ 122404 w 277689"/>
                  <a:gd name="connsiteY18" fmla="*/ 88615 h 1348897"/>
                  <a:gd name="connsiteX19" fmla="*/ 122528 w 277689"/>
                  <a:gd name="connsiteY19" fmla="*/ 87818 h 1348897"/>
                  <a:gd name="connsiteX20" fmla="*/ 163300 w 277689"/>
                  <a:gd name="connsiteY20" fmla="*/ 52932 h 1348897"/>
                  <a:gd name="connsiteX21" fmla="*/ 190208 w 277689"/>
                  <a:gd name="connsiteY21" fmla="*/ 67319 h 1348897"/>
                  <a:gd name="connsiteX22" fmla="*/ 192472 w 277689"/>
                  <a:gd name="connsiteY22" fmla="*/ 66070 h 1348897"/>
                  <a:gd name="connsiteX23" fmla="*/ 192472 w 277689"/>
                  <a:gd name="connsiteY23" fmla="*/ 0 h 1348897"/>
                  <a:gd name="connsiteX0" fmla="*/ 223429 w 277689"/>
                  <a:gd name="connsiteY0" fmla="*/ 0 h 1326452"/>
                  <a:gd name="connsiteX1" fmla="*/ 266098 w 277689"/>
                  <a:gd name="connsiteY1" fmla="*/ 43768 h 1326452"/>
                  <a:gd name="connsiteX2" fmla="*/ 268041 w 277689"/>
                  <a:gd name="connsiteY2" fmla="*/ 284914 h 1326452"/>
                  <a:gd name="connsiteX3" fmla="*/ 261662 w 277689"/>
                  <a:gd name="connsiteY3" fmla="*/ 325942 h 1326452"/>
                  <a:gd name="connsiteX4" fmla="*/ 244900 w 277689"/>
                  <a:gd name="connsiteY4" fmla="*/ 376386 h 1326452"/>
                  <a:gd name="connsiteX5" fmla="*/ 277689 w 277689"/>
                  <a:gd name="connsiteY5" fmla="*/ 1181317 h 1326452"/>
                  <a:gd name="connsiteX6" fmla="*/ 160064 w 277689"/>
                  <a:gd name="connsiteY6" fmla="*/ 1326452 h 1326452"/>
                  <a:gd name="connsiteX7" fmla="*/ 160065 w 277689"/>
                  <a:gd name="connsiteY7" fmla="*/ 1326451 h 1326452"/>
                  <a:gd name="connsiteX8" fmla="*/ 42440 w 277689"/>
                  <a:gd name="connsiteY8" fmla="*/ 1181316 h 1326452"/>
                  <a:gd name="connsiteX9" fmla="*/ 83670 w 277689"/>
                  <a:gd name="connsiteY9" fmla="*/ 389214 h 1326452"/>
                  <a:gd name="connsiteX10" fmla="*/ 81424 w 277689"/>
                  <a:gd name="connsiteY10" fmla="*/ 389291 h 1326452"/>
                  <a:gd name="connsiteX11" fmla="*/ 53741 w 277689"/>
                  <a:gd name="connsiteY11" fmla="*/ 382034 h 1326452"/>
                  <a:gd name="connsiteX12" fmla="*/ 4164 w 277689"/>
                  <a:gd name="connsiteY12" fmla="*/ 284914 h 1326452"/>
                  <a:gd name="connsiteX13" fmla="*/ 19380 w 277689"/>
                  <a:gd name="connsiteY13" fmla="*/ 114631 h 1326452"/>
                  <a:gd name="connsiteX14" fmla="*/ 55609 w 277689"/>
                  <a:gd name="connsiteY14" fmla="*/ 89784 h 1326452"/>
                  <a:gd name="connsiteX15" fmla="*/ 65455 w 277689"/>
                  <a:gd name="connsiteY15" fmla="*/ 86487 h 1326452"/>
                  <a:gd name="connsiteX16" fmla="*/ 72521 w 277689"/>
                  <a:gd name="connsiteY16" fmla="*/ 72957 h 1326452"/>
                  <a:gd name="connsiteX17" fmla="*/ 103810 w 277689"/>
                  <a:gd name="connsiteY17" fmla="*/ 56227 h 1326452"/>
                  <a:gd name="connsiteX18" fmla="*/ 122404 w 277689"/>
                  <a:gd name="connsiteY18" fmla="*/ 66170 h 1326452"/>
                  <a:gd name="connsiteX19" fmla="*/ 122528 w 277689"/>
                  <a:gd name="connsiteY19" fmla="*/ 65373 h 1326452"/>
                  <a:gd name="connsiteX20" fmla="*/ 163300 w 277689"/>
                  <a:gd name="connsiteY20" fmla="*/ 30487 h 1326452"/>
                  <a:gd name="connsiteX21" fmla="*/ 190208 w 277689"/>
                  <a:gd name="connsiteY21" fmla="*/ 44874 h 1326452"/>
                  <a:gd name="connsiteX22" fmla="*/ 192472 w 277689"/>
                  <a:gd name="connsiteY22" fmla="*/ 43625 h 1326452"/>
                  <a:gd name="connsiteX23" fmla="*/ 223429 w 277689"/>
                  <a:gd name="connsiteY23" fmla="*/ 0 h 1326452"/>
                  <a:gd name="connsiteX0" fmla="*/ 223429 w 277689"/>
                  <a:gd name="connsiteY0" fmla="*/ 3 h 1326455"/>
                  <a:gd name="connsiteX1" fmla="*/ 266098 w 277689"/>
                  <a:gd name="connsiteY1" fmla="*/ 43771 h 1326455"/>
                  <a:gd name="connsiteX2" fmla="*/ 268041 w 277689"/>
                  <a:gd name="connsiteY2" fmla="*/ 284917 h 1326455"/>
                  <a:gd name="connsiteX3" fmla="*/ 261662 w 277689"/>
                  <a:gd name="connsiteY3" fmla="*/ 325945 h 1326455"/>
                  <a:gd name="connsiteX4" fmla="*/ 244900 w 277689"/>
                  <a:gd name="connsiteY4" fmla="*/ 376389 h 1326455"/>
                  <a:gd name="connsiteX5" fmla="*/ 277689 w 277689"/>
                  <a:gd name="connsiteY5" fmla="*/ 1181320 h 1326455"/>
                  <a:gd name="connsiteX6" fmla="*/ 160064 w 277689"/>
                  <a:gd name="connsiteY6" fmla="*/ 1326455 h 1326455"/>
                  <a:gd name="connsiteX7" fmla="*/ 160065 w 277689"/>
                  <a:gd name="connsiteY7" fmla="*/ 1326454 h 1326455"/>
                  <a:gd name="connsiteX8" fmla="*/ 42440 w 277689"/>
                  <a:gd name="connsiteY8" fmla="*/ 1181319 h 1326455"/>
                  <a:gd name="connsiteX9" fmla="*/ 83670 w 277689"/>
                  <a:gd name="connsiteY9" fmla="*/ 389217 h 1326455"/>
                  <a:gd name="connsiteX10" fmla="*/ 81424 w 277689"/>
                  <a:gd name="connsiteY10" fmla="*/ 389294 h 1326455"/>
                  <a:gd name="connsiteX11" fmla="*/ 53741 w 277689"/>
                  <a:gd name="connsiteY11" fmla="*/ 382037 h 1326455"/>
                  <a:gd name="connsiteX12" fmla="*/ 4164 w 277689"/>
                  <a:gd name="connsiteY12" fmla="*/ 284917 h 1326455"/>
                  <a:gd name="connsiteX13" fmla="*/ 19380 w 277689"/>
                  <a:gd name="connsiteY13" fmla="*/ 114634 h 1326455"/>
                  <a:gd name="connsiteX14" fmla="*/ 55609 w 277689"/>
                  <a:gd name="connsiteY14" fmla="*/ 89787 h 1326455"/>
                  <a:gd name="connsiteX15" fmla="*/ 65455 w 277689"/>
                  <a:gd name="connsiteY15" fmla="*/ 86490 h 1326455"/>
                  <a:gd name="connsiteX16" fmla="*/ 72521 w 277689"/>
                  <a:gd name="connsiteY16" fmla="*/ 72960 h 1326455"/>
                  <a:gd name="connsiteX17" fmla="*/ 103810 w 277689"/>
                  <a:gd name="connsiteY17" fmla="*/ 56230 h 1326455"/>
                  <a:gd name="connsiteX18" fmla="*/ 122404 w 277689"/>
                  <a:gd name="connsiteY18" fmla="*/ 66173 h 1326455"/>
                  <a:gd name="connsiteX19" fmla="*/ 122528 w 277689"/>
                  <a:gd name="connsiteY19" fmla="*/ 65376 h 1326455"/>
                  <a:gd name="connsiteX20" fmla="*/ 163300 w 277689"/>
                  <a:gd name="connsiteY20" fmla="*/ 30490 h 1326455"/>
                  <a:gd name="connsiteX21" fmla="*/ 190208 w 277689"/>
                  <a:gd name="connsiteY21" fmla="*/ 44877 h 1326455"/>
                  <a:gd name="connsiteX22" fmla="*/ 192472 w 277689"/>
                  <a:gd name="connsiteY22" fmla="*/ 43628 h 1326455"/>
                  <a:gd name="connsiteX23" fmla="*/ 223429 w 277689"/>
                  <a:gd name="connsiteY23" fmla="*/ 3 h 1326455"/>
                  <a:gd name="connsiteX0" fmla="*/ 223429 w 314414"/>
                  <a:gd name="connsiteY0" fmla="*/ 3 h 1326455"/>
                  <a:gd name="connsiteX1" fmla="*/ 266098 w 314414"/>
                  <a:gd name="connsiteY1" fmla="*/ 43771 h 1326455"/>
                  <a:gd name="connsiteX2" fmla="*/ 314413 w 314414"/>
                  <a:gd name="connsiteY2" fmla="*/ 185828 h 1326455"/>
                  <a:gd name="connsiteX3" fmla="*/ 268041 w 314414"/>
                  <a:gd name="connsiteY3" fmla="*/ 284917 h 1326455"/>
                  <a:gd name="connsiteX4" fmla="*/ 261662 w 314414"/>
                  <a:gd name="connsiteY4" fmla="*/ 325945 h 1326455"/>
                  <a:gd name="connsiteX5" fmla="*/ 244900 w 314414"/>
                  <a:gd name="connsiteY5" fmla="*/ 376389 h 1326455"/>
                  <a:gd name="connsiteX6" fmla="*/ 277689 w 314414"/>
                  <a:gd name="connsiteY6" fmla="*/ 1181320 h 1326455"/>
                  <a:gd name="connsiteX7" fmla="*/ 160064 w 314414"/>
                  <a:gd name="connsiteY7" fmla="*/ 1326455 h 1326455"/>
                  <a:gd name="connsiteX8" fmla="*/ 160065 w 314414"/>
                  <a:gd name="connsiteY8" fmla="*/ 1326454 h 1326455"/>
                  <a:gd name="connsiteX9" fmla="*/ 42440 w 314414"/>
                  <a:gd name="connsiteY9" fmla="*/ 1181319 h 1326455"/>
                  <a:gd name="connsiteX10" fmla="*/ 83670 w 314414"/>
                  <a:gd name="connsiteY10" fmla="*/ 389217 h 1326455"/>
                  <a:gd name="connsiteX11" fmla="*/ 81424 w 314414"/>
                  <a:gd name="connsiteY11" fmla="*/ 389294 h 1326455"/>
                  <a:gd name="connsiteX12" fmla="*/ 53741 w 314414"/>
                  <a:gd name="connsiteY12" fmla="*/ 382037 h 1326455"/>
                  <a:gd name="connsiteX13" fmla="*/ 4164 w 314414"/>
                  <a:gd name="connsiteY13" fmla="*/ 284917 h 1326455"/>
                  <a:gd name="connsiteX14" fmla="*/ 19380 w 314414"/>
                  <a:gd name="connsiteY14" fmla="*/ 114634 h 1326455"/>
                  <a:gd name="connsiteX15" fmla="*/ 55609 w 314414"/>
                  <a:gd name="connsiteY15" fmla="*/ 89787 h 1326455"/>
                  <a:gd name="connsiteX16" fmla="*/ 65455 w 314414"/>
                  <a:gd name="connsiteY16" fmla="*/ 86490 h 1326455"/>
                  <a:gd name="connsiteX17" fmla="*/ 72521 w 314414"/>
                  <a:gd name="connsiteY17" fmla="*/ 72960 h 1326455"/>
                  <a:gd name="connsiteX18" fmla="*/ 103810 w 314414"/>
                  <a:gd name="connsiteY18" fmla="*/ 56230 h 1326455"/>
                  <a:gd name="connsiteX19" fmla="*/ 122404 w 314414"/>
                  <a:gd name="connsiteY19" fmla="*/ 66173 h 1326455"/>
                  <a:gd name="connsiteX20" fmla="*/ 122528 w 314414"/>
                  <a:gd name="connsiteY20" fmla="*/ 65376 h 1326455"/>
                  <a:gd name="connsiteX21" fmla="*/ 163300 w 314414"/>
                  <a:gd name="connsiteY21" fmla="*/ 30490 h 1326455"/>
                  <a:gd name="connsiteX22" fmla="*/ 190208 w 314414"/>
                  <a:gd name="connsiteY22" fmla="*/ 44877 h 1326455"/>
                  <a:gd name="connsiteX23" fmla="*/ 192472 w 314414"/>
                  <a:gd name="connsiteY23" fmla="*/ 43628 h 1326455"/>
                  <a:gd name="connsiteX24" fmla="*/ 223429 w 314414"/>
                  <a:gd name="connsiteY24" fmla="*/ 3 h 1326455"/>
                  <a:gd name="connsiteX0" fmla="*/ 223429 w 319560"/>
                  <a:gd name="connsiteY0" fmla="*/ 3 h 1326455"/>
                  <a:gd name="connsiteX1" fmla="*/ 266098 w 319560"/>
                  <a:gd name="connsiteY1" fmla="*/ 43771 h 1326455"/>
                  <a:gd name="connsiteX2" fmla="*/ 314413 w 319560"/>
                  <a:gd name="connsiteY2" fmla="*/ 185828 h 1326455"/>
                  <a:gd name="connsiteX3" fmla="*/ 268041 w 319560"/>
                  <a:gd name="connsiteY3" fmla="*/ 284917 h 1326455"/>
                  <a:gd name="connsiteX4" fmla="*/ 261662 w 319560"/>
                  <a:gd name="connsiteY4" fmla="*/ 325945 h 1326455"/>
                  <a:gd name="connsiteX5" fmla="*/ 244900 w 319560"/>
                  <a:gd name="connsiteY5" fmla="*/ 376389 h 1326455"/>
                  <a:gd name="connsiteX6" fmla="*/ 277689 w 319560"/>
                  <a:gd name="connsiteY6" fmla="*/ 1181320 h 1326455"/>
                  <a:gd name="connsiteX7" fmla="*/ 160064 w 319560"/>
                  <a:gd name="connsiteY7" fmla="*/ 1326455 h 1326455"/>
                  <a:gd name="connsiteX8" fmla="*/ 160065 w 319560"/>
                  <a:gd name="connsiteY8" fmla="*/ 1326454 h 1326455"/>
                  <a:gd name="connsiteX9" fmla="*/ 42440 w 319560"/>
                  <a:gd name="connsiteY9" fmla="*/ 1181319 h 1326455"/>
                  <a:gd name="connsiteX10" fmla="*/ 83670 w 319560"/>
                  <a:gd name="connsiteY10" fmla="*/ 389217 h 1326455"/>
                  <a:gd name="connsiteX11" fmla="*/ 81424 w 319560"/>
                  <a:gd name="connsiteY11" fmla="*/ 389294 h 1326455"/>
                  <a:gd name="connsiteX12" fmla="*/ 53741 w 319560"/>
                  <a:gd name="connsiteY12" fmla="*/ 382037 h 1326455"/>
                  <a:gd name="connsiteX13" fmla="*/ 4164 w 319560"/>
                  <a:gd name="connsiteY13" fmla="*/ 284917 h 1326455"/>
                  <a:gd name="connsiteX14" fmla="*/ 19380 w 319560"/>
                  <a:gd name="connsiteY14" fmla="*/ 114634 h 1326455"/>
                  <a:gd name="connsiteX15" fmla="*/ 55609 w 319560"/>
                  <a:gd name="connsiteY15" fmla="*/ 89787 h 1326455"/>
                  <a:gd name="connsiteX16" fmla="*/ 65455 w 319560"/>
                  <a:gd name="connsiteY16" fmla="*/ 86490 h 1326455"/>
                  <a:gd name="connsiteX17" fmla="*/ 72521 w 319560"/>
                  <a:gd name="connsiteY17" fmla="*/ 72960 h 1326455"/>
                  <a:gd name="connsiteX18" fmla="*/ 103810 w 319560"/>
                  <a:gd name="connsiteY18" fmla="*/ 56230 h 1326455"/>
                  <a:gd name="connsiteX19" fmla="*/ 122404 w 319560"/>
                  <a:gd name="connsiteY19" fmla="*/ 66173 h 1326455"/>
                  <a:gd name="connsiteX20" fmla="*/ 122528 w 319560"/>
                  <a:gd name="connsiteY20" fmla="*/ 65376 h 1326455"/>
                  <a:gd name="connsiteX21" fmla="*/ 163300 w 319560"/>
                  <a:gd name="connsiteY21" fmla="*/ 30490 h 1326455"/>
                  <a:gd name="connsiteX22" fmla="*/ 190208 w 319560"/>
                  <a:gd name="connsiteY22" fmla="*/ 44877 h 1326455"/>
                  <a:gd name="connsiteX23" fmla="*/ 192472 w 319560"/>
                  <a:gd name="connsiteY23" fmla="*/ 43628 h 1326455"/>
                  <a:gd name="connsiteX24" fmla="*/ 223429 w 319560"/>
                  <a:gd name="connsiteY24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61662 w 314413"/>
                  <a:gd name="connsiteY3" fmla="*/ 325945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78330 w 314413"/>
                  <a:gd name="connsiteY3" fmla="*/ 328439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6"/>
                  <a:gd name="connsiteY0" fmla="*/ 3 h 1326455"/>
                  <a:gd name="connsiteX1" fmla="*/ 266098 w 333466"/>
                  <a:gd name="connsiteY1" fmla="*/ 43771 h 1326455"/>
                  <a:gd name="connsiteX2" fmla="*/ 281076 w 333466"/>
                  <a:gd name="connsiteY2" fmla="*/ 133457 h 1326455"/>
                  <a:gd name="connsiteX3" fmla="*/ 333463 w 333466"/>
                  <a:gd name="connsiteY3" fmla="*/ 220742 h 1326455"/>
                  <a:gd name="connsiteX4" fmla="*/ 278330 w 333466"/>
                  <a:gd name="connsiteY4" fmla="*/ 328439 h 1326455"/>
                  <a:gd name="connsiteX5" fmla="*/ 244900 w 333466"/>
                  <a:gd name="connsiteY5" fmla="*/ 376389 h 1326455"/>
                  <a:gd name="connsiteX6" fmla="*/ 277689 w 333466"/>
                  <a:gd name="connsiteY6" fmla="*/ 1181320 h 1326455"/>
                  <a:gd name="connsiteX7" fmla="*/ 160064 w 333466"/>
                  <a:gd name="connsiteY7" fmla="*/ 1326455 h 1326455"/>
                  <a:gd name="connsiteX8" fmla="*/ 160065 w 333466"/>
                  <a:gd name="connsiteY8" fmla="*/ 1326454 h 1326455"/>
                  <a:gd name="connsiteX9" fmla="*/ 42440 w 333466"/>
                  <a:gd name="connsiteY9" fmla="*/ 1181319 h 1326455"/>
                  <a:gd name="connsiteX10" fmla="*/ 83670 w 333466"/>
                  <a:gd name="connsiteY10" fmla="*/ 389217 h 1326455"/>
                  <a:gd name="connsiteX11" fmla="*/ 81424 w 333466"/>
                  <a:gd name="connsiteY11" fmla="*/ 389294 h 1326455"/>
                  <a:gd name="connsiteX12" fmla="*/ 53741 w 333466"/>
                  <a:gd name="connsiteY12" fmla="*/ 382037 h 1326455"/>
                  <a:gd name="connsiteX13" fmla="*/ 4164 w 333466"/>
                  <a:gd name="connsiteY13" fmla="*/ 284917 h 1326455"/>
                  <a:gd name="connsiteX14" fmla="*/ 19380 w 333466"/>
                  <a:gd name="connsiteY14" fmla="*/ 114634 h 1326455"/>
                  <a:gd name="connsiteX15" fmla="*/ 55609 w 333466"/>
                  <a:gd name="connsiteY15" fmla="*/ 89787 h 1326455"/>
                  <a:gd name="connsiteX16" fmla="*/ 65455 w 333466"/>
                  <a:gd name="connsiteY16" fmla="*/ 86490 h 1326455"/>
                  <a:gd name="connsiteX17" fmla="*/ 72521 w 333466"/>
                  <a:gd name="connsiteY17" fmla="*/ 72960 h 1326455"/>
                  <a:gd name="connsiteX18" fmla="*/ 103810 w 333466"/>
                  <a:gd name="connsiteY18" fmla="*/ 56230 h 1326455"/>
                  <a:gd name="connsiteX19" fmla="*/ 122404 w 333466"/>
                  <a:gd name="connsiteY19" fmla="*/ 66173 h 1326455"/>
                  <a:gd name="connsiteX20" fmla="*/ 122528 w 333466"/>
                  <a:gd name="connsiteY20" fmla="*/ 65376 h 1326455"/>
                  <a:gd name="connsiteX21" fmla="*/ 163300 w 333466"/>
                  <a:gd name="connsiteY21" fmla="*/ 30490 h 1326455"/>
                  <a:gd name="connsiteX22" fmla="*/ 190208 w 333466"/>
                  <a:gd name="connsiteY22" fmla="*/ 44877 h 1326455"/>
                  <a:gd name="connsiteX23" fmla="*/ 192472 w 333466"/>
                  <a:gd name="connsiteY23" fmla="*/ 43628 h 1326455"/>
                  <a:gd name="connsiteX24" fmla="*/ 223429 w 333466"/>
                  <a:gd name="connsiteY24" fmla="*/ 3 h 1326455"/>
                  <a:gd name="connsiteX0" fmla="*/ 223429 w 334093"/>
                  <a:gd name="connsiteY0" fmla="*/ 3 h 1326455"/>
                  <a:gd name="connsiteX1" fmla="*/ 266098 w 334093"/>
                  <a:gd name="connsiteY1" fmla="*/ 43771 h 1326455"/>
                  <a:gd name="connsiteX2" fmla="*/ 281076 w 334093"/>
                  <a:gd name="connsiteY2" fmla="*/ 133457 h 1326455"/>
                  <a:gd name="connsiteX3" fmla="*/ 333463 w 334093"/>
                  <a:gd name="connsiteY3" fmla="*/ 220742 h 1326455"/>
                  <a:gd name="connsiteX4" fmla="*/ 278330 w 334093"/>
                  <a:gd name="connsiteY4" fmla="*/ 328439 h 1326455"/>
                  <a:gd name="connsiteX5" fmla="*/ 244900 w 334093"/>
                  <a:gd name="connsiteY5" fmla="*/ 376389 h 1326455"/>
                  <a:gd name="connsiteX6" fmla="*/ 277689 w 334093"/>
                  <a:gd name="connsiteY6" fmla="*/ 1181320 h 1326455"/>
                  <a:gd name="connsiteX7" fmla="*/ 160064 w 334093"/>
                  <a:gd name="connsiteY7" fmla="*/ 1326455 h 1326455"/>
                  <a:gd name="connsiteX8" fmla="*/ 160065 w 334093"/>
                  <a:gd name="connsiteY8" fmla="*/ 1326454 h 1326455"/>
                  <a:gd name="connsiteX9" fmla="*/ 42440 w 334093"/>
                  <a:gd name="connsiteY9" fmla="*/ 1181319 h 1326455"/>
                  <a:gd name="connsiteX10" fmla="*/ 83670 w 334093"/>
                  <a:gd name="connsiteY10" fmla="*/ 389217 h 1326455"/>
                  <a:gd name="connsiteX11" fmla="*/ 81424 w 334093"/>
                  <a:gd name="connsiteY11" fmla="*/ 389294 h 1326455"/>
                  <a:gd name="connsiteX12" fmla="*/ 53741 w 334093"/>
                  <a:gd name="connsiteY12" fmla="*/ 382037 h 1326455"/>
                  <a:gd name="connsiteX13" fmla="*/ 4164 w 334093"/>
                  <a:gd name="connsiteY13" fmla="*/ 284917 h 1326455"/>
                  <a:gd name="connsiteX14" fmla="*/ 19380 w 334093"/>
                  <a:gd name="connsiteY14" fmla="*/ 114634 h 1326455"/>
                  <a:gd name="connsiteX15" fmla="*/ 55609 w 334093"/>
                  <a:gd name="connsiteY15" fmla="*/ 89787 h 1326455"/>
                  <a:gd name="connsiteX16" fmla="*/ 65455 w 334093"/>
                  <a:gd name="connsiteY16" fmla="*/ 86490 h 1326455"/>
                  <a:gd name="connsiteX17" fmla="*/ 72521 w 334093"/>
                  <a:gd name="connsiteY17" fmla="*/ 72960 h 1326455"/>
                  <a:gd name="connsiteX18" fmla="*/ 103810 w 334093"/>
                  <a:gd name="connsiteY18" fmla="*/ 56230 h 1326455"/>
                  <a:gd name="connsiteX19" fmla="*/ 122404 w 334093"/>
                  <a:gd name="connsiteY19" fmla="*/ 66173 h 1326455"/>
                  <a:gd name="connsiteX20" fmla="*/ 122528 w 334093"/>
                  <a:gd name="connsiteY20" fmla="*/ 65376 h 1326455"/>
                  <a:gd name="connsiteX21" fmla="*/ 163300 w 334093"/>
                  <a:gd name="connsiteY21" fmla="*/ 30490 h 1326455"/>
                  <a:gd name="connsiteX22" fmla="*/ 190208 w 334093"/>
                  <a:gd name="connsiteY22" fmla="*/ 44877 h 1326455"/>
                  <a:gd name="connsiteX23" fmla="*/ 192472 w 334093"/>
                  <a:gd name="connsiteY23" fmla="*/ 43628 h 1326455"/>
                  <a:gd name="connsiteX24" fmla="*/ 223429 w 334093"/>
                  <a:gd name="connsiteY24" fmla="*/ 3 h 1326455"/>
                  <a:gd name="connsiteX0" fmla="*/ 223429 w 337658"/>
                  <a:gd name="connsiteY0" fmla="*/ 3 h 1326455"/>
                  <a:gd name="connsiteX1" fmla="*/ 266098 w 337658"/>
                  <a:gd name="connsiteY1" fmla="*/ 43771 h 1326455"/>
                  <a:gd name="connsiteX2" fmla="*/ 281076 w 337658"/>
                  <a:gd name="connsiteY2" fmla="*/ 133457 h 1326455"/>
                  <a:gd name="connsiteX3" fmla="*/ 333463 w 337658"/>
                  <a:gd name="connsiteY3" fmla="*/ 220742 h 1326455"/>
                  <a:gd name="connsiteX4" fmla="*/ 278330 w 337658"/>
                  <a:gd name="connsiteY4" fmla="*/ 328439 h 1326455"/>
                  <a:gd name="connsiteX5" fmla="*/ 244900 w 337658"/>
                  <a:gd name="connsiteY5" fmla="*/ 376389 h 1326455"/>
                  <a:gd name="connsiteX6" fmla="*/ 277689 w 337658"/>
                  <a:gd name="connsiteY6" fmla="*/ 1181320 h 1326455"/>
                  <a:gd name="connsiteX7" fmla="*/ 160064 w 337658"/>
                  <a:gd name="connsiteY7" fmla="*/ 1326455 h 1326455"/>
                  <a:gd name="connsiteX8" fmla="*/ 160065 w 337658"/>
                  <a:gd name="connsiteY8" fmla="*/ 1326454 h 1326455"/>
                  <a:gd name="connsiteX9" fmla="*/ 42440 w 337658"/>
                  <a:gd name="connsiteY9" fmla="*/ 1181319 h 1326455"/>
                  <a:gd name="connsiteX10" fmla="*/ 83670 w 337658"/>
                  <a:gd name="connsiteY10" fmla="*/ 389217 h 1326455"/>
                  <a:gd name="connsiteX11" fmla="*/ 81424 w 337658"/>
                  <a:gd name="connsiteY11" fmla="*/ 389294 h 1326455"/>
                  <a:gd name="connsiteX12" fmla="*/ 53741 w 337658"/>
                  <a:gd name="connsiteY12" fmla="*/ 382037 h 1326455"/>
                  <a:gd name="connsiteX13" fmla="*/ 4164 w 337658"/>
                  <a:gd name="connsiteY13" fmla="*/ 284917 h 1326455"/>
                  <a:gd name="connsiteX14" fmla="*/ 19380 w 337658"/>
                  <a:gd name="connsiteY14" fmla="*/ 114634 h 1326455"/>
                  <a:gd name="connsiteX15" fmla="*/ 55609 w 337658"/>
                  <a:gd name="connsiteY15" fmla="*/ 89787 h 1326455"/>
                  <a:gd name="connsiteX16" fmla="*/ 65455 w 337658"/>
                  <a:gd name="connsiteY16" fmla="*/ 86490 h 1326455"/>
                  <a:gd name="connsiteX17" fmla="*/ 72521 w 337658"/>
                  <a:gd name="connsiteY17" fmla="*/ 72960 h 1326455"/>
                  <a:gd name="connsiteX18" fmla="*/ 103810 w 337658"/>
                  <a:gd name="connsiteY18" fmla="*/ 56230 h 1326455"/>
                  <a:gd name="connsiteX19" fmla="*/ 122404 w 337658"/>
                  <a:gd name="connsiteY19" fmla="*/ 66173 h 1326455"/>
                  <a:gd name="connsiteX20" fmla="*/ 122528 w 337658"/>
                  <a:gd name="connsiteY20" fmla="*/ 65376 h 1326455"/>
                  <a:gd name="connsiteX21" fmla="*/ 163300 w 337658"/>
                  <a:gd name="connsiteY21" fmla="*/ 30490 h 1326455"/>
                  <a:gd name="connsiteX22" fmla="*/ 190208 w 337658"/>
                  <a:gd name="connsiteY22" fmla="*/ 44877 h 1326455"/>
                  <a:gd name="connsiteX23" fmla="*/ 192472 w 337658"/>
                  <a:gd name="connsiteY23" fmla="*/ 43628 h 1326455"/>
                  <a:gd name="connsiteX24" fmla="*/ 223429 w 337658"/>
                  <a:gd name="connsiteY24" fmla="*/ 3 h 1326455"/>
                  <a:gd name="connsiteX0" fmla="*/ 223429 w 346005"/>
                  <a:gd name="connsiteY0" fmla="*/ 3 h 1326455"/>
                  <a:gd name="connsiteX1" fmla="*/ 266098 w 346005"/>
                  <a:gd name="connsiteY1" fmla="*/ 43771 h 1326455"/>
                  <a:gd name="connsiteX2" fmla="*/ 281076 w 346005"/>
                  <a:gd name="connsiteY2" fmla="*/ 133457 h 1326455"/>
                  <a:gd name="connsiteX3" fmla="*/ 333463 w 346005"/>
                  <a:gd name="connsiteY3" fmla="*/ 220742 h 1326455"/>
                  <a:gd name="connsiteX4" fmla="*/ 278330 w 346005"/>
                  <a:gd name="connsiteY4" fmla="*/ 328439 h 1326455"/>
                  <a:gd name="connsiteX5" fmla="*/ 244900 w 346005"/>
                  <a:gd name="connsiteY5" fmla="*/ 376389 h 1326455"/>
                  <a:gd name="connsiteX6" fmla="*/ 277689 w 346005"/>
                  <a:gd name="connsiteY6" fmla="*/ 1181320 h 1326455"/>
                  <a:gd name="connsiteX7" fmla="*/ 160064 w 346005"/>
                  <a:gd name="connsiteY7" fmla="*/ 1326455 h 1326455"/>
                  <a:gd name="connsiteX8" fmla="*/ 160065 w 346005"/>
                  <a:gd name="connsiteY8" fmla="*/ 1326454 h 1326455"/>
                  <a:gd name="connsiteX9" fmla="*/ 42440 w 346005"/>
                  <a:gd name="connsiteY9" fmla="*/ 1181319 h 1326455"/>
                  <a:gd name="connsiteX10" fmla="*/ 83670 w 346005"/>
                  <a:gd name="connsiteY10" fmla="*/ 389217 h 1326455"/>
                  <a:gd name="connsiteX11" fmla="*/ 81424 w 346005"/>
                  <a:gd name="connsiteY11" fmla="*/ 389294 h 1326455"/>
                  <a:gd name="connsiteX12" fmla="*/ 53741 w 346005"/>
                  <a:gd name="connsiteY12" fmla="*/ 382037 h 1326455"/>
                  <a:gd name="connsiteX13" fmla="*/ 4164 w 346005"/>
                  <a:gd name="connsiteY13" fmla="*/ 284917 h 1326455"/>
                  <a:gd name="connsiteX14" fmla="*/ 19380 w 346005"/>
                  <a:gd name="connsiteY14" fmla="*/ 114634 h 1326455"/>
                  <a:gd name="connsiteX15" fmla="*/ 55609 w 346005"/>
                  <a:gd name="connsiteY15" fmla="*/ 89787 h 1326455"/>
                  <a:gd name="connsiteX16" fmla="*/ 65455 w 346005"/>
                  <a:gd name="connsiteY16" fmla="*/ 86490 h 1326455"/>
                  <a:gd name="connsiteX17" fmla="*/ 72521 w 346005"/>
                  <a:gd name="connsiteY17" fmla="*/ 72960 h 1326455"/>
                  <a:gd name="connsiteX18" fmla="*/ 103810 w 346005"/>
                  <a:gd name="connsiteY18" fmla="*/ 56230 h 1326455"/>
                  <a:gd name="connsiteX19" fmla="*/ 122404 w 346005"/>
                  <a:gd name="connsiteY19" fmla="*/ 66173 h 1326455"/>
                  <a:gd name="connsiteX20" fmla="*/ 122528 w 346005"/>
                  <a:gd name="connsiteY20" fmla="*/ 65376 h 1326455"/>
                  <a:gd name="connsiteX21" fmla="*/ 163300 w 346005"/>
                  <a:gd name="connsiteY21" fmla="*/ 30490 h 1326455"/>
                  <a:gd name="connsiteX22" fmla="*/ 190208 w 346005"/>
                  <a:gd name="connsiteY22" fmla="*/ 44877 h 1326455"/>
                  <a:gd name="connsiteX23" fmla="*/ 192472 w 346005"/>
                  <a:gd name="connsiteY23" fmla="*/ 43628 h 1326455"/>
                  <a:gd name="connsiteX24" fmla="*/ 223429 w 346005"/>
                  <a:gd name="connsiteY24" fmla="*/ 3 h 1326455"/>
                  <a:gd name="connsiteX0" fmla="*/ 223429 w 335821"/>
                  <a:gd name="connsiteY0" fmla="*/ 3 h 1326455"/>
                  <a:gd name="connsiteX1" fmla="*/ 266098 w 335821"/>
                  <a:gd name="connsiteY1" fmla="*/ 43771 h 1326455"/>
                  <a:gd name="connsiteX2" fmla="*/ 276314 w 335821"/>
                  <a:gd name="connsiteY2" fmla="*/ 140937 h 1326455"/>
                  <a:gd name="connsiteX3" fmla="*/ 333463 w 335821"/>
                  <a:gd name="connsiteY3" fmla="*/ 220742 h 1326455"/>
                  <a:gd name="connsiteX4" fmla="*/ 278330 w 335821"/>
                  <a:gd name="connsiteY4" fmla="*/ 328439 h 1326455"/>
                  <a:gd name="connsiteX5" fmla="*/ 244900 w 335821"/>
                  <a:gd name="connsiteY5" fmla="*/ 376389 h 1326455"/>
                  <a:gd name="connsiteX6" fmla="*/ 277689 w 335821"/>
                  <a:gd name="connsiteY6" fmla="*/ 1181320 h 1326455"/>
                  <a:gd name="connsiteX7" fmla="*/ 160064 w 335821"/>
                  <a:gd name="connsiteY7" fmla="*/ 1326455 h 1326455"/>
                  <a:gd name="connsiteX8" fmla="*/ 160065 w 335821"/>
                  <a:gd name="connsiteY8" fmla="*/ 1326454 h 1326455"/>
                  <a:gd name="connsiteX9" fmla="*/ 42440 w 335821"/>
                  <a:gd name="connsiteY9" fmla="*/ 1181319 h 1326455"/>
                  <a:gd name="connsiteX10" fmla="*/ 83670 w 335821"/>
                  <a:gd name="connsiteY10" fmla="*/ 389217 h 1326455"/>
                  <a:gd name="connsiteX11" fmla="*/ 81424 w 335821"/>
                  <a:gd name="connsiteY11" fmla="*/ 389294 h 1326455"/>
                  <a:gd name="connsiteX12" fmla="*/ 53741 w 335821"/>
                  <a:gd name="connsiteY12" fmla="*/ 382037 h 1326455"/>
                  <a:gd name="connsiteX13" fmla="*/ 4164 w 335821"/>
                  <a:gd name="connsiteY13" fmla="*/ 284917 h 1326455"/>
                  <a:gd name="connsiteX14" fmla="*/ 19380 w 335821"/>
                  <a:gd name="connsiteY14" fmla="*/ 114634 h 1326455"/>
                  <a:gd name="connsiteX15" fmla="*/ 55609 w 335821"/>
                  <a:gd name="connsiteY15" fmla="*/ 89787 h 1326455"/>
                  <a:gd name="connsiteX16" fmla="*/ 65455 w 335821"/>
                  <a:gd name="connsiteY16" fmla="*/ 86490 h 1326455"/>
                  <a:gd name="connsiteX17" fmla="*/ 72521 w 335821"/>
                  <a:gd name="connsiteY17" fmla="*/ 72960 h 1326455"/>
                  <a:gd name="connsiteX18" fmla="*/ 103810 w 335821"/>
                  <a:gd name="connsiteY18" fmla="*/ 56230 h 1326455"/>
                  <a:gd name="connsiteX19" fmla="*/ 122404 w 335821"/>
                  <a:gd name="connsiteY19" fmla="*/ 66173 h 1326455"/>
                  <a:gd name="connsiteX20" fmla="*/ 122528 w 335821"/>
                  <a:gd name="connsiteY20" fmla="*/ 65376 h 1326455"/>
                  <a:gd name="connsiteX21" fmla="*/ 163300 w 335821"/>
                  <a:gd name="connsiteY21" fmla="*/ 30490 h 1326455"/>
                  <a:gd name="connsiteX22" fmla="*/ 190208 w 335821"/>
                  <a:gd name="connsiteY22" fmla="*/ 44877 h 1326455"/>
                  <a:gd name="connsiteX23" fmla="*/ 192472 w 335821"/>
                  <a:gd name="connsiteY23" fmla="*/ 43628 h 1326455"/>
                  <a:gd name="connsiteX24" fmla="*/ 223429 w 335821"/>
                  <a:gd name="connsiteY24" fmla="*/ 3 h 1326455"/>
                  <a:gd name="connsiteX0" fmla="*/ 223429 w 333532"/>
                  <a:gd name="connsiteY0" fmla="*/ 3 h 1326455"/>
                  <a:gd name="connsiteX1" fmla="*/ 266098 w 333532"/>
                  <a:gd name="connsiteY1" fmla="*/ 43771 h 1326455"/>
                  <a:gd name="connsiteX2" fmla="*/ 276314 w 333532"/>
                  <a:gd name="connsiteY2" fmla="*/ 140937 h 1326455"/>
                  <a:gd name="connsiteX3" fmla="*/ 333463 w 333532"/>
                  <a:gd name="connsiteY3" fmla="*/ 220742 h 1326455"/>
                  <a:gd name="connsiteX4" fmla="*/ 278330 w 333532"/>
                  <a:gd name="connsiteY4" fmla="*/ 328439 h 1326455"/>
                  <a:gd name="connsiteX5" fmla="*/ 244900 w 333532"/>
                  <a:gd name="connsiteY5" fmla="*/ 376389 h 1326455"/>
                  <a:gd name="connsiteX6" fmla="*/ 277689 w 333532"/>
                  <a:gd name="connsiteY6" fmla="*/ 1181320 h 1326455"/>
                  <a:gd name="connsiteX7" fmla="*/ 160064 w 333532"/>
                  <a:gd name="connsiteY7" fmla="*/ 1326455 h 1326455"/>
                  <a:gd name="connsiteX8" fmla="*/ 160065 w 333532"/>
                  <a:gd name="connsiteY8" fmla="*/ 1326454 h 1326455"/>
                  <a:gd name="connsiteX9" fmla="*/ 42440 w 333532"/>
                  <a:gd name="connsiteY9" fmla="*/ 1181319 h 1326455"/>
                  <a:gd name="connsiteX10" fmla="*/ 83670 w 333532"/>
                  <a:gd name="connsiteY10" fmla="*/ 389217 h 1326455"/>
                  <a:gd name="connsiteX11" fmla="*/ 81424 w 333532"/>
                  <a:gd name="connsiteY11" fmla="*/ 389294 h 1326455"/>
                  <a:gd name="connsiteX12" fmla="*/ 53741 w 333532"/>
                  <a:gd name="connsiteY12" fmla="*/ 382037 h 1326455"/>
                  <a:gd name="connsiteX13" fmla="*/ 4164 w 333532"/>
                  <a:gd name="connsiteY13" fmla="*/ 284917 h 1326455"/>
                  <a:gd name="connsiteX14" fmla="*/ 19380 w 333532"/>
                  <a:gd name="connsiteY14" fmla="*/ 114634 h 1326455"/>
                  <a:gd name="connsiteX15" fmla="*/ 55609 w 333532"/>
                  <a:gd name="connsiteY15" fmla="*/ 89787 h 1326455"/>
                  <a:gd name="connsiteX16" fmla="*/ 65455 w 333532"/>
                  <a:gd name="connsiteY16" fmla="*/ 86490 h 1326455"/>
                  <a:gd name="connsiteX17" fmla="*/ 72521 w 333532"/>
                  <a:gd name="connsiteY17" fmla="*/ 72960 h 1326455"/>
                  <a:gd name="connsiteX18" fmla="*/ 103810 w 333532"/>
                  <a:gd name="connsiteY18" fmla="*/ 56230 h 1326455"/>
                  <a:gd name="connsiteX19" fmla="*/ 122404 w 333532"/>
                  <a:gd name="connsiteY19" fmla="*/ 66173 h 1326455"/>
                  <a:gd name="connsiteX20" fmla="*/ 122528 w 333532"/>
                  <a:gd name="connsiteY20" fmla="*/ 65376 h 1326455"/>
                  <a:gd name="connsiteX21" fmla="*/ 163300 w 333532"/>
                  <a:gd name="connsiteY21" fmla="*/ 30490 h 1326455"/>
                  <a:gd name="connsiteX22" fmla="*/ 190208 w 333532"/>
                  <a:gd name="connsiteY22" fmla="*/ 44877 h 1326455"/>
                  <a:gd name="connsiteX23" fmla="*/ 192472 w 333532"/>
                  <a:gd name="connsiteY23" fmla="*/ 43628 h 1326455"/>
                  <a:gd name="connsiteX24" fmla="*/ 223429 w 333532"/>
                  <a:gd name="connsiteY24" fmla="*/ 3 h 1326455"/>
                  <a:gd name="connsiteX0" fmla="*/ 223429 w 333484"/>
                  <a:gd name="connsiteY0" fmla="*/ 3 h 1326455"/>
                  <a:gd name="connsiteX1" fmla="*/ 266098 w 333484"/>
                  <a:gd name="connsiteY1" fmla="*/ 43771 h 1326455"/>
                  <a:gd name="connsiteX2" fmla="*/ 271551 w 333484"/>
                  <a:gd name="connsiteY2" fmla="*/ 111011 h 1326455"/>
                  <a:gd name="connsiteX3" fmla="*/ 333463 w 333484"/>
                  <a:gd name="connsiteY3" fmla="*/ 220742 h 1326455"/>
                  <a:gd name="connsiteX4" fmla="*/ 278330 w 333484"/>
                  <a:gd name="connsiteY4" fmla="*/ 328439 h 1326455"/>
                  <a:gd name="connsiteX5" fmla="*/ 244900 w 333484"/>
                  <a:gd name="connsiteY5" fmla="*/ 376389 h 1326455"/>
                  <a:gd name="connsiteX6" fmla="*/ 277689 w 333484"/>
                  <a:gd name="connsiteY6" fmla="*/ 1181320 h 1326455"/>
                  <a:gd name="connsiteX7" fmla="*/ 160064 w 333484"/>
                  <a:gd name="connsiteY7" fmla="*/ 1326455 h 1326455"/>
                  <a:gd name="connsiteX8" fmla="*/ 160065 w 333484"/>
                  <a:gd name="connsiteY8" fmla="*/ 1326454 h 1326455"/>
                  <a:gd name="connsiteX9" fmla="*/ 42440 w 333484"/>
                  <a:gd name="connsiteY9" fmla="*/ 1181319 h 1326455"/>
                  <a:gd name="connsiteX10" fmla="*/ 83670 w 333484"/>
                  <a:gd name="connsiteY10" fmla="*/ 389217 h 1326455"/>
                  <a:gd name="connsiteX11" fmla="*/ 81424 w 333484"/>
                  <a:gd name="connsiteY11" fmla="*/ 389294 h 1326455"/>
                  <a:gd name="connsiteX12" fmla="*/ 53741 w 333484"/>
                  <a:gd name="connsiteY12" fmla="*/ 382037 h 1326455"/>
                  <a:gd name="connsiteX13" fmla="*/ 4164 w 333484"/>
                  <a:gd name="connsiteY13" fmla="*/ 284917 h 1326455"/>
                  <a:gd name="connsiteX14" fmla="*/ 19380 w 333484"/>
                  <a:gd name="connsiteY14" fmla="*/ 114634 h 1326455"/>
                  <a:gd name="connsiteX15" fmla="*/ 55609 w 333484"/>
                  <a:gd name="connsiteY15" fmla="*/ 89787 h 1326455"/>
                  <a:gd name="connsiteX16" fmla="*/ 65455 w 333484"/>
                  <a:gd name="connsiteY16" fmla="*/ 86490 h 1326455"/>
                  <a:gd name="connsiteX17" fmla="*/ 72521 w 333484"/>
                  <a:gd name="connsiteY17" fmla="*/ 72960 h 1326455"/>
                  <a:gd name="connsiteX18" fmla="*/ 103810 w 333484"/>
                  <a:gd name="connsiteY18" fmla="*/ 56230 h 1326455"/>
                  <a:gd name="connsiteX19" fmla="*/ 122404 w 333484"/>
                  <a:gd name="connsiteY19" fmla="*/ 66173 h 1326455"/>
                  <a:gd name="connsiteX20" fmla="*/ 122528 w 333484"/>
                  <a:gd name="connsiteY20" fmla="*/ 65376 h 1326455"/>
                  <a:gd name="connsiteX21" fmla="*/ 163300 w 333484"/>
                  <a:gd name="connsiteY21" fmla="*/ 30490 h 1326455"/>
                  <a:gd name="connsiteX22" fmla="*/ 190208 w 333484"/>
                  <a:gd name="connsiteY22" fmla="*/ 44877 h 1326455"/>
                  <a:gd name="connsiteX23" fmla="*/ 192472 w 333484"/>
                  <a:gd name="connsiteY23" fmla="*/ 43628 h 1326455"/>
                  <a:gd name="connsiteX24" fmla="*/ 223429 w 333484"/>
                  <a:gd name="connsiteY24" fmla="*/ 3 h 1326455"/>
                  <a:gd name="connsiteX0" fmla="*/ 223429 w 344761"/>
                  <a:gd name="connsiteY0" fmla="*/ 3 h 1326455"/>
                  <a:gd name="connsiteX1" fmla="*/ 266098 w 344761"/>
                  <a:gd name="connsiteY1" fmla="*/ 43771 h 1326455"/>
                  <a:gd name="connsiteX2" fmla="*/ 271551 w 344761"/>
                  <a:gd name="connsiteY2" fmla="*/ 111011 h 1326455"/>
                  <a:gd name="connsiteX3" fmla="*/ 333463 w 344761"/>
                  <a:gd name="connsiteY3" fmla="*/ 220742 h 1326455"/>
                  <a:gd name="connsiteX4" fmla="*/ 278330 w 344761"/>
                  <a:gd name="connsiteY4" fmla="*/ 328439 h 1326455"/>
                  <a:gd name="connsiteX5" fmla="*/ 244900 w 344761"/>
                  <a:gd name="connsiteY5" fmla="*/ 376389 h 1326455"/>
                  <a:gd name="connsiteX6" fmla="*/ 277689 w 344761"/>
                  <a:gd name="connsiteY6" fmla="*/ 1181320 h 1326455"/>
                  <a:gd name="connsiteX7" fmla="*/ 160064 w 344761"/>
                  <a:gd name="connsiteY7" fmla="*/ 1326455 h 1326455"/>
                  <a:gd name="connsiteX8" fmla="*/ 160065 w 344761"/>
                  <a:gd name="connsiteY8" fmla="*/ 1326454 h 1326455"/>
                  <a:gd name="connsiteX9" fmla="*/ 42440 w 344761"/>
                  <a:gd name="connsiteY9" fmla="*/ 1181319 h 1326455"/>
                  <a:gd name="connsiteX10" fmla="*/ 83670 w 344761"/>
                  <a:gd name="connsiteY10" fmla="*/ 389217 h 1326455"/>
                  <a:gd name="connsiteX11" fmla="*/ 81424 w 344761"/>
                  <a:gd name="connsiteY11" fmla="*/ 389294 h 1326455"/>
                  <a:gd name="connsiteX12" fmla="*/ 53741 w 344761"/>
                  <a:gd name="connsiteY12" fmla="*/ 382037 h 1326455"/>
                  <a:gd name="connsiteX13" fmla="*/ 4164 w 344761"/>
                  <a:gd name="connsiteY13" fmla="*/ 284917 h 1326455"/>
                  <a:gd name="connsiteX14" fmla="*/ 19380 w 344761"/>
                  <a:gd name="connsiteY14" fmla="*/ 114634 h 1326455"/>
                  <a:gd name="connsiteX15" fmla="*/ 55609 w 344761"/>
                  <a:gd name="connsiteY15" fmla="*/ 89787 h 1326455"/>
                  <a:gd name="connsiteX16" fmla="*/ 65455 w 344761"/>
                  <a:gd name="connsiteY16" fmla="*/ 86490 h 1326455"/>
                  <a:gd name="connsiteX17" fmla="*/ 72521 w 344761"/>
                  <a:gd name="connsiteY17" fmla="*/ 72960 h 1326455"/>
                  <a:gd name="connsiteX18" fmla="*/ 103810 w 344761"/>
                  <a:gd name="connsiteY18" fmla="*/ 56230 h 1326455"/>
                  <a:gd name="connsiteX19" fmla="*/ 122404 w 344761"/>
                  <a:gd name="connsiteY19" fmla="*/ 66173 h 1326455"/>
                  <a:gd name="connsiteX20" fmla="*/ 122528 w 344761"/>
                  <a:gd name="connsiteY20" fmla="*/ 65376 h 1326455"/>
                  <a:gd name="connsiteX21" fmla="*/ 163300 w 344761"/>
                  <a:gd name="connsiteY21" fmla="*/ 30490 h 1326455"/>
                  <a:gd name="connsiteX22" fmla="*/ 190208 w 344761"/>
                  <a:gd name="connsiteY22" fmla="*/ 44877 h 1326455"/>
                  <a:gd name="connsiteX23" fmla="*/ 192472 w 344761"/>
                  <a:gd name="connsiteY23" fmla="*/ 43628 h 1326455"/>
                  <a:gd name="connsiteX24" fmla="*/ 223429 w 344761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192472 w 356393"/>
                  <a:gd name="connsiteY23" fmla="*/ 43628 h 1326455"/>
                  <a:gd name="connsiteX24" fmla="*/ 223429 w 356393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223429 w 356393"/>
                  <a:gd name="connsiteY23" fmla="*/ 3 h 1326455"/>
                  <a:gd name="connsiteX0" fmla="*/ 223429 w 356393"/>
                  <a:gd name="connsiteY0" fmla="*/ 138 h 1326590"/>
                  <a:gd name="connsiteX1" fmla="*/ 266098 w 356393"/>
                  <a:gd name="connsiteY1" fmla="*/ 43906 h 1326590"/>
                  <a:gd name="connsiteX2" fmla="*/ 271551 w 356393"/>
                  <a:gd name="connsiteY2" fmla="*/ 111146 h 1326590"/>
                  <a:gd name="connsiteX3" fmla="*/ 333463 w 356393"/>
                  <a:gd name="connsiteY3" fmla="*/ 220877 h 1326590"/>
                  <a:gd name="connsiteX4" fmla="*/ 278330 w 356393"/>
                  <a:gd name="connsiteY4" fmla="*/ 328574 h 1326590"/>
                  <a:gd name="connsiteX5" fmla="*/ 244900 w 356393"/>
                  <a:gd name="connsiteY5" fmla="*/ 376524 h 1326590"/>
                  <a:gd name="connsiteX6" fmla="*/ 277689 w 356393"/>
                  <a:gd name="connsiteY6" fmla="*/ 1181455 h 1326590"/>
                  <a:gd name="connsiteX7" fmla="*/ 160064 w 356393"/>
                  <a:gd name="connsiteY7" fmla="*/ 1326590 h 1326590"/>
                  <a:gd name="connsiteX8" fmla="*/ 160065 w 356393"/>
                  <a:gd name="connsiteY8" fmla="*/ 1326589 h 1326590"/>
                  <a:gd name="connsiteX9" fmla="*/ 42440 w 356393"/>
                  <a:gd name="connsiteY9" fmla="*/ 1181454 h 1326590"/>
                  <a:gd name="connsiteX10" fmla="*/ 83670 w 356393"/>
                  <a:gd name="connsiteY10" fmla="*/ 389352 h 1326590"/>
                  <a:gd name="connsiteX11" fmla="*/ 81424 w 356393"/>
                  <a:gd name="connsiteY11" fmla="*/ 389429 h 1326590"/>
                  <a:gd name="connsiteX12" fmla="*/ 53741 w 356393"/>
                  <a:gd name="connsiteY12" fmla="*/ 382172 h 1326590"/>
                  <a:gd name="connsiteX13" fmla="*/ 4164 w 356393"/>
                  <a:gd name="connsiteY13" fmla="*/ 285052 h 1326590"/>
                  <a:gd name="connsiteX14" fmla="*/ 19380 w 356393"/>
                  <a:gd name="connsiteY14" fmla="*/ 114769 h 1326590"/>
                  <a:gd name="connsiteX15" fmla="*/ 55609 w 356393"/>
                  <a:gd name="connsiteY15" fmla="*/ 89922 h 1326590"/>
                  <a:gd name="connsiteX16" fmla="*/ 65455 w 356393"/>
                  <a:gd name="connsiteY16" fmla="*/ 86625 h 1326590"/>
                  <a:gd name="connsiteX17" fmla="*/ 72521 w 356393"/>
                  <a:gd name="connsiteY17" fmla="*/ 73095 h 1326590"/>
                  <a:gd name="connsiteX18" fmla="*/ 103810 w 356393"/>
                  <a:gd name="connsiteY18" fmla="*/ 56365 h 1326590"/>
                  <a:gd name="connsiteX19" fmla="*/ 122404 w 356393"/>
                  <a:gd name="connsiteY19" fmla="*/ 66308 h 1326590"/>
                  <a:gd name="connsiteX20" fmla="*/ 122528 w 356393"/>
                  <a:gd name="connsiteY20" fmla="*/ 65511 h 1326590"/>
                  <a:gd name="connsiteX21" fmla="*/ 163300 w 356393"/>
                  <a:gd name="connsiteY21" fmla="*/ 30625 h 1326590"/>
                  <a:gd name="connsiteX22" fmla="*/ 190208 w 356393"/>
                  <a:gd name="connsiteY22" fmla="*/ 45012 h 1326590"/>
                  <a:gd name="connsiteX23" fmla="*/ 223429 w 356393"/>
                  <a:gd name="connsiteY23" fmla="*/ 138 h 1326590"/>
                  <a:gd name="connsiteX0" fmla="*/ 223429 w 347369"/>
                  <a:gd name="connsiteY0" fmla="*/ 138 h 1326590"/>
                  <a:gd name="connsiteX1" fmla="*/ 266098 w 347369"/>
                  <a:gd name="connsiteY1" fmla="*/ 43906 h 1326590"/>
                  <a:gd name="connsiteX2" fmla="*/ 276313 w 347369"/>
                  <a:gd name="connsiteY2" fmla="*/ 121122 h 1326590"/>
                  <a:gd name="connsiteX3" fmla="*/ 333463 w 347369"/>
                  <a:gd name="connsiteY3" fmla="*/ 220877 h 1326590"/>
                  <a:gd name="connsiteX4" fmla="*/ 278330 w 347369"/>
                  <a:gd name="connsiteY4" fmla="*/ 328574 h 1326590"/>
                  <a:gd name="connsiteX5" fmla="*/ 244900 w 347369"/>
                  <a:gd name="connsiteY5" fmla="*/ 376524 h 1326590"/>
                  <a:gd name="connsiteX6" fmla="*/ 277689 w 347369"/>
                  <a:gd name="connsiteY6" fmla="*/ 1181455 h 1326590"/>
                  <a:gd name="connsiteX7" fmla="*/ 160064 w 347369"/>
                  <a:gd name="connsiteY7" fmla="*/ 1326590 h 1326590"/>
                  <a:gd name="connsiteX8" fmla="*/ 160065 w 347369"/>
                  <a:gd name="connsiteY8" fmla="*/ 1326589 h 1326590"/>
                  <a:gd name="connsiteX9" fmla="*/ 42440 w 347369"/>
                  <a:gd name="connsiteY9" fmla="*/ 1181454 h 1326590"/>
                  <a:gd name="connsiteX10" fmla="*/ 83670 w 347369"/>
                  <a:gd name="connsiteY10" fmla="*/ 389352 h 1326590"/>
                  <a:gd name="connsiteX11" fmla="*/ 81424 w 347369"/>
                  <a:gd name="connsiteY11" fmla="*/ 389429 h 1326590"/>
                  <a:gd name="connsiteX12" fmla="*/ 53741 w 347369"/>
                  <a:gd name="connsiteY12" fmla="*/ 382172 h 1326590"/>
                  <a:gd name="connsiteX13" fmla="*/ 4164 w 347369"/>
                  <a:gd name="connsiteY13" fmla="*/ 285052 h 1326590"/>
                  <a:gd name="connsiteX14" fmla="*/ 19380 w 347369"/>
                  <a:gd name="connsiteY14" fmla="*/ 114769 h 1326590"/>
                  <a:gd name="connsiteX15" fmla="*/ 55609 w 347369"/>
                  <a:gd name="connsiteY15" fmla="*/ 89922 h 1326590"/>
                  <a:gd name="connsiteX16" fmla="*/ 65455 w 347369"/>
                  <a:gd name="connsiteY16" fmla="*/ 86625 h 1326590"/>
                  <a:gd name="connsiteX17" fmla="*/ 72521 w 347369"/>
                  <a:gd name="connsiteY17" fmla="*/ 73095 h 1326590"/>
                  <a:gd name="connsiteX18" fmla="*/ 103810 w 347369"/>
                  <a:gd name="connsiteY18" fmla="*/ 56365 h 1326590"/>
                  <a:gd name="connsiteX19" fmla="*/ 122404 w 347369"/>
                  <a:gd name="connsiteY19" fmla="*/ 66308 h 1326590"/>
                  <a:gd name="connsiteX20" fmla="*/ 122528 w 347369"/>
                  <a:gd name="connsiteY20" fmla="*/ 65511 h 1326590"/>
                  <a:gd name="connsiteX21" fmla="*/ 163300 w 347369"/>
                  <a:gd name="connsiteY21" fmla="*/ 30625 h 1326590"/>
                  <a:gd name="connsiteX22" fmla="*/ 190208 w 347369"/>
                  <a:gd name="connsiteY22" fmla="*/ 45012 h 1326590"/>
                  <a:gd name="connsiteX23" fmla="*/ 223429 w 347369"/>
                  <a:gd name="connsiteY23" fmla="*/ 138 h 1326590"/>
                  <a:gd name="connsiteX0" fmla="*/ 223429 w 351931"/>
                  <a:gd name="connsiteY0" fmla="*/ 138 h 1326590"/>
                  <a:gd name="connsiteX1" fmla="*/ 266098 w 351931"/>
                  <a:gd name="connsiteY1" fmla="*/ 43906 h 1326590"/>
                  <a:gd name="connsiteX2" fmla="*/ 276313 w 351931"/>
                  <a:gd name="connsiteY2" fmla="*/ 121122 h 1326590"/>
                  <a:gd name="connsiteX3" fmla="*/ 333463 w 351931"/>
                  <a:gd name="connsiteY3" fmla="*/ 220877 h 1326590"/>
                  <a:gd name="connsiteX4" fmla="*/ 278330 w 351931"/>
                  <a:gd name="connsiteY4" fmla="*/ 328574 h 1326590"/>
                  <a:gd name="connsiteX5" fmla="*/ 244900 w 351931"/>
                  <a:gd name="connsiteY5" fmla="*/ 376524 h 1326590"/>
                  <a:gd name="connsiteX6" fmla="*/ 277689 w 351931"/>
                  <a:gd name="connsiteY6" fmla="*/ 1181455 h 1326590"/>
                  <a:gd name="connsiteX7" fmla="*/ 160064 w 351931"/>
                  <a:gd name="connsiteY7" fmla="*/ 1326590 h 1326590"/>
                  <a:gd name="connsiteX8" fmla="*/ 160065 w 351931"/>
                  <a:gd name="connsiteY8" fmla="*/ 1326589 h 1326590"/>
                  <a:gd name="connsiteX9" fmla="*/ 42440 w 351931"/>
                  <a:gd name="connsiteY9" fmla="*/ 1181454 h 1326590"/>
                  <a:gd name="connsiteX10" fmla="*/ 83670 w 351931"/>
                  <a:gd name="connsiteY10" fmla="*/ 389352 h 1326590"/>
                  <a:gd name="connsiteX11" fmla="*/ 81424 w 351931"/>
                  <a:gd name="connsiteY11" fmla="*/ 389429 h 1326590"/>
                  <a:gd name="connsiteX12" fmla="*/ 53741 w 351931"/>
                  <a:gd name="connsiteY12" fmla="*/ 382172 h 1326590"/>
                  <a:gd name="connsiteX13" fmla="*/ 4164 w 351931"/>
                  <a:gd name="connsiteY13" fmla="*/ 285052 h 1326590"/>
                  <a:gd name="connsiteX14" fmla="*/ 19380 w 351931"/>
                  <a:gd name="connsiteY14" fmla="*/ 114769 h 1326590"/>
                  <a:gd name="connsiteX15" fmla="*/ 55609 w 351931"/>
                  <a:gd name="connsiteY15" fmla="*/ 89922 h 1326590"/>
                  <a:gd name="connsiteX16" fmla="*/ 65455 w 351931"/>
                  <a:gd name="connsiteY16" fmla="*/ 86625 h 1326590"/>
                  <a:gd name="connsiteX17" fmla="*/ 72521 w 351931"/>
                  <a:gd name="connsiteY17" fmla="*/ 73095 h 1326590"/>
                  <a:gd name="connsiteX18" fmla="*/ 103810 w 351931"/>
                  <a:gd name="connsiteY18" fmla="*/ 56365 h 1326590"/>
                  <a:gd name="connsiteX19" fmla="*/ 122404 w 351931"/>
                  <a:gd name="connsiteY19" fmla="*/ 66308 h 1326590"/>
                  <a:gd name="connsiteX20" fmla="*/ 122528 w 351931"/>
                  <a:gd name="connsiteY20" fmla="*/ 65511 h 1326590"/>
                  <a:gd name="connsiteX21" fmla="*/ 163300 w 351931"/>
                  <a:gd name="connsiteY21" fmla="*/ 30625 h 1326590"/>
                  <a:gd name="connsiteX22" fmla="*/ 190208 w 351931"/>
                  <a:gd name="connsiteY22" fmla="*/ 45012 h 1326590"/>
                  <a:gd name="connsiteX23" fmla="*/ 223429 w 351931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65455 w 357197"/>
                  <a:gd name="connsiteY16" fmla="*/ 86625 h 1326590"/>
                  <a:gd name="connsiteX17" fmla="*/ 72521 w 357197"/>
                  <a:gd name="connsiteY17" fmla="*/ 73095 h 1326590"/>
                  <a:gd name="connsiteX18" fmla="*/ 103810 w 357197"/>
                  <a:gd name="connsiteY18" fmla="*/ 56365 h 1326590"/>
                  <a:gd name="connsiteX19" fmla="*/ 122404 w 357197"/>
                  <a:gd name="connsiteY19" fmla="*/ 66308 h 1326590"/>
                  <a:gd name="connsiteX20" fmla="*/ 122528 w 357197"/>
                  <a:gd name="connsiteY20" fmla="*/ 65511 h 1326590"/>
                  <a:gd name="connsiteX21" fmla="*/ 163300 w 357197"/>
                  <a:gd name="connsiteY21" fmla="*/ 30625 h 1326590"/>
                  <a:gd name="connsiteX22" fmla="*/ 190208 w 357197"/>
                  <a:gd name="connsiteY22" fmla="*/ 45012 h 1326590"/>
                  <a:gd name="connsiteX23" fmla="*/ 223429 w 357197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2521 w 357197"/>
                  <a:gd name="connsiteY16" fmla="*/ 73095 h 1326590"/>
                  <a:gd name="connsiteX17" fmla="*/ 103810 w 357197"/>
                  <a:gd name="connsiteY17" fmla="*/ 56365 h 1326590"/>
                  <a:gd name="connsiteX18" fmla="*/ 122404 w 357197"/>
                  <a:gd name="connsiteY18" fmla="*/ 66308 h 1326590"/>
                  <a:gd name="connsiteX19" fmla="*/ 122528 w 357197"/>
                  <a:gd name="connsiteY19" fmla="*/ 65511 h 1326590"/>
                  <a:gd name="connsiteX20" fmla="*/ 163300 w 357197"/>
                  <a:gd name="connsiteY20" fmla="*/ 30625 h 1326590"/>
                  <a:gd name="connsiteX21" fmla="*/ 190208 w 357197"/>
                  <a:gd name="connsiteY21" fmla="*/ 45012 h 1326590"/>
                  <a:gd name="connsiteX22" fmla="*/ 223429 w 357197"/>
                  <a:gd name="connsiteY22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103810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63300 w 357197"/>
                  <a:gd name="connsiteY18" fmla="*/ 30625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7872 w 357197"/>
                  <a:gd name="connsiteY18" fmla="*/ 31780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66 h 1326618"/>
                  <a:gd name="connsiteX1" fmla="*/ 266098 w 357197"/>
                  <a:gd name="connsiteY1" fmla="*/ 43934 h 1326618"/>
                  <a:gd name="connsiteX2" fmla="*/ 276313 w 357197"/>
                  <a:gd name="connsiteY2" fmla="*/ 121150 h 1326618"/>
                  <a:gd name="connsiteX3" fmla="*/ 333463 w 357197"/>
                  <a:gd name="connsiteY3" fmla="*/ 220905 h 1326618"/>
                  <a:gd name="connsiteX4" fmla="*/ 278330 w 357197"/>
                  <a:gd name="connsiteY4" fmla="*/ 328602 h 1326618"/>
                  <a:gd name="connsiteX5" fmla="*/ 244900 w 357197"/>
                  <a:gd name="connsiteY5" fmla="*/ 376552 h 1326618"/>
                  <a:gd name="connsiteX6" fmla="*/ 277689 w 357197"/>
                  <a:gd name="connsiteY6" fmla="*/ 1181483 h 1326618"/>
                  <a:gd name="connsiteX7" fmla="*/ 160064 w 357197"/>
                  <a:gd name="connsiteY7" fmla="*/ 1326618 h 1326618"/>
                  <a:gd name="connsiteX8" fmla="*/ 160065 w 357197"/>
                  <a:gd name="connsiteY8" fmla="*/ 1326617 h 1326618"/>
                  <a:gd name="connsiteX9" fmla="*/ 42440 w 357197"/>
                  <a:gd name="connsiteY9" fmla="*/ 1181482 h 1326618"/>
                  <a:gd name="connsiteX10" fmla="*/ 83670 w 357197"/>
                  <a:gd name="connsiteY10" fmla="*/ 389380 h 1326618"/>
                  <a:gd name="connsiteX11" fmla="*/ 81424 w 357197"/>
                  <a:gd name="connsiteY11" fmla="*/ 389457 h 1326618"/>
                  <a:gd name="connsiteX12" fmla="*/ 53741 w 357197"/>
                  <a:gd name="connsiteY12" fmla="*/ 382200 h 1326618"/>
                  <a:gd name="connsiteX13" fmla="*/ 4164 w 357197"/>
                  <a:gd name="connsiteY13" fmla="*/ 285080 h 1326618"/>
                  <a:gd name="connsiteX14" fmla="*/ 19380 w 357197"/>
                  <a:gd name="connsiteY14" fmla="*/ 114797 h 1326618"/>
                  <a:gd name="connsiteX15" fmla="*/ 55609 w 357197"/>
                  <a:gd name="connsiteY15" fmla="*/ 89950 h 1326618"/>
                  <a:gd name="connsiteX16" fmla="*/ 82873 w 357197"/>
                  <a:gd name="connsiteY16" fmla="*/ 57547 h 1326618"/>
                  <a:gd name="connsiteX17" fmla="*/ 122404 w 357197"/>
                  <a:gd name="connsiteY17" fmla="*/ 66336 h 1326618"/>
                  <a:gd name="connsiteX18" fmla="*/ 147872 w 357197"/>
                  <a:gd name="connsiteY18" fmla="*/ 31808 h 1326618"/>
                  <a:gd name="connsiteX19" fmla="*/ 190208 w 357197"/>
                  <a:gd name="connsiteY19" fmla="*/ 45040 h 1326618"/>
                  <a:gd name="connsiteX20" fmla="*/ 223429 w 357197"/>
                  <a:gd name="connsiteY20" fmla="*/ 166 h 1326618"/>
                  <a:gd name="connsiteX0" fmla="*/ 223429 w 357197"/>
                  <a:gd name="connsiteY0" fmla="*/ 2 h 1326454"/>
                  <a:gd name="connsiteX1" fmla="*/ 259486 w 357197"/>
                  <a:gd name="connsiteY1" fmla="*/ 43770 h 1326454"/>
                  <a:gd name="connsiteX2" fmla="*/ 276313 w 357197"/>
                  <a:gd name="connsiteY2" fmla="*/ 120986 h 1326454"/>
                  <a:gd name="connsiteX3" fmla="*/ 333463 w 357197"/>
                  <a:gd name="connsiteY3" fmla="*/ 220741 h 1326454"/>
                  <a:gd name="connsiteX4" fmla="*/ 278330 w 357197"/>
                  <a:gd name="connsiteY4" fmla="*/ 328438 h 1326454"/>
                  <a:gd name="connsiteX5" fmla="*/ 244900 w 357197"/>
                  <a:gd name="connsiteY5" fmla="*/ 376388 h 1326454"/>
                  <a:gd name="connsiteX6" fmla="*/ 277689 w 357197"/>
                  <a:gd name="connsiteY6" fmla="*/ 1181319 h 1326454"/>
                  <a:gd name="connsiteX7" fmla="*/ 160064 w 357197"/>
                  <a:gd name="connsiteY7" fmla="*/ 1326454 h 1326454"/>
                  <a:gd name="connsiteX8" fmla="*/ 160065 w 357197"/>
                  <a:gd name="connsiteY8" fmla="*/ 1326453 h 1326454"/>
                  <a:gd name="connsiteX9" fmla="*/ 42440 w 357197"/>
                  <a:gd name="connsiteY9" fmla="*/ 1181318 h 1326454"/>
                  <a:gd name="connsiteX10" fmla="*/ 83670 w 357197"/>
                  <a:gd name="connsiteY10" fmla="*/ 389216 h 1326454"/>
                  <a:gd name="connsiteX11" fmla="*/ 81424 w 357197"/>
                  <a:gd name="connsiteY11" fmla="*/ 389293 h 1326454"/>
                  <a:gd name="connsiteX12" fmla="*/ 53741 w 357197"/>
                  <a:gd name="connsiteY12" fmla="*/ 382036 h 1326454"/>
                  <a:gd name="connsiteX13" fmla="*/ 4164 w 357197"/>
                  <a:gd name="connsiteY13" fmla="*/ 284916 h 1326454"/>
                  <a:gd name="connsiteX14" fmla="*/ 19380 w 357197"/>
                  <a:gd name="connsiteY14" fmla="*/ 114633 h 1326454"/>
                  <a:gd name="connsiteX15" fmla="*/ 55609 w 357197"/>
                  <a:gd name="connsiteY15" fmla="*/ 89786 h 1326454"/>
                  <a:gd name="connsiteX16" fmla="*/ 82873 w 357197"/>
                  <a:gd name="connsiteY16" fmla="*/ 57383 h 1326454"/>
                  <a:gd name="connsiteX17" fmla="*/ 122404 w 357197"/>
                  <a:gd name="connsiteY17" fmla="*/ 66172 h 1326454"/>
                  <a:gd name="connsiteX18" fmla="*/ 147872 w 357197"/>
                  <a:gd name="connsiteY18" fmla="*/ 31644 h 1326454"/>
                  <a:gd name="connsiteX19" fmla="*/ 190208 w 357197"/>
                  <a:gd name="connsiteY19" fmla="*/ 44876 h 1326454"/>
                  <a:gd name="connsiteX20" fmla="*/ 223429 w 357197"/>
                  <a:gd name="connsiteY20" fmla="*/ 2 h 1326454"/>
                  <a:gd name="connsiteX0" fmla="*/ 220123 w 357197"/>
                  <a:gd name="connsiteY0" fmla="*/ 2 h 1317221"/>
                  <a:gd name="connsiteX1" fmla="*/ 259486 w 357197"/>
                  <a:gd name="connsiteY1" fmla="*/ 34537 h 1317221"/>
                  <a:gd name="connsiteX2" fmla="*/ 276313 w 357197"/>
                  <a:gd name="connsiteY2" fmla="*/ 111753 h 1317221"/>
                  <a:gd name="connsiteX3" fmla="*/ 333463 w 357197"/>
                  <a:gd name="connsiteY3" fmla="*/ 211508 h 1317221"/>
                  <a:gd name="connsiteX4" fmla="*/ 278330 w 357197"/>
                  <a:gd name="connsiteY4" fmla="*/ 319205 h 1317221"/>
                  <a:gd name="connsiteX5" fmla="*/ 244900 w 357197"/>
                  <a:gd name="connsiteY5" fmla="*/ 367155 h 1317221"/>
                  <a:gd name="connsiteX6" fmla="*/ 277689 w 357197"/>
                  <a:gd name="connsiteY6" fmla="*/ 1172086 h 1317221"/>
                  <a:gd name="connsiteX7" fmla="*/ 160064 w 357197"/>
                  <a:gd name="connsiteY7" fmla="*/ 1317221 h 1317221"/>
                  <a:gd name="connsiteX8" fmla="*/ 160065 w 357197"/>
                  <a:gd name="connsiteY8" fmla="*/ 1317220 h 1317221"/>
                  <a:gd name="connsiteX9" fmla="*/ 42440 w 357197"/>
                  <a:gd name="connsiteY9" fmla="*/ 1172085 h 1317221"/>
                  <a:gd name="connsiteX10" fmla="*/ 83670 w 357197"/>
                  <a:gd name="connsiteY10" fmla="*/ 379983 h 1317221"/>
                  <a:gd name="connsiteX11" fmla="*/ 81424 w 357197"/>
                  <a:gd name="connsiteY11" fmla="*/ 380060 h 1317221"/>
                  <a:gd name="connsiteX12" fmla="*/ 53741 w 357197"/>
                  <a:gd name="connsiteY12" fmla="*/ 372803 h 1317221"/>
                  <a:gd name="connsiteX13" fmla="*/ 4164 w 357197"/>
                  <a:gd name="connsiteY13" fmla="*/ 275683 h 1317221"/>
                  <a:gd name="connsiteX14" fmla="*/ 19380 w 357197"/>
                  <a:gd name="connsiteY14" fmla="*/ 105400 h 1317221"/>
                  <a:gd name="connsiteX15" fmla="*/ 55609 w 357197"/>
                  <a:gd name="connsiteY15" fmla="*/ 80553 h 1317221"/>
                  <a:gd name="connsiteX16" fmla="*/ 82873 w 357197"/>
                  <a:gd name="connsiteY16" fmla="*/ 48150 h 1317221"/>
                  <a:gd name="connsiteX17" fmla="*/ 122404 w 357197"/>
                  <a:gd name="connsiteY17" fmla="*/ 56939 h 1317221"/>
                  <a:gd name="connsiteX18" fmla="*/ 147872 w 357197"/>
                  <a:gd name="connsiteY18" fmla="*/ 22411 h 1317221"/>
                  <a:gd name="connsiteX19" fmla="*/ 190208 w 357197"/>
                  <a:gd name="connsiteY19" fmla="*/ 35643 h 1317221"/>
                  <a:gd name="connsiteX20" fmla="*/ 220123 w 357197"/>
                  <a:gd name="connsiteY20" fmla="*/ 2 h 131722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41481"/>
                  <a:gd name="connsiteY0" fmla="*/ 442 h 1317661"/>
                  <a:gd name="connsiteX1" fmla="*/ 259486 w 341481"/>
                  <a:gd name="connsiteY1" fmla="*/ 34977 h 1317661"/>
                  <a:gd name="connsiteX2" fmla="*/ 276313 w 341481"/>
                  <a:gd name="connsiteY2" fmla="*/ 112193 h 1317661"/>
                  <a:gd name="connsiteX3" fmla="*/ 333463 w 341481"/>
                  <a:gd name="connsiteY3" fmla="*/ 211948 h 1317661"/>
                  <a:gd name="connsiteX4" fmla="*/ 278330 w 341481"/>
                  <a:gd name="connsiteY4" fmla="*/ 319645 h 1317661"/>
                  <a:gd name="connsiteX5" fmla="*/ 244900 w 341481"/>
                  <a:gd name="connsiteY5" fmla="*/ 367595 h 1317661"/>
                  <a:gd name="connsiteX6" fmla="*/ 277689 w 341481"/>
                  <a:gd name="connsiteY6" fmla="*/ 1172526 h 1317661"/>
                  <a:gd name="connsiteX7" fmla="*/ 160064 w 341481"/>
                  <a:gd name="connsiteY7" fmla="*/ 1317661 h 1317661"/>
                  <a:gd name="connsiteX8" fmla="*/ 160065 w 341481"/>
                  <a:gd name="connsiteY8" fmla="*/ 1317660 h 1317661"/>
                  <a:gd name="connsiteX9" fmla="*/ 42440 w 341481"/>
                  <a:gd name="connsiteY9" fmla="*/ 1172525 h 1317661"/>
                  <a:gd name="connsiteX10" fmla="*/ 83670 w 341481"/>
                  <a:gd name="connsiteY10" fmla="*/ 380423 h 1317661"/>
                  <a:gd name="connsiteX11" fmla="*/ 81424 w 341481"/>
                  <a:gd name="connsiteY11" fmla="*/ 380500 h 1317661"/>
                  <a:gd name="connsiteX12" fmla="*/ 53741 w 341481"/>
                  <a:gd name="connsiteY12" fmla="*/ 373243 h 1317661"/>
                  <a:gd name="connsiteX13" fmla="*/ 4164 w 341481"/>
                  <a:gd name="connsiteY13" fmla="*/ 276123 h 1317661"/>
                  <a:gd name="connsiteX14" fmla="*/ 19380 w 341481"/>
                  <a:gd name="connsiteY14" fmla="*/ 105840 h 1317661"/>
                  <a:gd name="connsiteX15" fmla="*/ 55609 w 341481"/>
                  <a:gd name="connsiteY15" fmla="*/ 80993 h 1317661"/>
                  <a:gd name="connsiteX16" fmla="*/ 82873 w 341481"/>
                  <a:gd name="connsiteY16" fmla="*/ 48590 h 1317661"/>
                  <a:gd name="connsiteX17" fmla="*/ 122404 w 341481"/>
                  <a:gd name="connsiteY17" fmla="*/ 57379 h 1317661"/>
                  <a:gd name="connsiteX18" fmla="*/ 147872 w 341481"/>
                  <a:gd name="connsiteY18" fmla="*/ 22851 h 1317661"/>
                  <a:gd name="connsiteX19" fmla="*/ 190208 w 341481"/>
                  <a:gd name="connsiteY19" fmla="*/ 36083 h 1317661"/>
                  <a:gd name="connsiteX20" fmla="*/ 220123 w 341481"/>
                  <a:gd name="connsiteY20" fmla="*/ 442 h 1317661"/>
                  <a:gd name="connsiteX0" fmla="*/ 220123 w 339522"/>
                  <a:gd name="connsiteY0" fmla="*/ 442 h 1317661"/>
                  <a:gd name="connsiteX1" fmla="*/ 259486 w 339522"/>
                  <a:gd name="connsiteY1" fmla="*/ 34977 h 1317661"/>
                  <a:gd name="connsiteX2" fmla="*/ 276313 w 339522"/>
                  <a:gd name="connsiteY2" fmla="*/ 112193 h 1317661"/>
                  <a:gd name="connsiteX3" fmla="*/ 331682 w 339522"/>
                  <a:gd name="connsiteY3" fmla="*/ 92803 h 1317661"/>
                  <a:gd name="connsiteX4" fmla="*/ 333463 w 339522"/>
                  <a:gd name="connsiteY4" fmla="*/ 211948 h 1317661"/>
                  <a:gd name="connsiteX5" fmla="*/ 278330 w 339522"/>
                  <a:gd name="connsiteY5" fmla="*/ 319645 h 1317661"/>
                  <a:gd name="connsiteX6" fmla="*/ 244900 w 339522"/>
                  <a:gd name="connsiteY6" fmla="*/ 367595 h 1317661"/>
                  <a:gd name="connsiteX7" fmla="*/ 277689 w 339522"/>
                  <a:gd name="connsiteY7" fmla="*/ 1172526 h 1317661"/>
                  <a:gd name="connsiteX8" fmla="*/ 160064 w 339522"/>
                  <a:gd name="connsiteY8" fmla="*/ 1317661 h 1317661"/>
                  <a:gd name="connsiteX9" fmla="*/ 160065 w 339522"/>
                  <a:gd name="connsiteY9" fmla="*/ 1317660 h 1317661"/>
                  <a:gd name="connsiteX10" fmla="*/ 42440 w 339522"/>
                  <a:gd name="connsiteY10" fmla="*/ 1172525 h 1317661"/>
                  <a:gd name="connsiteX11" fmla="*/ 83670 w 339522"/>
                  <a:gd name="connsiteY11" fmla="*/ 380423 h 1317661"/>
                  <a:gd name="connsiteX12" fmla="*/ 81424 w 339522"/>
                  <a:gd name="connsiteY12" fmla="*/ 380500 h 1317661"/>
                  <a:gd name="connsiteX13" fmla="*/ 53741 w 339522"/>
                  <a:gd name="connsiteY13" fmla="*/ 373243 h 1317661"/>
                  <a:gd name="connsiteX14" fmla="*/ 4164 w 339522"/>
                  <a:gd name="connsiteY14" fmla="*/ 276123 h 1317661"/>
                  <a:gd name="connsiteX15" fmla="*/ 19380 w 339522"/>
                  <a:gd name="connsiteY15" fmla="*/ 105840 h 1317661"/>
                  <a:gd name="connsiteX16" fmla="*/ 55609 w 339522"/>
                  <a:gd name="connsiteY16" fmla="*/ 80993 h 1317661"/>
                  <a:gd name="connsiteX17" fmla="*/ 82873 w 339522"/>
                  <a:gd name="connsiteY17" fmla="*/ 48590 h 1317661"/>
                  <a:gd name="connsiteX18" fmla="*/ 122404 w 339522"/>
                  <a:gd name="connsiteY18" fmla="*/ 57379 h 1317661"/>
                  <a:gd name="connsiteX19" fmla="*/ 147872 w 339522"/>
                  <a:gd name="connsiteY19" fmla="*/ 22851 h 1317661"/>
                  <a:gd name="connsiteX20" fmla="*/ 190208 w 339522"/>
                  <a:gd name="connsiteY20" fmla="*/ 36083 h 1317661"/>
                  <a:gd name="connsiteX21" fmla="*/ 220123 w 339522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52133"/>
                  <a:gd name="connsiteY0" fmla="*/ 442 h 1317661"/>
                  <a:gd name="connsiteX1" fmla="*/ 259486 w 352133"/>
                  <a:gd name="connsiteY1" fmla="*/ 34977 h 1317661"/>
                  <a:gd name="connsiteX2" fmla="*/ 276313 w 352133"/>
                  <a:gd name="connsiteY2" fmla="*/ 112193 h 1317661"/>
                  <a:gd name="connsiteX3" fmla="*/ 344905 w 352133"/>
                  <a:gd name="connsiteY3" fmla="*/ 77800 h 1317661"/>
                  <a:gd name="connsiteX4" fmla="*/ 333463 w 352133"/>
                  <a:gd name="connsiteY4" fmla="*/ 211948 h 1317661"/>
                  <a:gd name="connsiteX5" fmla="*/ 278330 w 352133"/>
                  <a:gd name="connsiteY5" fmla="*/ 319645 h 1317661"/>
                  <a:gd name="connsiteX6" fmla="*/ 244900 w 352133"/>
                  <a:gd name="connsiteY6" fmla="*/ 367595 h 1317661"/>
                  <a:gd name="connsiteX7" fmla="*/ 277689 w 352133"/>
                  <a:gd name="connsiteY7" fmla="*/ 1172526 h 1317661"/>
                  <a:gd name="connsiteX8" fmla="*/ 160064 w 352133"/>
                  <a:gd name="connsiteY8" fmla="*/ 1317661 h 1317661"/>
                  <a:gd name="connsiteX9" fmla="*/ 160065 w 352133"/>
                  <a:gd name="connsiteY9" fmla="*/ 1317660 h 1317661"/>
                  <a:gd name="connsiteX10" fmla="*/ 42440 w 352133"/>
                  <a:gd name="connsiteY10" fmla="*/ 1172525 h 1317661"/>
                  <a:gd name="connsiteX11" fmla="*/ 83670 w 352133"/>
                  <a:gd name="connsiteY11" fmla="*/ 380423 h 1317661"/>
                  <a:gd name="connsiteX12" fmla="*/ 81424 w 352133"/>
                  <a:gd name="connsiteY12" fmla="*/ 380500 h 1317661"/>
                  <a:gd name="connsiteX13" fmla="*/ 53741 w 352133"/>
                  <a:gd name="connsiteY13" fmla="*/ 373243 h 1317661"/>
                  <a:gd name="connsiteX14" fmla="*/ 4164 w 352133"/>
                  <a:gd name="connsiteY14" fmla="*/ 276123 h 1317661"/>
                  <a:gd name="connsiteX15" fmla="*/ 19380 w 352133"/>
                  <a:gd name="connsiteY15" fmla="*/ 105840 h 1317661"/>
                  <a:gd name="connsiteX16" fmla="*/ 55609 w 352133"/>
                  <a:gd name="connsiteY16" fmla="*/ 80993 h 1317661"/>
                  <a:gd name="connsiteX17" fmla="*/ 82873 w 352133"/>
                  <a:gd name="connsiteY17" fmla="*/ 48590 h 1317661"/>
                  <a:gd name="connsiteX18" fmla="*/ 122404 w 352133"/>
                  <a:gd name="connsiteY18" fmla="*/ 57379 h 1317661"/>
                  <a:gd name="connsiteX19" fmla="*/ 147872 w 352133"/>
                  <a:gd name="connsiteY19" fmla="*/ 22851 h 1317661"/>
                  <a:gd name="connsiteX20" fmla="*/ 190208 w 352133"/>
                  <a:gd name="connsiteY20" fmla="*/ 36083 h 1317661"/>
                  <a:gd name="connsiteX21" fmla="*/ 220123 w 352133"/>
                  <a:gd name="connsiteY21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18900 w 352089"/>
                  <a:gd name="connsiteY0" fmla="*/ 442 h 1317661"/>
                  <a:gd name="connsiteX1" fmla="*/ 258263 w 352089"/>
                  <a:gd name="connsiteY1" fmla="*/ 34977 h 1317661"/>
                  <a:gd name="connsiteX2" fmla="*/ 275090 w 352089"/>
                  <a:gd name="connsiteY2" fmla="*/ 112193 h 1317661"/>
                  <a:gd name="connsiteX3" fmla="*/ 343682 w 352089"/>
                  <a:gd name="connsiteY3" fmla="*/ 77800 h 1317661"/>
                  <a:gd name="connsiteX4" fmla="*/ 332240 w 352089"/>
                  <a:gd name="connsiteY4" fmla="*/ 211948 h 1317661"/>
                  <a:gd name="connsiteX5" fmla="*/ 243677 w 352089"/>
                  <a:gd name="connsiteY5" fmla="*/ 367595 h 1317661"/>
                  <a:gd name="connsiteX6" fmla="*/ 276466 w 352089"/>
                  <a:gd name="connsiteY6" fmla="*/ 1172526 h 1317661"/>
                  <a:gd name="connsiteX7" fmla="*/ 158841 w 352089"/>
                  <a:gd name="connsiteY7" fmla="*/ 1317661 h 1317661"/>
                  <a:gd name="connsiteX8" fmla="*/ 158842 w 352089"/>
                  <a:gd name="connsiteY8" fmla="*/ 1317660 h 1317661"/>
                  <a:gd name="connsiteX9" fmla="*/ 41217 w 352089"/>
                  <a:gd name="connsiteY9" fmla="*/ 1172525 h 1317661"/>
                  <a:gd name="connsiteX10" fmla="*/ 80201 w 352089"/>
                  <a:gd name="connsiteY10" fmla="*/ 380500 h 1317661"/>
                  <a:gd name="connsiteX11" fmla="*/ 41498 w 352089"/>
                  <a:gd name="connsiteY11" fmla="*/ 353624 h 1317661"/>
                  <a:gd name="connsiteX12" fmla="*/ 737 w 352089"/>
                  <a:gd name="connsiteY12" fmla="*/ 236884 h 1317661"/>
                  <a:gd name="connsiteX13" fmla="*/ 18157 w 352089"/>
                  <a:gd name="connsiteY13" fmla="*/ 105840 h 1317661"/>
                  <a:gd name="connsiteX14" fmla="*/ 54386 w 352089"/>
                  <a:gd name="connsiteY14" fmla="*/ 80993 h 1317661"/>
                  <a:gd name="connsiteX15" fmla="*/ 81650 w 352089"/>
                  <a:gd name="connsiteY15" fmla="*/ 48590 h 1317661"/>
                  <a:gd name="connsiteX16" fmla="*/ 121181 w 352089"/>
                  <a:gd name="connsiteY16" fmla="*/ 57379 h 1317661"/>
                  <a:gd name="connsiteX17" fmla="*/ 146649 w 352089"/>
                  <a:gd name="connsiteY17" fmla="*/ 22851 h 1317661"/>
                  <a:gd name="connsiteX18" fmla="*/ 188985 w 352089"/>
                  <a:gd name="connsiteY18" fmla="*/ 36083 h 1317661"/>
                  <a:gd name="connsiteX19" fmla="*/ 218900 w 352089"/>
                  <a:gd name="connsiteY19" fmla="*/ 442 h 1317661"/>
                  <a:gd name="connsiteX0" fmla="*/ 220365 w 353554"/>
                  <a:gd name="connsiteY0" fmla="*/ 442 h 1317661"/>
                  <a:gd name="connsiteX1" fmla="*/ 259728 w 353554"/>
                  <a:gd name="connsiteY1" fmla="*/ 34977 h 1317661"/>
                  <a:gd name="connsiteX2" fmla="*/ 276555 w 353554"/>
                  <a:gd name="connsiteY2" fmla="*/ 112193 h 1317661"/>
                  <a:gd name="connsiteX3" fmla="*/ 345147 w 353554"/>
                  <a:gd name="connsiteY3" fmla="*/ 77800 h 1317661"/>
                  <a:gd name="connsiteX4" fmla="*/ 333705 w 353554"/>
                  <a:gd name="connsiteY4" fmla="*/ 211948 h 1317661"/>
                  <a:gd name="connsiteX5" fmla="*/ 245142 w 353554"/>
                  <a:gd name="connsiteY5" fmla="*/ 367595 h 1317661"/>
                  <a:gd name="connsiteX6" fmla="*/ 277931 w 353554"/>
                  <a:gd name="connsiteY6" fmla="*/ 1172526 h 1317661"/>
                  <a:gd name="connsiteX7" fmla="*/ 160306 w 353554"/>
                  <a:gd name="connsiteY7" fmla="*/ 1317661 h 1317661"/>
                  <a:gd name="connsiteX8" fmla="*/ 160307 w 353554"/>
                  <a:gd name="connsiteY8" fmla="*/ 1317660 h 1317661"/>
                  <a:gd name="connsiteX9" fmla="*/ 42682 w 353554"/>
                  <a:gd name="connsiteY9" fmla="*/ 1172525 h 1317661"/>
                  <a:gd name="connsiteX10" fmla="*/ 81666 w 353554"/>
                  <a:gd name="connsiteY10" fmla="*/ 380500 h 1317661"/>
                  <a:gd name="connsiteX11" fmla="*/ 42963 w 353554"/>
                  <a:gd name="connsiteY11" fmla="*/ 353624 h 1317661"/>
                  <a:gd name="connsiteX12" fmla="*/ 2202 w 353554"/>
                  <a:gd name="connsiteY12" fmla="*/ 236884 h 1317661"/>
                  <a:gd name="connsiteX13" fmla="*/ 10806 w 353554"/>
                  <a:gd name="connsiteY13" fmla="*/ 101224 h 1317661"/>
                  <a:gd name="connsiteX14" fmla="*/ 55851 w 353554"/>
                  <a:gd name="connsiteY14" fmla="*/ 80993 h 1317661"/>
                  <a:gd name="connsiteX15" fmla="*/ 83115 w 353554"/>
                  <a:gd name="connsiteY15" fmla="*/ 48590 h 1317661"/>
                  <a:gd name="connsiteX16" fmla="*/ 122646 w 353554"/>
                  <a:gd name="connsiteY16" fmla="*/ 57379 h 1317661"/>
                  <a:gd name="connsiteX17" fmla="*/ 148114 w 353554"/>
                  <a:gd name="connsiteY17" fmla="*/ 22851 h 1317661"/>
                  <a:gd name="connsiteX18" fmla="*/ 190450 w 353554"/>
                  <a:gd name="connsiteY18" fmla="*/ 36083 h 1317661"/>
                  <a:gd name="connsiteX19" fmla="*/ 220365 w 353554"/>
                  <a:gd name="connsiteY19" fmla="*/ 442 h 1317661"/>
                  <a:gd name="connsiteX0" fmla="*/ 222626 w 355815"/>
                  <a:gd name="connsiteY0" fmla="*/ 442 h 1317661"/>
                  <a:gd name="connsiteX1" fmla="*/ 261989 w 355815"/>
                  <a:gd name="connsiteY1" fmla="*/ 34977 h 1317661"/>
                  <a:gd name="connsiteX2" fmla="*/ 278816 w 355815"/>
                  <a:gd name="connsiteY2" fmla="*/ 112193 h 1317661"/>
                  <a:gd name="connsiteX3" fmla="*/ 347408 w 355815"/>
                  <a:gd name="connsiteY3" fmla="*/ 77800 h 1317661"/>
                  <a:gd name="connsiteX4" fmla="*/ 335966 w 355815"/>
                  <a:gd name="connsiteY4" fmla="*/ 211948 h 1317661"/>
                  <a:gd name="connsiteX5" fmla="*/ 247403 w 355815"/>
                  <a:gd name="connsiteY5" fmla="*/ 367595 h 1317661"/>
                  <a:gd name="connsiteX6" fmla="*/ 280192 w 355815"/>
                  <a:gd name="connsiteY6" fmla="*/ 1172526 h 1317661"/>
                  <a:gd name="connsiteX7" fmla="*/ 162567 w 355815"/>
                  <a:gd name="connsiteY7" fmla="*/ 1317661 h 1317661"/>
                  <a:gd name="connsiteX8" fmla="*/ 162568 w 355815"/>
                  <a:gd name="connsiteY8" fmla="*/ 1317660 h 1317661"/>
                  <a:gd name="connsiteX9" fmla="*/ 44943 w 355815"/>
                  <a:gd name="connsiteY9" fmla="*/ 1172525 h 1317661"/>
                  <a:gd name="connsiteX10" fmla="*/ 83927 w 355815"/>
                  <a:gd name="connsiteY10" fmla="*/ 380500 h 1317661"/>
                  <a:gd name="connsiteX11" fmla="*/ 45224 w 355815"/>
                  <a:gd name="connsiteY11" fmla="*/ 353624 h 1317661"/>
                  <a:gd name="connsiteX12" fmla="*/ 4463 w 355815"/>
                  <a:gd name="connsiteY12" fmla="*/ 236884 h 1317661"/>
                  <a:gd name="connsiteX13" fmla="*/ 13067 w 355815"/>
                  <a:gd name="connsiteY13" fmla="*/ 101224 h 1317661"/>
                  <a:gd name="connsiteX14" fmla="*/ 58112 w 355815"/>
                  <a:gd name="connsiteY14" fmla="*/ 80993 h 1317661"/>
                  <a:gd name="connsiteX15" fmla="*/ 85376 w 355815"/>
                  <a:gd name="connsiteY15" fmla="*/ 48590 h 1317661"/>
                  <a:gd name="connsiteX16" fmla="*/ 124907 w 355815"/>
                  <a:gd name="connsiteY16" fmla="*/ 57379 h 1317661"/>
                  <a:gd name="connsiteX17" fmla="*/ 150375 w 355815"/>
                  <a:gd name="connsiteY17" fmla="*/ 22851 h 1317661"/>
                  <a:gd name="connsiteX18" fmla="*/ 192711 w 355815"/>
                  <a:gd name="connsiteY18" fmla="*/ 36083 h 1317661"/>
                  <a:gd name="connsiteX19" fmla="*/ 222626 w 355815"/>
                  <a:gd name="connsiteY19" fmla="*/ 442 h 1317661"/>
                  <a:gd name="connsiteX0" fmla="*/ 220434 w 353623"/>
                  <a:gd name="connsiteY0" fmla="*/ 442 h 1317661"/>
                  <a:gd name="connsiteX1" fmla="*/ 259797 w 353623"/>
                  <a:gd name="connsiteY1" fmla="*/ 34977 h 1317661"/>
                  <a:gd name="connsiteX2" fmla="*/ 276624 w 353623"/>
                  <a:gd name="connsiteY2" fmla="*/ 112193 h 1317661"/>
                  <a:gd name="connsiteX3" fmla="*/ 345216 w 353623"/>
                  <a:gd name="connsiteY3" fmla="*/ 77800 h 1317661"/>
                  <a:gd name="connsiteX4" fmla="*/ 333774 w 353623"/>
                  <a:gd name="connsiteY4" fmla="*/ 211948 h 1317661"/>
                  <a:gd name="connsiteX5" fmla="*/ 245211 w 353623"/>
                  <a:gd name="connsiteY5" fmla="*/ 367595 h 1317661"/>
                  <a:gd name="connsiteX6" fmla="*/ 278000 w 353623"/>
                  <a:gd name="connsiteY6" fmla="*/ 1172526 h 1317661"/>
                  <a:gd name="connsiteX7" fmla="*/ 160375 w 353623"/>
                  <a:gd name="connsiteY7" fmla="*/ 1317661 h 1317661"/>
                  <a:gd name="connsiteX8" fmla="*/ 160376 w 353623"/>
                  <a:gd name="connsiteY8" fmla="*/ 1317660 h 1317661"/>
                  <a:gd name="connsiteX9" fmla="*/ 42751 w 353623"/>
                  <a:gd name="connsiteY9" fmla="*/ 1172525 h 1317661"/>
                  <a:gd name="connsiteX10" fmla="*/ 81735 w 353623"/>
                  <a:gd name="connsiteY10" fmla="*/ 380500 h 1317661"/>
                  <a:gd name="connsiteX11" fmla="*/ 43032 w 353623"/>
                  <a:gd name="connsiteY11" fmla="*/ 353624 h 1317661"/>
                  <a:gd name="connsiteX12" fmla="*/ 2271 w 353623"/>
                  <a:gd name="connsiteY12" fmla="*/ 236884 h 1317661"/>
                  <a:gd name="connsiteX13" fmla="*/ 16385 w 353623"/>
                  <a:gd name="connsiteY13" fmla="*/ 89683 h 1317661"/>
                  <a:gd name="connsiteX14" fmla="*/ 55920 w 353623"/>
                  <a:gd name="connsiteY14" fmla="*/ 80993 h 1317661"/>
                  <a:gd name="connsiteX15" fmla="*/ 83184 w 353623"/>
                  <a:gd name="connsiteY15" fmla="*/ 48590 h 1317661"/>
                  <a:gd name="connsiteX16" fmla="*/ 122715 w 353623"/>
                  <a:gd name="connsiteY16" fmla="*/ 57379 h 1317661"/>
                  <a:gd name="connsiteX17" fmla="*/ 148183 w 353623"/>
                  <a:gd name="connsiteY17" fmla="*/ 22851 h 1317661"/>
                  <a:gd name="connsiteX18" fmla="*/ 190519 w 353623"/>
                  <a:gd name="connsiteY18" fmla="*/ 36083 h 1317661"/>
                  <a:gd name="connsiteX19" fmla="*/ 220434 w 353623"/>
                  <a:gd name="connsiteY19" fmla="*/ 442 h 1317661"/>
                  <a:gd name="connsiteX0" fmla="*/ 219340 w 352529"/>
                  <a:gd name="connsiteY0" fmla="*/ 442 h 1317661"/>
                  <a:gd name="connsiteX1" fmla="*/ 258703 w 352529"/>
                  <a:gd name="connsiteY1" fmla="*/ 34977 h 1317661"/>
                  <a:gd name="connsiteX2" fmla="*/ 275530 w 352529"/>
                  <a:gd name="connsiteY2" fmla="*/ 112193 h 1317661"/>
                  <a:gd name="connsiteX3" fmla="*/ 344122 w 352529"/>
                  <a:gd name="connsiteY3" fmla="*/ 77800 h 1317661"/>
                  <a:gd name="connsiteX4" fmla="*/ 332680 w 352529"/>
                  <a:gd name="connsiteY4" fmla="*/ 211948 h 1317661"/>
                  <a:gd name="connsiteX5" fmla="*/ 244117 w 352529"/>
                  <a:gd name="connsiteY5" fmla="*/ 367595 h 1317661"/>
                  <a:gd name="connsiteX6" fmla="*/ 276906 w 352529"/>
                  <a:gd name="connsiteY6" fmla="*/ 1172526 h 1317661"/>
                  <a:gd name="connsiteX7" fmla="*/ 159281 w 352529"/>
                  <a:gd name="connsiteY7" fmla="*/ 1317661 h 1317661"/>
                  <a:gd name="connsiteX8" fmla="*/ 159282 w 352529"/>
                  <a:gd name="connsiteY8" fmla="*/ 1317660 h 1317661"/>
                  <a:gd name="connsiteX9" fmla="*/ 41657 w 352529"/>
                  <a:gd name="connsiteY9" fmla="*/ 1172525 h 1317661"/>
                  <a:gd name="connsiteX10" fmla="*/ 80641 w 352529"/>
                  <a:gd name="connsiteY10" fmla="*/ 380500 h 1317661"/>
                  <a:gd name="connsiteX11" fmla="*/ 41938 w 352529"/>
                  <a:gd name="connsiteY11" fmla="*/ 353624 h 1317661"/>
                  <a:gd name="connsiteX12" fmla="*/ 1177 w 352529"/>
                  <a:gd name="connsiteY12" fmla="*/ 236884 h 1317661"/>
                  <a:gd name="connsiteX13" fmla="*/ 15291 w 352529"/>
                  <a:gd name="connsiteY13" fmla="*/ 89683 h 1317661"/>
                  <a:gd name="connsiteX14" fmla="*/ 59234 w 352529"/>
                  <a:gd name="connsiteY14" fmla="*/ 79838 h 1317661"/>
                  <a:gd name="connsiteX15" fmla="*/ 82090 w 352529"/>
                  <a:gd name="connsiteY15" fmla="*/ 48590 h 1317661"/>
                  <a:gd name="connsiteX16" fmla="*/ 121621 w 352529"/>
                  <a:gd name="connsiteY16" fmla="*/ 57379 h 1317661"/>
                  <a:gd name="connsiteX17" fmla="*/ 147089 w 352529"/>
                  <a:gd name="connsiteY17" fmla="*/ 22851 h 1317661"/>
                  <a:gd name="connsiteX18" fmla="*/ 189425 w 352529"/>
                  <a:gd name="connsiteY18" fmla="*/ 36083 h 1317661"/>
                  <a:gd name="connsiteX19" fmla="*/ 219340 w 352529"/>
                  <a:gd name="connsiteY19" fmla="*/ 442 h 1317661"/>
                  <a:gd name="connsiteX0" fmla="*/ 221398 w 354587"/>
                  <a:gd name="connsiteY0" fmla="*/ 442 h 1317661"/>
                  <a:gd name="connsiteX1" fmla="*/ 260761 w 354587"/>
                  <a:gd name="connsiteY1" fmla="*/ 34977 h 1317661"/>
                  <a:gd name="connsiteX2" fmla="*/ 277588 w 354587"/>
                  <a:gd name="connsiteY2" fmla="*/ 112193 h 1317661"/>
                  <a:gd name="connsiteX3" fmla="*/ 346180 w 354587"/>
                  <a:gd name="connsiteY3" fmla="*/ 77800 h 1317661"/>
                  <a:gd name="connsiteX4" fmla="*/ 334738 w 354587"/>
                  <a:gd name="connsiteY4" fmla="*/ 211948 h 1317661"/>
                  <a:gd name="connsiteX5" fmla="*/ 246175 w 354587"/>
                  <a:gd name="connsiteY5" fmla="*/ 367595 h 1317661"/>
                  <a:gd name="connsiteX6" fmla="*/ 278964 w 354587"/>
                  <a:gd name="connsiteY6" fmla="*/ 1172526 h 1317661"/>
                  <a:gd name="connsiteX7" fmla="*/ 161339 w 354587"/>
                  <a:gd name="connsiteY7" fmla="*/ 1317661 h 1317661"/>
                  <a:gd name="connsiteX8" fmla="*/ 161340 w 354587"/>
                  <a:gd name="connsiteY8" fmla="*/ 1317660 h 1317661"/>
                  <a:gd name="connsiteX9" fmla="*/ 43715 w 354587"/>
                  <a:gd name="connsiteY9" fmla="*/ 1172525 h 1317661"/>
                  <a:gd name="connsiteX10" fmla="*/ 82699 w 354587"/>
                  <a:gd name="connsiteY10" fmla="*/ 380500 h 1317661"/>
                  <a:gd name="connsiteX11" fmla="*/ 43996 w 354587"/>
                  <a:gd name="connsiteY11" fmla="*/ 353624 h 1317661"/>
                  <a:gd name="connsiteX12" fmla="*/ 3235 w 354587"/>
                  <a:gd name="connsiteY12" fmla="*/ 236884 h 1317661"/>
                  <a:gd name="connsiteX13" fmla="*/ 17349 w 354587"/>
                  <a:gd name="connsiteY13" fmla="*/ 89683 h 1317661"/>
                  <a:gd name="connsiteX14" fmla="*/ 61292 w 354587"/>
                  <a:gd name="connsiteY14" fmla="*/ 79838 h 1317661"/>
                  <a:gd name="connsiteX15" fmla="*/ 84148 w 354587"/>
                  <a:gd name="connsiteY15" fmla="*/ 48590 h 1317661"/>
                  <a:gd name="connsiteX16" fmla="*/ 123679 w 354587"/>
                  <a:gd name="connsiteY16" fmla="*/ 57379 h 1317661"/>
                  <a:gd name="connsiteX17" fmla="*/ 149147 w 354587"/>
                  <a:gd name="connsiteY17" fmla="*/ 22851 h 1317661"/>
                  <a:gd name="connsiteX18" fmla="*/ 191483 w 354587"/>
                  <a:gd name="connsiteY18" fmla="*/ 36083 h 1317661"/>
                  <a:gd name="connsiteX19" fmla="*/ 221398 w 354587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54428" h="1317661">
                    <a:moveTo>
                      <a:pt x="221239" y="442"/>
                    </a:moveTo>
                    <a:cubicBezTo>
                      <a:pt x="240499" y="-3204"/>
                      <a:pt x="251237" y="16352"/>
                      <a:pt x="260602" y="34977"/>
                    </a:cubicBezTo>
                    <a:cubicBezTo>
                      <a:pt x="269967" y="53602"/>
                      <a:pt x="265396" y="102555"/>
                      <a:pt x="277429" y="112193"/>
                    </a:cubicBezTo>
                    <a:cubicBezTo>
                      <a:pt x="300481" y="95288"/>
                      <a:pt x="307845" y="58865"/>
                      <a:pt x="346021" y="77800"/>
                    </a:cubicBezTo>
                    <a:cubicBezTo>
                      <a:pt x="363260" y="99042"/>
                      <a:pt x="351246" y="163649"/>
                      <a:pt x="334579" y="211948"/>
                    </a:cubicBezTo>
                    <a:cubicBezTo>
                      <a:pt x="317912" y="260247"/>
                      <a:pt x="298289" y="313674"/>
                      <a:pt x="246016" y="367595"/>
                    </a:cubicBezTo>
                    <a:lnTo>
                      <a:pt x="278805" y="1172526"/>
                    </a:lnTo>
                    <a:cubicBezTo>
                      <a:pt x="278805" y="1252683"/>
                      <a:pt x="226143" y="1317661"/>
                      <a:pt x="161180" y="1317661"/>
                    </a:cubicBezTo>
                    <a:lnTo>
                      <a:pt x="161181" y="1317660"/>
                    </a:lnTo>
                    <a:cubicBezTo>
                      <a:pt x="96218" y="1317660"/>
                      <a:pt x="43556" y="1252682"/>
                      <a:pt x="43556" y="1172525"/>
                    </a:cubicBezTo>
                    <a:lnTo>
                      <a:pt x="82540" y="380500"/>
                    </a:lnTo>
                    <a:cubicBezTo>
                      <a:pt x="64496" y="371156"/>
                      <a:pt x="57081" y="361402"/>
                      <a:pt x="41633" y="342083"/>
                    </a:cubicBezTo>
                    <a:cubicBezTo>
                      <a:pt x="26185" y="322764"/>
                      <a:pt x="7150" y="278951"/>
                      <a:pt x="3076" y="236884"/>
                    </a:cubicBezTo>
                    <a:cubicBezTo>
                      <a:pt x="-998" y="194817"/>
                      <a:pt x="-4607" y="114703"/>
                      <a:pt x="17190" y="89683"/>
                    </a:cubicBezTo>
                    <a:cubicBezTo>
                      <a:pt x="38987" y="64663"/>
                      <a:pt x="45688" y="86595"/>
                      <a:pt x="61133" y="79838"/>
                    </a:cubicBezTo>
                    <a:cubicBezTo>
                      <a:pt x="69119" y="68652"/>
                      <a:pt x="73591" y="52333"/>
                      <a:pt x="83989" y="48590"/>
                    </a:cubicBezTo>
                    <a:cubicBezTo>
                      <a:pt x="94387" y="44847"/>
                      <a:pt x="109241" y="54065"/>
                      <a:pt x="123520" y="57379"/>
                    </a:cubicBezTo>
                    <a:cubicBezTo>
                      <a:pt x="136925" y="52897"/>
                      <a:pt x="125565" y="32170"/>
                      <a:pt x="148988" y="22851"/>
                    </a:cubicBezTo>
                    <a:cubicBezTo>
                      <a:pt x="172411" y="13532"/>
                      <a:pt x="176845" y="33211"/>
                      <a:pt x="191324" y="36083"/>
                    </a:cubicBezTo>
                    <a:cubicBezTo>
                      <a:pt x="202398" y="21125"/>
                      <a:pt x="201979" y="4088"/>
                      <a:pt x="221239" y="442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3C5804DC-0E2F-495A-9565-2DD466B85956}"/>
                </a:ext>
              </a:extLst>
            </p:cNvPr>
            <p:cNvSpPr/>
            <p:nvPr/>
          </p:nvSpPr>
          <p:spPr>
            <a:xfrm rot="9000000">
              <a:off x="5426915" y="2347546"/>
              <a:ext cx="334946" cy="911954"/>
            </a:xfrm>
            <a:custGeom>
              <a:avLst/>
              <a:gdLst>
                <a:gd name="connsiteX0" fmla="*/ 61979 w 393261"/>
                <a:gd name="connsiteY0" fmla="*/ 958385 h 958385"/>
                <a:gd name="connsiteX1" fmla="*/ 61979 w 393261"/>
                <a:gd name="connsiteY1" fmla="*/ 885509 h 958385"/>
                <a:gd name="connsiteX2" fmla="*/ 0 w 393261"/>
                <a:gd name="connsiteY2" fmla="*/ 885509 h 958385"/>
                <a:gd name="connsiteX3" fmla="*/ 0 w 393261"/>
                <a:gd name="connsiteY3" fmla="*/ 193752 h 958385"/>
                <a:gd name="connsiteX4" fmla="*/ 193752 w 393261"/>
                <a:gd name="connsiteY4" fmla="*/ 0 h 958385"/>
                <a:gd name="connsiteX5" fmla="*/ 199509 w 393261"/>
                <a:gd name="connsiteY5" fmla="*/ 0 h 958385"/>
                <a:gd name="connsiteX6" fmla="*/ 393261 w 393261"/>
                <a:gd name="connsiteY6" fmla="*/ 193752 h 958385"/>
                <a:gd name="connsiteX7" fmla="*/ 393261 w 393261"/>
                <a:gd name="connsiteY7" fmla="*/ 885509 h 958385"/>
                <a:gd name="connsiteX8" fmla="*/ 348337 w 393261"/>
                <a:gd name="connsiteY8" fmla="*/ 885509 h 958385"/>
                <a:gd name="connsiteX9" fmla="*/ 348337 w 393261"/>
                <a:gd name="connsiteY9" fmla="*/ 958385 h 958385"/>
                <a:gd name="connsiteX0" fmla="*/ 61979 w 393261"/>
                <a:gd name="connsiteY0" fmla="*/ 958385 h 958385"/>
                <a:gd name="connsiteX1" fmla="*/ 61979 w 393261"/>
                <a:gd name="connsiteY1" fmla="*/ 885509 h 958385"/>
                <a:gd name="connsiteX2" fmla="*/ 0 w 393261"/>
                <a:gd name="connsiteY2" fmla="*/ 885509 h 958385"/>
                <a:gd name="connsiteX3" fmla="*/ 0 w 393261"/>
                <a:gd name="connsiteY3" fmla="*/ 193752 h 958385"/>
                <a:gd name="connsiteX4" fmla="*/ 193752 w 393261"/>
                <a:gd name="connsiteY4" fmla="*/ 0 h 958385"/>
                <a:gd name="connsiteX5" fmla="*/ 199509 w 393261"/>
                <a:gd name="connsiteY5" fmla="*/ 0 h 958385"/>
                <a:gd name="connsiteX6" fmla="*/ 393261 w 393261"/>
                <a:gd name="connsiteY6" fmla="*/ 193752 h 958385"/>
                <a:gd name="connsiteX7" fmla="*/ 348337 w 393261"/>
                <a:gd name="connsiteY7" fmla="*/ 885509 h 958385"/>
                <a:gd name="connsiteX8" fmla="*/ 348337 w 393261"/>
                <a:gd name="connsiteY8" fmla="*/ 958385 h 958385"/>
                <a:gd name="connsiteX9" fmla="*/ 61979 w 393261"/>
                <a:gd name="connsiteY9" fmla="*/ 958385 h 958385"/>
                <a:gd name="connsiteX0" fmla="*/ 61979 w 393261"/>
                <a:gd name="connsiteY0" fmla="*/ 958385 h 958385"/>
                <a:gd name="connsiteX1" fmla="*/ 61979 w 393261"/>
                <a:gd name="connsiteY1" fmla="*/ 885509 h 958385"/>
                <a:gd name="connsiteX2" fmla="*/ 0 w 393261"/>
                <a:gd name="connsiteY2" fmla="*/ 885509 h 958385"/>
                <a:gd name="connsiteX3" fmla="*/ 0 w 393261"/>
                <a:gd name="connsiteY3" fmla="*/ 193752 h 958385"/>
                <a:gd name="connsiteX4" fmla="*/ 193752 w 393261"/>
                <a:gd name="connsiteY4" fmla="*/ 0 h 958385"/>
                <a:gd name="connsiteX5" fmla="*/ 199509 w 393261"/>
                <a:gd name="connsiteY5" fmla="*/ 0 h 958385"/>
                <a:gd name="connsiteX6" fmla="*/ 393261 w 393261"/>
                <a:gd name="connsiteY6" fmla="*/ 193752 h 958385"/>
                <a:gd name="connsiteX7" fmla="*/ 348337 w 393261"/>
                <a:gd name="connsiteY7" fmla="*/ 958385 h 958385"/>
                <a:gd name="connsiteX8" fmla="*/ 61979 w 393261"/>
                <a:gd name="connsiteY8" fmla="*/ 958385 h 958385"/>
                <a:gd name="connsiteX0" fmla="*/ 61979 w 393261"/>
                <a:gd name="connsiteY0" fmla="*/ 958385 h 958385"/>
                <a:gd name="connsiteX1" fmla="*/ 0 w 393261"/>
                <a:gd name="connsiteY1" fmla="*/ 885509 h 958385"/>
                <a:gd name="connsiteX2" fmla="*/ 0 w 393261"/>
                <a:gd name="connsiteY2" fmla="*/ 193752 h 958385"/>
                <a:gd name="connsiteX3" fmla="*/ 193752 w 393261"/>
                <a:gd name="connsiteY3" fmla="*/ 0 h 958385"/>
                <a:gd name="connsiteX4" fmla="*/ 199509 w 393261"/>
                <a:gd name="connsiteY4" fmla="*/ 0 h 958385"/>
                <a:gd name="connsiteX5" fmla="*/ 393261 w 393261"/>
                <a:gd name="connsiteY5" fmla="*/ 193752 h 958385"/>
                <a:gd name="connsiteX6" fmla="*/ 348337 w 393261"/>
                <a:gd name="connsiteY6" fmla="*/ 958385 h 958385"/>
                <a:gd name="connsiteX7" fmla="*/ 61979 w 393261"/>
                <a:gd name="connsiteY7" fmla="*/ 958385 h 958385"/>
                <a:gd name="connsiteX0" fmla="*/ 61979 w 393261"/>
                <a:gd name="connsiteY0" fmla="*/ 958385 h 958385"/>
                <a:gd name="connsiteX1" fmla="*/ 0 w 393261"/>
                <a:gd name="connsiteY1" fmla="*/ 193752 h 958385"/>
                <a:gd name="connsiteX2" fmla="*/ 193752 w 393261"/>
                <a:gd name="connsiteY2" fmla="*/ 0 h 958385"/>
                <a:gd name="connsiteX3" fmla="*/ 199509 w 393261"/>
                <a:gd name="connsiteY3" fmla="*/ 0 h 958385"/>
                <a:gd name="connsiteX4" fmla="*/ 393261 w 393261"/>
                <a:gd name="connsiteY4" fmla="*/ 193752 h 958385"/>
                <a:gd name="connsiteX5" fmla="*/ 348337 w 393261"/>
                <a:gd name="connsiteY5" fmla="*/ 958385 h 958385"/>
                <a:gd name="connsiteX6" fmla="*/ 61979 w 393261"/>
                <a:gd name="connsiteY6" fmla="*/ 958385 h 958385"/>
                <a:gd name="connsiteX0" fmla="*/ 61979 w 393261"/>
                <a:gd name="connsiteY0" fmla="*/ 958385 h 958385"/>
                <a:gd name="connsiteX1" fmla="*/ 0 w 393261"/>
                <a:gd name="connsiteY1" fmla="*/ 193752 h 958385"/>
                <a:gd name="connsiteX2" fmla="*/ 193752 w 393261"/>
                <a:gd name="connsiteY2" fmla="*/ 0 h 958385"/>
                <a:gd name="connsiteX3" fmla="*/ 199509 w 393261"/>
                <a:gd name="connsiteY3" fmla="*/ 0 h 958385"/>
                <a:gd name="connsiteX4" fmla="*/ 393261 w 393261"/>
                <a:gd name="connsiteY4" fmla="*/ 193752 h 958385"/>
                <a:gd name="connsiteX5" fmla="*/ 358685 w 393261"/>
                <a:gd name="connsiteY5" fmla="*/ 936318 h 958385"/>
                <a:gd name="connsiteX6" fmla="*/ 61979 w 393261"/>
                <a:gd name="connsiteY6" fmla="*/ 958385 h 958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3261" h="958385">
                  <a:moveTo>
                    <a:pt x="61979" y="958385"/>
                  </a:moveTo>
                  <a:lnTo>
                    <a:pt x="0" y="193752"/>
                  </a:lnTo>
                  <a:cubicBezTo>
                    <a:pt x="0" y="86746"/>
                    <a:pt x="86746" y="0"/>
                    <a:pt x="193752" y="0"/>
                  </a:cubicBezTo>
                  <a:lnTo>
                    <a:pt x="199509" y="0"/>
                  </a:lnTo>
                  <a:cubicBezTo>
                    <a:pt x="306515" y="0"/>
                    <a:pt x="393261" y="86746"/>
                    <a:pt x="393261" y="193752"/>
                  </a:cubicBezTo>
                  <a:lnTo>
                    <a:pt x="358685" y="936318"/>
                  </a:lnTo>
                  <a:lnTo>
                    <a:pt x="61979" y="958385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D1C6F874-753D-4816-AC72-D3D61D5CAF6F}"/>
              </a:ext>
            </a:extLst>
          </p:cNvPr>
          <p:cNvGrpSpPr/>
          <p:nvPr/>
        </p:nvGrpSpPr>
        <p:grpSpPr>
          <a:xfrm>
            <a:off x="7179246" y="838200"/>
            <a:ext cx="1634123" cy="2701569"/>
            <a:chOff x="7179246" y="838200"/>
            <a:chExt cx="1634123" cy="2701569"/>
          </a:xfrm>
        </p:grpSpPr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F821B05F-8FD1-487D-80BB-8001B4FA4D1D}"/>
                </a:ext>
              </a:extLst>
            </p:cNvPr>
            <p:cNvSpPr/>
            <p:nvPr/>
          </p:nvSpPr>
          <p:spPr>
            <a:xfrm flipH="1">
              <a:off x="8476624" y="2278831"/>
              <a:ext cx="336745" cy="778809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  <a:gd name="connsiteX0" fmla="*/ 251627 w 251627"/>
                <a:gd name="connsiteY0" fmla="*/ 0 h 916908"/>
                <a:gd name="connsiteX1" fmla="*/ 251627 w 251627"/>
                <a:gd name="connsiteY1" fmla="*/ 916908 h 916908"/>
                <a:gd name="connsiteX2" fmla="*/ 0 w 251627"/>
                <a:gd name="connsiteY2" fmla="*/ 832102 h 916908"/>
                <a:gd name="connsiteX3" fmla="*/ 112567 w 251627"/>
                <a:gd name="connsiteY3" fmla="*/ 297535 h 916908"/>
                <a:gd name="connsiteX4" fmla="*/ 227598 w 251627"/>
                <a:gd name="connsiteY4" fmla="*/ 19826 h 916908"/>
                <a:gd name="connsiteX5" fmla="*/ 251627 w 251627"/>
                <a:gd name="connsiteY5" fmla="*/ 0 h 916908"/>
                <a:gd name="connsiteX0" fmla="*/ 251627 w 251627"/>
                <a:gd name="connsiteY0" fmla="*/ 0 h 916908"/>
                <a:gd name="connsiteX1" fmla="*/ 251627 w 251627"/>
                <a:gd name="connsiteY1" fmla="*/ 916908 h 916908"/>
                <a:gd name="connsiteX2" fmla="*/ 0 w 251627"/>
                <a:gd name="connsiteY2" fmla="*/ 832102 h 916908"/>
                <a:gd name="connsiteX3" fmla="*/ 112567 w 251627"/>
                <a:gd name="connsiteY3" fmla="*/ 297535 h 916908"/>
                <a:gd name="connsiteX4" fmla="*/ 227598 w 251627"/>
                <a:gd name="connsiteY4" fmla="*/ 19826 h 916908"/>
                <a:gd name="connsiteX5" fmla="*/ 251627 w 251627"/>
                <a:gd name="connsiteY5" fmla="*/ 0 h 916908"/>
                <a:gd name="connsiteX0" fmla="*/ 251627 w 254022"/>
                <a:gd name="connsiteY0" fmla="*/ 0 h 832102"/>
                <a:gd name="connsiteX1" fmla="*/ 254022 w 254022"/>
                <a:gd name="connsiteY1" fmla="*/ 587859 h 832102"/>
                <a:gd name="connsiteX2" fmla="*/ 0 w 254022"/>
                <a:gd name="connsiteY2" fmla="*/ 832102 h 832102"/>
                <a:gd name="connsiteX3" fmla="*/ 112567 w 254022"/>
                <a:gd name="connsiteY3" fmla="*/ 297535 h 832102"/>
                <a:gd name="connsiteX4" fmla="*/ 227598 w 254022"/>
                <a:gd name="connsiteY4" fmla="*/ 19826 h 832102"/>
                <a:gd name="connsiteX5" fmla="*/ 251627 w 254022"/>
                <a:gd name="connsiteY5" fmla="*/ 0 h 832102"/>
                <a:gd name="connsiteX0" fmla="*/ 251627 w 254022"/>
                <a:gd name="connsiteY0" fmla="*/ 0 h 832102"/>
                <a:gd name="connsiteX1" fmla="*/ 254022 w 254022"/>
                <a:gd name="connsiteY1" fmla="*/ 587859 h 832102"/>
                <a:gd name="connsiteX2" fmla="*/ 0 w 254022"/>
                <a:gd name="connsiteY2" fmla="*/ 832102 h 832102"/>
                <a:gd name="connsiteX3" fmla="*/ 112567 w 254022"/>
                <a:gd name="connsiteY3" fmla="*/ 297535 h 832102"/>
                <a:gd name="connsiteX4" fmla="*/ 227598 w 254022"/>
                <a:gd name="connsiteY4" fmla="*/ 19826 h 832102"/>
                <a:gd name="connsiteX5" fmla="*/ 251627 w 254022"/>
                <a:gd name="connsiteY5" fmla="*/ 0 h 832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4022" h="832102">
                  <a:moveTo>
                    <a:pt x="251627" y="0"/>
                  </a:moveTo>
                  <a:cubicBezTo>
                    <a:pt x="252425" y="195953"/>
                    <a:pt x="253224" y="391906"/>
                    <a:pt x="254022" y="587859"/>
                  </a:cubicBezTo>
                  <a:lnTo>
                    <a:pt x="0" y="832102"/>
                  </a:lnTo>
                  <a:cubicBezTo>
                    <a:pt x="37522" y="653913"/>
                    <a:pt x="86221" y="405987"/>
                    <a:pt x="112567" y="297535"/>
                  </a:cubicBezTo>
                  <a:cubicBezTo>
                    <a:pt x="138913" y="189083"/>
                    <a:pt x="156526" y="90898"/>
                    <a:pt x="227598" y="19826"/>
                  </a:cubicBezTo>
                  <a:lnTo>
                    <a:pt x="251627" y="0"/>
                  </a:lnTo>
                  <a:close/>
                </a:path>
              </a:pathLst>
            </a:custGeom>
            <a:pattFill prst="lgConfetti">
              <a:fgClr>
                <a:schemeClr val="accent3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38" name="グループ化 137">
              <a:extLst>
                <a:ext uri="{FF2B5EF4-FFF2-40B4-BE49-F238E27FC236}">
                  <a16:creationId xmlns:a16="http://schemas.microsoft.com/office/drawing/2014/main" id="{89C3A940-118D-436C-81EC-086D5D0EAD57}"/>
                </a:ext>
              </a:extLst>
            </p:cNvPr>
            <p:cNvGrpSpPr/>
            <p:nvPr/>
          </p:nvGrpSpPr>
          <p:grpSpPr>
            <a:xfrm>
              <a:off x="7179246" y="838200"/>
              <a:ext cx="1388545" cy="2701569"/>
              <a:chOff x="7179246" y="838200"/>
              <a:chExt cx="1388545" cy="2701569"/>
            </a:xfrm>
          </p:grpSpPr>
          <p:grpSp>
            <p:nvGrpSpPr>
              <p:cNvPr id="174" name="グループ化 173">
                <a:extLst>
                  <a:ext uri="{FF2B5EF4-FFF2-40B4-BE49-F238E27FC236}">
                    <a16:creationId xmlns:a16="http://schemas.microsoft.com/office/drawing/2014/main" id="{AB7E1275-CD42-4E6E-8E4A-5D6F203AD13A}"/>
                  </a:ext>
                </a:extLst>
              </p:cNvPr>
              <p:cNvGrpSpPr/>
              <p:nvPr/>
            </p:nvGrpSpPr>
            <p:grpSpPr>
              <a:xfrm>
                <a:off x="7179246" y="1929996"/>
                <a:ext cx="1356726" cy="1609773"/>
                <a:chOff x="7179246" y="1929996"/>
                <a:chExt cx="1356726" cy="1609773"/>
              </a:xfrm>
            </p:grpSpPr>
            <p:sp>
              <p:nvSpPr>
                <p:cNvPr id="195" name="フリーフォーム: 図形 194">
                  <a:extLst>
                    <a:ext uri="{FF2B5EF4-FFF2-40B4-BE49-F238E27FC236}">
                      <a16:creationId xmlns:a16="http://schemas.microsoft.com/office/drawing/2014/main" id="{E5D43B4E-3464-4F83-BC8F-BC2F00DF1786}"/>
                    </a:ext>
                  </a:extLst>
                </p:cNvPr>
                <p:cNvSpPr/>
                <p:nvPr/>
              </p:nvSpPr>
              <p:spPr>
                <a:xfrm>
                  <a:off x="7606586" y="1929996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CA558E89-EFFC-4242-8A2C-6534646D8B82}"/>
                    </a:ext>
                  </a:extLst>
                </p:cNvPr>
                <p:cNvSpPr/>
                <p:nvPr/>
              </p:nvSpPr>
              <p:spPr>
                <a:xfrm>
                  <a:off x="7179246" y="2278831"/>
                  <a:ext cx="184345" cy="1260937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pattFill prst="lgConfetti">
                  <a:fgClr>
                    <a:schemeClr val="accent3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7" name="片側の 2 つの角を丸めた四角形 144">
                  <a:extLst>
                    <a:ext uri="{FF2B5EF4-FFF2-40B4-BE49-F238E27FC236}">
                      <a16:creationId xmlns:a16="http://schemas.microsoft.com/office/drawing/2014/main" id="{5D05AD45-9DDF-4DBF-A1E1-0770F67105F9}"/>
                    </a:ext>
                  </a:extLst>
                </p:cNvPr>
                <p:cNvSpPr/>
                <p:nvPr/>
              </p:nvSpPr>
              <p:spPr>
                <a:xfrm>
                  <a:off x="7285006" y="2228546"/>
                  <a:ext cx="1250966" cy="1311223"/>
                </a:xfrm>
                <a:prstGeom prst="round2SameRect">
                  <a:avLst>
                    <a:gd name="adj1" fmla="val 14323"/>
                    <a:gd name="adj2" fmla="val 0"/>
                  </a:avLst>
                </a:prstGeom>
                <a:pattFill prst="lgConfetti">
                  <a:fgClr>
                    <a:schemeClr val="accent3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8" name="台形 197">
                  <a:extLst>
                    <a:ext uri="{FF2B5EF4-FFF2-40B4-BE49-F238E27FC236}">
                      <a16:creationId xmlns:a16="http://schemas.microsoft.com/office/drawing/2014/main" id="{1802DF22-0A4B-4C8D-A629-D5FE0AB85FFA}"/>
                    </a:ext>
                  </a:extLst>
                </p:cNvPr>
                <p:cNvSpPr/>
                <p:nvPr/>
              </p:nvSpPr>
              <p:spPr>
                <a:xfrm rot="10800000">
                  <a:off x="7629200" y="2237754"/>
                  <a:ext cx="572056" cy="792372"/>
                </a:xfrm>
                <a:prstGeom prst="trapezoid">
                  <a:avLst>
                    <a:gd name="adj" fmla="val 32076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9" name="楕円 198">
                  <a:extLst>
                    <a:ext uri="{FF2B5EF4-FFF2-40B4-BE49-F238E27FC236}">
                      <a16:creationId xmlns:a16="http://schemas.microsoft.com/office/drawing/2014/main" id="{F50F55A0-28BB-4EF7-AB24-779E148B9E54}"/>
                    </a:ext>
                  </a:extLst>
                </p:cNvPr>
                <p:cNvSpPr/>
                <p:nvPr/>
              </p:nvSpPr>
              <p:spPr>
                <a:xfrm>
                  <a:off x="7876904" y="3351530"/>
                  <a:ext cx="88900" cy="88900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0" name="台形 731">
                  <a:extLst>
                    <a:ext uri="{FF2B5EF4-FFF2-40B4-BE49-F238E27FC236}">
                      <a16:creationId xmlns:a16="http://schemas.microsoft.com/office/drawing/2014/main" id="{942DB1B6-3D80-419E-9BE1-CF1B962F7F3C}"/>
                    </a:ext>
                  </a:extLst>
                </p:cNvPr>
                <p:cNvSpPr/>
                <p:nvPr/>
              </p:nvSpPr>
              <p:spPr>
                <a:xfrm rot="10800000" flipV="1">
                  <a:off x="7809668" y="2361457"/>
                  <a:ext cx="201644" cy="828151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4781" h="685660">
                      <a:moveTo>
                        <a:pt x="0" y="551112"/>
                      </a:moveTo>
                      <a:lnTo>
                        <a:pt x="50098" y="0"/>
                      </a:lnTo>
                      <a:lnTo>
                        <a:pt x="134683" y="0"/>
                      </a:lnTo>
                      <a:lnTo>
                        <a:pt x="184781" y="551112"/>
                      </a:lnTo>
                      <a:lnTo>
                        <a:pt x="89962" y="685660"/>
                      </a:lnTo>
                      <a:lnTo>
                        <a:pt x="0" y="551112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01" name="グループ化 200">
                  <a:extLst>
                    <a:ext uri="{FF2B5EF4-FFF2-40B4-BE49-F238E27FC236}">
                      <a16:creationId xmlns:a16="http://schemas.microsoft.com/office/drawing/2014/main" id="{086A3169-2866-4D5B-A463-DEA302D70F70}"/>
                    </a:ext>
                  </a:extLst>
                </p:cNvPr>
                <p:cNvGrpSpPr/>
                <p:nvPr/>
              </p:nvGrpSpPr>
              <p:grpSpPr>
                <a:xfrm>
                  <a:off x="7557545" y="2256985"/>
                  <a:ext cx="714918" cy="202452"/>
                  <a:chOff x="3151980" y="2770920"/>
                  <a:chExt cx="423862" cy="112796"/>
                </a:xfrm>
                <a:solidFill>
                  <a:srgbClr val="000000">
                    <a:alpha val="50196"/>
                  </a:srgbClr>
                </a:solidFill>
              </p:grpSpPr>
              <p:sp>
                <p:nvSpPr>
                  <p:cNvPr id="208" name="平行四辺形 207">
                    <a:extLst>
                      <a:ext uri="{FF2B5EF4-FFF2-40B4-BE49-F238E27FC236}">
                        <a16:creationId xmlns:a16="http://schemas.microsoft.com/office/drawing/2014/main" id="{3475B05C-CCE3-468D-A1D2-BEFCD70DAB63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9" name="平行四辺形 208">
                    <a:extLst>
                      <a:ext uri="{FF2B5EF4-FFF2-40B4-BE49-F238E27FC236}">
                        <a16:creationId xmlns:a16="http://schemas.microsoft.com/office/drawing/2014/main" id="{88F2E3C6-BE31-4C51-AF19-AA71F3CFB7CE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02" name="台形 201">
                  <a:extLst>
                    <a:ext uri="{FF2B5EF4-FFF2-40B4-BE49-F238E27FC236}">
                      <a16:creationId xmlns:a16="http://schemas.microsoft.com/office/drawing/2014/main" id="{28B9121E-0E32-482A-AA2C-2D2FD0AC19D5}"/>
                    </a:ext>
                  </a:extLst>
                </p:cNvPr>
                <p:cNvSpPr/>
                <p:nvPr/>
              </p:nvSpPr>
              <p:spPr>
                <a:xfrm rot="10800000">
                  <a:off x="7786831" y="2228546"/>
                  <a:ext cx="247318" cy="202452"/>
                </a:xfrm>
                <a:prstGeom prst="trapezoid">
                  <a:avLst>
                    <a:gd name="adj" fmla="val 27112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03" name="グループ化 202">
                  <a:extLst>
                    <a:ext uri="{FF2B5EF4-FFF2-40B4-BE49-F238E27FC236}">
                      <a16:creationId xmlns:a16="http://schemas.microsoft.com/office/drawing/2014/main" id="{29E28D5C-26AF-4625-A295-15AF23438E25}"/>
                    </a:ext>
                  </a:extLst>
                </p:cNvPr>
                <p:cNvGrpSpPr/>
                <p:nvPr/>
              </p:nvGrpSpPr>
              <p:grpSpPr>
                <a:xfrm>
                  <a:off x="7539823" y="2228548"/>
                  <a:ext cx="750362" cy="202452"/>
                  <a:chOff x="3151980" y="2770920"/>
                  <a:chExt cx="423862" cy="112796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206" name="平行四辺形 205">
                    <a:extLst>
                      <a:ext uri="{FF2B5EF4-FFF2-40B4-BE49-F238E27FC236}">
                        <a16:creationId xmlns:a16="http://schemas.microsoft.com/office/drawing/2014/main" id="{E0B6FB02-1DC9-4CDA-984F-E4047B23E023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7" name="平行四辺形 206">
                    <a:extLst>
                      <a:ext uri="{FF2B5EF4-FFF2-40B4-BE49-F238E27FC236}">
                        <a16:creationId xmlns:a16="http://schemas.microsoft.com/office/drawing/2014/main" id="{D572F0D6-1C65-40CA-BB37-4283EA86A16D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31CE37D6-3046-41C4-8528-52763386A0BA}"/>
                    </a:ext>
                  </a:extLst>
                </p:cNvPr>
                <p:cNvSpPr/>
                <p:nvPr/>
              </p:nvSpPr>
              <p:spPr>
                <a:xfrm>
                  <a:off x="7489455" y="2247478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01326DB1-DF4A-401C-943B-1AC4C58962CA}"/>
                    </a:ext>
                  </a:extLst>
                </p:cNvPr>
                <p:cNvSpPr/>
                <p:nvPr/>
              </p:nvSpPr>
              <p:spPr>
                <a:xfrm>
                  <a:off x="7489455" y="2228545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pattFill prst="lgConfetti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tx1">
                      <a:lumMod val="95000"/>
                      <a:lumOff val="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D0DD244E-1622-44EA-979A-192413FDA6D4}"/>
                  </a:ext>
                </a:extLst>
              </p:cNvPr>
              <p:cNvGrpSpPr/>
              <p:nvPr/>
            </p:nvGrpSpPr>
            <p:grpSpPr>
              <a:xfrm>
                <a:off x="7238074" y="838200"/>
                <a:ext cx="1329717" cy="1288749"/>
                <a:chOff x="3303076" y="141961"/>
                <a:chExt cx="1277659" cy="1238295"/>
              </a:xfrm>
            </p:grpSpPr>
            <p:sp>
              <p:nvSpPr>
                <p:cNvPr id="176" name="フリーフォーム 540">
                  <a:extLst>
                    <a:ext uri="{FF2B5EF4-FFF2-40B4-BE49-F238E27FC236}">
                      <a16:creationId xmlns:a16="http://schemas.microsoft.com/office/drawing/2014/main" id="{707B93C1-C45F-425B-A003-B017623EEA63}"/>
                    </a:ext>
                  </a:extLst>
                </p:cNvPr>
                <p:cNvSpPr/>
                <p:nvPr/>
              </p:nvSpPr>
              <p:spPr>
                <a:xfrm>
                  <a:off x="3353447" y="141961"/>
                  <a:ext cx="1169884" cy="940235"/>
                </a:xfrm>
                <a:custGeom>
                  <a:avLst/>
                  <a:gdLst>
                    <a:gd name="connsiteX0" fmla="*/ 328111 w 816502"/>
                    <a:gd name="connsiteY0" fmla="*/ 0 h 656222"/>
                    <a:gd name="connsiteX1" fmla="*/ 455827 w 816502"/>
                    <a:gd name="connsiteY1" fmla="*/ 25785 h 656222"/>
                    <a:gd name="connsiteX2" fmla="*/ 492925 w 816502"/>
                    <a:gd name="connsiteY2" fmla="*/ 45920 h 656222"/>
                    <a:gd name="connsiteX3" fmla="*/ 510467 w 816502"/>
                    <a:gd name="connsiteY3" fmla="*/ 44152 h 656222"/>
                    <a:gd name="connsiteX4" fmla="*/ 816502 w 816502"/>
                    <a:gd name="connsiteY4" fmla="*/ 350187 h 656222"/>
                    <a:gd name="connsiteX5" fmla="*/ 510467 w 816502"/>
                    <a:gd name="connsiteY5" fmla="*/ 656222 h 656222"/>
                    <a:gd name="connsiteX6" fmla="*/ 448791 w 816502"/>
                    <a:gd name="connsiteY6" fmla="*/ 650005 h 656222"/>
                    <a:gd name="connsiteX7" fmla="*/ 420791 w 816502"/>
                    <a:gd name="connsiteY7" fmla="*/ 641313 h 656222"/>
                    <a:gd name="connsiteX8" fmla="*/ 394237 w 816502"/>
                    <a:gd name="connsiteY8" fmla="*/ 649556 h 656222"/>
                    <a:gd name="connsiteX9" fmla="*/ 328111 w 816502"/>
                    <a:gd name="connsiteY9" fmla="*/ 656222 h 656222"/>
                    <a:gd name="connsiteX10" fmla="*/ 0 w 816502"/>
                    <a:gd name="connsiteY10" fmla="*/ 328111 h 656222"/>
                    <a:gd name="connsiteX11" fmla="*/ 328111 w 816502"/>
                    <a:gd name="connsiteY11" fmla="*/ 0 h 656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16502" h="656222">
                      <a:moveTo>
                        <a:pt x="328111" y="0"/>
                      </a:moveTo>
                      <a:cubicBezTo>
                        <a:pt x="373414" y="0"/>
                        <a:pt x="416572" y="9181"/>
                        <a:pt x="455827" y="25785"/>
                      </a:cubicBezTo>
                      <a:lnTo>
                        <a:pt x="492925" y="45920"/>
                      </a:lnTo>
                      <a:lnTo>
                        <a:pt x="510467" y="44152"/>
                      </a:lnTo>
                      <a:cubicBezTo>
                        <a:pt x="679485" y="44152"/>
                        <a:pt x="816502" y="181169"/>
                        <a:pt x="816502" y="350187"/>
                      </a:cubicBezTo>
                      <a:cubicBezTo>
                        <a:pt x="816502" y="519205"/>
                        <a:pt x="679485" y="656222"/>
                        <a:pt x="510467" y="656222"/>
                      </a:cubicBezTo>
                      <a:cubicBezTo>
                        <a:pt x="489340" y="656222"/>
                        <a:pt x="468713" y="654081"/>
                        <a:pt x="448791" y="650005"/>
                      </a:cubicBezTo>
                      <a:lnTo>
                        <a:pt x="420791" y="641313"/>
                      </a:lnTo>
                      <a:lnTo>
                        <a:pt x="394237" y="649556"/>
                      </a:lnTo>
                      <a:cubicBezTo>
                        <a:pt x="372878" y="653927"/>
                        <a:pt x="350763" y="656222"/>
                        <a:pt x="328111" y="656222"/>
                      </a:cubicBezTo>
                      <a:cubicBezTo>
                        <a:pt x="146900" y="656222"/>
                        <a:pt x="0" y="509322"/>
                        <a:pt x="0" y="328111"/>
                      </a:cubicBezTo>
                      <a:cubicBezTo>
                        <a:pt x="0" y="146900"/>
                        <a:pt x="146900" y="0"/>
                        <a:pt x="32811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77" name="グループ化 176">
                  <a:extLst>
                    <a:ext uri="{FF2B5EF4-FFF2-40B4-BE49-F238E27FC236}">
                      <a16:creationId xmlns:a16="http://schemas.microsoft.com/office/drawing/2014/main" id="{D7E60386-79A4-4AB0-821E-91736497E083}"/>
                    </a:ext>
                  </a:extLst>
                </p:cNvPr>
                <p:cNvGrpSpPr/>
                <p:nvPr/>
              </p:nvGrpSpPr>
              <p:grpSpPr>
                <a:xfrm rot="20700000">
                  <a:off x="3303076" y="710618"/>
                  <a:ext cx="246453" cy="369679"/>
                  <a:chOff x="2680607" y="2825750"/>
                  <a:chExt cx="157843" cy="236764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193" name="円/楕円 564">
                    <a:extLst>
                      <a:ext uri="{FF2B5EF4-FFF2-40B4-BE49-F238E27FC236}">
                        <a16:creationId xmlns:a16="http://schemas.microsoft.com/office/drawing/2014/main" id="{541AF272-AE91-4D90-90E9-C9E6A9CF6052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4" name="円/楕円 565">
                    <a:extLst>
                      <a:ext uri="{FF2B5EF4-FFF2-40B4-BE49-F238E27FC236}">
                        <a16:creationId xmlns:a16="http://schemas.microsoft.com/office/drawing/2014/main" id="{1933D17A-F05C-4465-90A3-443DC61C1666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78" name="グループ化 177">
                  <a:extLst>
                    <a:ext uri="{FF2B5EF4-FFF2-40B4-BE49-F238E27FC236}">
                      <a16:creationId xmlns:a16="http://schemas.microsoft.com/office/drawing/2014/main" id="{66200558-4C5E-435D-8CD3-2B960CA1D6EF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4334282" y="710618"/>
                  <a:ext cx="246453" cy="369679"/>
                  <a:chOff x="2680607" y="2825750"/>
                  <a:chExt cx="157843" cy="236764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191" name="円/楕円 562">
                    <a:extLst>
                      <a:ext uri="{FF2B5EF4-FFF2-40B4-BE49-F238E27FC236}">
                        <a16:creationId xmlns:a16="http://schemas.microsoft.com/office/drawing/2014/main" id="{34840323-449B-463D-BCF5-97393F978577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2" name="円/楕円 563">
                    <a:extLst>
                      <a:ext uri="{FF2B5EF4-FFF2-40B4-BE49-F238E27FC236}">
                        <a16:creationId xmlns:a16="http://schemas.microsoft.com/office/drawing/2014/main" id="{5514228D-9338-4CFB-91D9-B2142E14C11D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79" name="円/楕円 561">
                  <a:extLst>
                    <a:ext uri="{FF2B5EF4-FFF2-40B4-BE49-F238E27FC236}">
                      <a16:creationId xmlns:a16="http://schemas.microsoft.com/office/drawing/2014/main" id="{C374C1F2-67BB-48C2-B096-0FB718B15624}"/>
                    </a:ext>
                  </a:extLst>
                </p:cNvPr>
                <p:cNvSpPr/>
                <p:nvPr/>
              </p:nvSpPr>
              <p:spPr>
                <a:xfrm>
                  <a:off x="3426301" y="220150"/>
                  <a:ext cx="1031206" cy="1160106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0" name="円/楕円 548">
                  <a:extLst>
                    <a:ext uri="{FF2B5EF4-FFF2-40B4-BE49-F238E27FC236}">
                      <a16:creationId xmlns:a16="http://schemas.microsoft.com/office/drawing/2014/main" id="{BEDB025B-E149-4656-8C20-C8320A9CFE3E}"/>
                    </a:ext>
                  </a:extLst>
                </p:cNvPr>
                <p:cNvSpPr/>
                <p:nvPr/>
              </p:nvSpPr>
              <p:spPr>
                <a:xfrm>
                  <a:off x="3632990" y="751777"/>
                  <a:ext cx="99954" cy="12248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1" name="円/楕円 549">
                  <a:extLst>
                    <a:ext uri="{FF2B5EF4-FFF2-40B4-BE49-F238E27FC236}">
                      <a16:creationId xmlns:a16="http://schemas.microsoft.com/office/drawing/2014/main" id="{BD5DA7E4-CACA-4CEE-A8AF-EC4CAB38CBF2}"/>
                    </a:ext>
                  </a:extLst>
                </p:cNvPr>
                <p:cNvSpPr/>
                <p:nvPr/>
              </p:nvSpPr>
              <p:spPr>
                <a:xfrm>
                  <a:off x="4148424" y="751777"/>
                  <a:ext cx="99954" cy="12248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2" name="月 181">
                  <a:extLst>
                    <a:ext uri="{FF2B5EF4-FFF2-40B4-BE49-F238E27FC236}">
                      <a16:creationId xmlns:a16="http://schemas.microsoft.com/office/drawing/2014/main" id="{F5E57C7E-6D54-4042-884C-43A67283DB4A}"/>
                    </a:ext>
                  </a:extLst>
                </p:cNvPr>
                <p:cNvSpPr/>
                <p:nvPr/>
              </p:nvSpPr>
              <p:spPr>
                <a:xfrm rot="5400000">
                  <a:off x="3645475" y="409314"/>
                  <a:ext cx="54591" cy="340196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83" name="グループ化 182">
                  <a:extLst>
                    <a:ext uri="{FF2B5EF4-FFF2-40B4-BE49-F238E27FC236}">
                      <a16:creationId xmlns:a16="http://schemas.microsoft.com/office/drawing/2014/main" id="{AF46BC3C-0839-4A71-AC9C-2CE539EF1DC1}"/>
                    </a:ext>
                  </a:extLst>
                </p:cNvPr>
                <p:cNvGrpSpPr/>
                <p:nvPr/>
              </p:nvGrpSpPr>
              <p:grpSpPr>
                <a:xfrm>
                  <a:off x="3842869" y="877669"/>
                  <a:ext cx="195646" cy="207937"/>
                  <a:chOff x="7084627" y="3040652"/>
                  <a:chExt cx="240026" cy="203430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189" name="円/楕円 662">
                    <a:extLst>
                      <a:ext uri="{FF2B5EF4-FFF2-40B4-BE49-F238E27FC236}">
                        <a16:creationId xmlns:a16="http://schemas.microsoft.com/office/drawing/2014/main" id="{B9F978A0-401A-47B8-9055-4AE16294D384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25508"/>
                    <a:ext cx="240026" cy="102097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0" name="フリーフォーム: 図形 189">
                    <a:extLst>
                      <a:ext uri="{FF2B5EF4-FFF2-40B4-BE49-F238E27FC236}">
                        <a16:creationId xmlns:a16="http://schemas.microsoft.com/office/drawing/2014/main" id="{0278DD0D-7ED1-4492-80E8-96DCAD3FF91C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84" name="グループ化 183">
                  <a:extLst>
                    <a:ext uri="{FF2B5EF4-FFF2-40B4-BE49-F238E27FC236}">
                      <a16:creationId xmlns:a16="http://schemas.microsoft.com/office/drawing/2014/main" id="{C94E654D-AB82-4339-931F-248166A0E29F}"/>
                    </a:ext>
                  </a:extLst>
                </p:cNvPr>
                <p:cNvGrpSpPr/>
                <p:nvPr/>
              </p:nvGrpSpPr>
              <p:grpSpPr>
                <a:xfrm>
                  <a:off x="3475059" y="697206"/>
                  <a:ext cx="934739" cy="333376"/>
                  <a:chOff x="3315793" y="1545837"/>
                  <a:chExt cx="934739" cy="333376"/>
                </a:xfrm>
              </p:grpSpPr>
              <p:sp>
                <p:nvSpPr>
                  <p:cNvPr id="186" name="四角形: 上の 2 つの角を丸める 185">
                    <a:extLst>
                      <a:ext uri="{FF2B5EF4-FFF2-40B4-BE49-F238E27FC236}">
                        <a16:creationId xmlns:a16="http://schemas.microsoft.com/office/drawing/2014/main" id="{430B82E0-0ECF-472A-89E5-6C0B82A6B54B}"/>
                      </a:ext>
                    </a:extLst>
                  </p:cNvPr>
                  <p:cNvSpPr/>
                  <p:nvPr/>
                </p:nvSpPr>
                <p:spPr>
                  <a:xfrm>
                    <a:off x="3337225" y="1570718"/>
                    <a:ext cx="391812" cy="294446"/>
                  </a:xfrm>
                  <a:prstGeom prst="round2SameRect">
                    <a:avLst>
                      <a:gd name="adj1" fmla="val 17823"/>
                      <a:gd name="adj2" fmla="val 42965"/>
                    </a:avLst>
                  </a:prstGeom>
                  <a:solidFill>
                    <a:srgbClr val="00B0F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7" name="四角形: 上の 2 つの角を丸める 186">
                    <a:extLst>
                      <a:ext uri="{FF2B5EF4-FFF2-40B4-BE49-F238E27FC236}">
                        <a16:creationId xmlns:a16="http://schemas.microsoft.com/office/drawing/2014/main" id="{A1E79727-5E37-48E9-B9B8-FD1D042BC7E8}"/>
                      </a:ext>
                    </a:extLst>
                  </p:cNvPr>
                  <p:cNvSpPr/>
                  <p:nvPr/>
                </p:nvSpPr>
                <p:spPr>
                  <a:xfrm>
                    <a:off x="3837288" y="1570718"/>
                    <a:ext cx="391812" cy="294446"/>
                  </a:xfrm>
                  <a:prstGeom prst="round2SameRect">
                    <a:avLst>
                      <a:gd name="adj1" fmla="val 17094"/>
                      <a:gd name="adj2" fmla="val 42965"/>
                    </a:avLst>
                  </a:prstGeom>
                  <a:solidFill>
                    <a:srgbClr val="00B0F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8" name="フリーフォーム: 図形 187">
                    <a:extLst>
                      <a:ext uri="{FF2B5EF4-FFF2-40B4-BE49-F238E27FC236}">
                        <a16:creationId xmlns:a16="http://schemas.microsoft.com/office/drawing/2014/main" id="{330B7D5B-B6C0-43EC-99E6-2242ED335FB3}"/>
                      </a:ext>
                    </a:extLst>
                  </p:cNvPr>
                  <p:cNvSpPr/>
                  <p:nvPr/>
                </p:nvSpPr>
                <p:spPr>
                  <a:xfrm>
                    <a:off x="3315793" y="1545837"/>
                    <a:ext cx="934739" cy="333376"/>
                  </a:xfrm>
                  <a:custGeom>
                    <a:avLst/>
                    <a:gdLst>
                      <a:gd name="connsiteX0" fmla="*/ 574982 w 934739"/>
                      <a:gd name="connsiteY0" fmla="*/ 41459 h 333376"/>
                      <a:gd name="connsiteX1" fmla="*/ 531020 w 934739"/>
                      <a:gd name="connsiteY1" fmla="*/ 85421 h 333376"/>
                      <a:gd name="connsiteX2" fmla="*/ 531020 w 934739"/>
                      <a:gd name="connsiteY2" fmla="*/ 188139 h 333376"/>
                      <a:gd name="connsiteX3" fmla="*/ 641516 w 934739"/>
                      <a:gd name="connsiteY3" fmla="*/ 298635 h 333376"/>
                      <a:gd name="connsiteX4" fmla="*/ 793286 w 934739"/>
                      <a:gd name="connsiteY4" fmla="*/ 298635 h 333376"/>
                      <a:gd name="connsiteX5" fmla="*/ 903782 w 934739"/>
                      <a:gd name="connsiteY5" fmla="*/ 188139 h 333376"/>
                      <a:gd name="connsiteX6" fmla="*/ 903782 w 934739"/>
                      <a:gd name="connsiteY6" fmla="*/ 85421 h 333376"/>
                      <a:gd name="connsiteX7" fmla="*/ 859820 w 934739"/>
                      <a:gd name="connsiteY7" fmla="*/ 41459 h 333376"/>
                      <a:gd name="connsiteX8" fmla="*/ 76793 w 934739"/>
                      <a:gd name="connsiteY8" fmla="*/ 41459 h 333376"/>
                      <a:gd name="connsiteX9" fmla="*/ 30957 w 934739"/>
                      <a:gd name="connsiteY9" fmla="*/ 87295 h 333376"/>
                      <a:gd name="connsiteX10" fmla="*/ 30957 w 934739"/>
                      <a:gd name="connsiteY10" fmla="*/ 188139 h 333376"/>
                      <a:gd name="connsiteX11" fmla="*/ 141453 w 934739"/>
                      <a:gd name="connsiteY11" fmla="*/ 298635 h 333376"/>
                      <a:gd name="connsiteX12" fmla="*/ 293223 w 934739"/>
                      <a:gd name="connsiteY12" fmla="*/ 298635 h 333376"/>
                      <a:gd name="connsiteX13" fmla="*/ 403719 w 934739"/>
                      <a:gd name="connsiteY13" fmla="*/ 188139 h 333376"/>
                      <a:gd name="connsiteX14" fmla="*/ 403719 w 934739"/>
                      <a:gd name="connsiteY14" fmla="*/ 87295 h 333376"/>
                      <a:gd name="connsiteX15" fmla="*/ 357883 w 934739"/>
                      <a:gd name="connsiteY15" fmla="*/ 41459 h 333376"/>
                      <a:gd name="connsiteX16" fmla="*/ 465586 w 934739"/>
                      <a:gd name="connsiteY16" fmla="*/ 16 h 333376"/>
                      <a:gd name="connsiteX17" fmla="*/ 510674 w 934739"/>
                      <a:gd name="connsiteY17" fmla="*/ 13682 h 333376"/>
                      <a:gd name="connsiteX18" fmla="*/ 516368 w 934739"/>
                      <a:gd name="connsiteY18" fmla="*/ 23194 h 333376"/>
                      <a:gd name="connsiteX19" fmla="*/ 516418 w 934739"/>
                      <a:gd name="connsiteY19" fmla="*/ 23072 h 333376"/>
                      <a:gd name="connsiteX20" fmla="*/ 555902 w 934739"/>
                      <a:gd name="connsiteY20" fmla="*/ 6717 h 333376"/>
                      <a:gd name="connsiteX21" fmla="*/ 878900 w 934739"/>
                      <a:gd name="connsiteY21" fmla="*/ 6717 h 333376"/>
                      <a:gd name="connsiteX22" fmla="*/ 934739 w 934739"/>
                      <a:gd name="connsiteY22" fmla="*/ 62556 h 333376"/>
                      <a:gd name="connsiteX23" fmla="*/ 934739 w 934739"/>
                      <a:gd name="connsiteY23" fmla="*/ 193027 h 333376"/>
                      <a:gd name="connsiteX24" fmla="*/ 794390 w 934739"/>
                      <a:gd name="connsiteY24" fmla="*/ 333376 h 333376"/>
                      <a:gd name="connsiteX25" fmla="*/ 640412 w 934739"/>
                      <a:gd name="connsiteY25" fmla="*/ 333376 h 333376"/>
                      <a:gd name="connsiteX26" fmla="*/ 500063 w 934739"/>
                      <a:gd name="connsiteY26" fmla="*/ 193027 h 333376"/>
                      <a:gd name="connsiteX27" fmla="*/ 500063 w 934739"/>
                      <a:gd name="connsiteY27" fmla="*/ 62556 h 333376"/>
                      <a:gd name="connsiteX28" fmla="*/ 507499 w 934739"/>
                      <a:gd name="connsiteY28" fmla="*/ 44604 h 333376"/>
                      <a:gd name="connsiteX29" fmla="*/ 496790 w 934739"/>
                      <a:gd name="connsiteY29" fmla="*/ 28826 h 333376"/>
                      <a:gd name="connsiteX30" fmla="*/ 466203 w 934739"/>
                      <a:gd name="connsiteY30" fmla="*/ 20534 h 333376"/>
                      <a:gd name="connsiteX31" fmla="*/ 435544 w 934739"/>
                      <a:gd name="connsiteY31" fmla="*/ 30238 h 333376"/>
                      <a:gd name="connsiteX32" fmla="*/ 426791 w 934739"/>
                      <a:gd name="connsiteY32" fmla="*/ 45902 h 333376"/>
                      <a:gd name="connsiteX33" fmla="*/ 434676 w 934739"/>
                      <a:gd name="connsiteY33" fmla="*/ 64937 h 333376"/>
                      <a:gd name="connsiteX34" fmla="*/ 434676 w 934739"/>
                      <a:gd name="connsiteY34" fmla="*/ 193027 h 333376"/>
                      <a:gd name="connsiteX35" fmla="*/ 294327 w 934739"/>
                      <a:gd name="connsiteY35" fmla="*/ 333376 h 333376"/>
                      <a:gd name="connsiteX36" fmla="*/ 140349 w 934739"/>
                      <a:gd name="connsiteY36" fmla="*/ 333376 h 333376"/>
                      <a:gd name="connsiteX37" fmla="*/ 0 w 934739"/>
                      <a:gd name="connsiteY37" fmla="*/ 193027 h 333376"/>
                      <a:gd name="connsiteX38" fmla="*/ 0 w 934739"/>
                      <a:gd name="connsiteY38" fmla="*/ 64937 h 333376"/>
                      <a:gd name="connsiteX39" fmla="*/ 58220 w 934739"/>
                      <a:gd name="connsiteY39" fmla="*/ 6717 h 333376"/>
                      <a:gd name="connsiteX40" fmla="*/ 376456 w 934739"/>
                      <a:gd name="connsiteY40" fmla="*/ 6717 h 333376"/>
                      <a:gd name="connsiteX41" fmla="*/ 399118 w 934739"/>
                      <a:gd name="connsiteY41" fmla="*/ 11292 h 333376"/>
                      <a:gd name="connsiteX42" fmla="*/ 417083 w 934739"/>
                      <a:gd name="connsiteY42" fmla="*/ 23405 h 333376"/>
                      <a:gd name="connsiteX43" fmla="*/ 420813 w 934739"/>
                      <a:gd name="connsiteY43" fmla="*/ 15932 h 333376"/>
                      <a:gd name="connsiteX44" fmla="*/ 465586 w 934739"/>
                      <a:gd name="connsiteY44" fmla="*/ 16 h 3333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934739" h="333376">
                        <a:moveTo>
                          <a:pt x="574982" y="41459"/>
                        </a:moveTo>
                        <a:cubicBezTo>
                          <a:pt x="550702" y="41459"/>
                          <a:pt x="531020" y="61141"/>
                          <a:pt x="531020" y="85421"/>
                        </a:cubicBezTo>
                        <a:lnTo>
                          <a:pt x="531020" y="188139"/>
                        </a:lnTo>
                        <a:cubicBezTo>
                          <a:pt x="531020" y="249164"/>
                          <a:pt x="580491" y="298635"/>
                          <a:pt x="641516" y="298635"/>
                        </a:cubicBezTo>
                        <a:lnTo>
                          <a:pt x="793286" y="298635"/>
                        </a:lnTo>
                        <a:cubicBezTo>
                          <a:pt x="854311" y="298635"/>
                          <a:pt x="903782" y="249164"/>
                          <a:pt x="903782" y="188139"/>
                        </a:cubicBezTo>
                        <a:lnTo>
                          <a:pt x="903782" y="85421"/>
                        </a:lnTo>
                        <a:cubicBezTo>
                          <a:pt x="903782" y="61141"/>
                          <a:pt x="884100" y="41459"/>
                          <a:pt x="859820" y="41459"/>
                        </a:cubicBezTo>
                        <a:close/>
                        <a:moveTo>
                          <a:pt x="76793" y="41459"/>
                        </a:moveTo>
                        <a:cubicBezTo>
                          <a:pt x="51478" y="41459"/>
                          <a:pt x="30957" y="61980"/>
                          <a:pt x="30957" y="87295"/>
                        </a:cubicBezTo>
                        <a:lnTo>
                          <a:pt x="30957" y="188139"/>
                        </a:lnTo>
                        <a:cubicBezTo>
                          <a:pt x="30957" y="249164"/>
                          <a:pt x="80428" y="298635"/>
                          <a:pt x="141453" y="298635"/>
                        </a:cubicBezTo>
                        <a:lnTo>
                          <a:pt x="293223" y="298635"/>
                        </a:lnTo>
                        <a:cubicBezTo>
                          <a:pt x="354248" y="298635"/>
                          <a:pt x="403719" y="249164"/>
                          <a:pt x="403719" y="188139"/>
                        </a:cubicBezTo>
                        <a:lnTo>
                          <a:pt x="403719" y="87295"/>
                        </a:lnTo>
                        <a:cubicBezTo>
                          <a:pt x="403719" y="61980"/>
                          <a:pt x="383198" y="41459"/>
                          <a:pt x="357883" y="41459"/>
                        </a:cubicBezTo>
                        <a:close/>
                        <a:moveTo>
                          <a:pt x="465586" y="16"/>
                        </a:moveTo>
                        <a:cubicBezTo>
                          <a:pt x="482849" y="-330"/>
                          <a:pt x="498760" y="4878"/>
                          <a:pt x="510674" y="13682"/>
                        </a:cubicBezTo>
                        <a:lnTo>
                          <a:pt x="516368" y="23194"/>
                        </a:lnTo>
                        <a:lnTo>
                          <a:pt x="516418" y="23072"/>
                        </a:lnTo>
                        <a:cubicBezTo>
                          <a:pt x="526523" y="12967"/>
                          <a:pt x="540483" y="6717"/>
                          <a:pt x="555902" y="6717"/>
                        </a:cubicBezTo>
                        <a:lnTo>
                          <a:pt x="878900" y="6717"/>
                        </a:lnTo>
                        <a:cubicBezTo>
                          <a:pt x="909739" y="6717"/>
                          <a:pt x="934739" y="31717"/>
                          <a:pt x="934739" y="62556"/>
                        </a:cubicBezTo>
                        <a:lnTo>
                          <a:pt x="934739" y="193027"/>
                        </a:lnTo>
                        <a:cubicBezTo>
                          <a:pt x="934739" y="270540"/>
                          <a:pt x="871903" y="333376"/>
                          <a:pt x="794390" y="333376"/>
                        </a:cubicBezTo>
                        <a:lnTo>
                          <a:pt x="640412" y="333376"/>
                        </a:lnTo>
                        <a:cubicBezTo>
                          <a:pt x="562899" y="333376"/>
                          <a:pt x="500063" y="270540"/>
                          <a:pt x="500063" y="193027"/>
                        </a:cubicBezTo>
                        <a:lnTo>
                          <a:pt x="500063" y="62556"/>
                        </a:lnTo>
                        <a:lnTo>
                          <a:pt x="507499" y="44604"/>
                        </a:lnTo>
                        <a:lnTo>
                          <a:pt x="496790" y="28826"/>
                        </a:lnTo>
                        <a:cubicBezTo>
                          <a:pt x="488687" y="23499"/>
                          <a:pt x="477901" y="20347"/>
                          <a:pt x="466203" y="20534"/>
                        </a:cubicBezTo>
                        <a:cubicBezTo>
                          <a:pt x="454176" y="20727"/>
                          <a:pt x="443356" y="24409"/>
                          <a:pt x="435544" y="30238"/>
                        </a:cubicBezTo>
                        <a:lnTo>
                          <a:pt x="426791" y="45902"/>
                        </a:lnTo>
                        <a:lnTo>
                          <a:pt x="434676" y="64937"/>
                        </a:lnTo>
                        <a:lnTo>
                          <a:pt x="434676" y="193027"/>
                        </a:lnTo>
                        <a:cubicBezTo>
                          <a:pt x="434676" y="270540"/>
                          <a:pt x="371840" y="333376"/>
                          <a:pt x="294327" y="333376"/>
                        </a:cubicBezTo>
                        <a:lnTo>
                          <a:pt x="140349" y="333376"/>
                        </a:lnTo>
                        <a:cubicBezTo>
                          <a:pt x="62836" y="333376"/>
                          <a:pt x="0" y="270540"/>
                          <a:pt x="0" y="193027"/>
                        </a:cubicBezTo>
                        <a:lnTo>
                          <a:pt x="0" y="64937"/>
                        </a:lnTo>
                        <a:cubicBezTo>
                          <a:pt x="0" y="32783"/>
                          <a:pt x="26066" y="6717"/>
                          <a:pt x="58220" y="6717"/>
                        </a:cubicBezTo>
                        <a:lnTo>
                          <a:pt x="376456" y="6717"/>
                        </a:lnTo>
                        <a:cubicBezTo>
                          <a:pt x="384494" y="6717"/>
                          <a:pt x="392152" y="8346"/>
                          <a:pt x="399118" y="11292"/>
                        </a:cubicBezTo>
                        <a:lnTo>
                          <a:pt x="417083" y="23405"/>
                        </a:lnTo>
                        <a:lnTo>
                          <a:pt x="420813" y="15932"/>
                        </a:lnTo>
                        <a:cubicBezTo>
                          <a:pt x="432217" y="6402"/>
                          <a:pt x="448013" y="367"/>
                          <a:pt x="465586" y="16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85" name="月 184">
                  <a:extLst>
                    <a:ext uri="{FF2B5EF4-FFF2-40B4-BE49-F238E27FC236}">
                      <a16:creationId xmlns:a16="http://schemas.microsoft.com/office/drawing/2014/main" id="{9714BE4F-F623-4377-9417-5301A770760D}"/>
                    </a:ext>
                  </a:extLst>
                </p:cNvPr>
                <p:cNvSpPr/>
                <p:nvPr/>
              </p:nvSpPr>
              <p:spPr>
                <a:xfrm rot="5400000">
                  <a:off x="4169352" y="409315"/>
                  <a:ext cx="54591" cy="340196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39" name="グループ化 138">
              <a:extLst>
                <a:ext uri="{FF2B5EF4-FFF2-40B4-BE49-F238E27FC236}">
                  <a16:creationId xmlns:a16="http://schemas.microsoft.com/office/drawing/2014/main" id="{A1042339-8EDC-46FA-A325-A76A2FCEA02D}"/>
                </a:ext>
              </a:extLst>
            </p:cNvPr>
            <p:cNvGrpSpPr/>
            <p:nvPr/>
          </p:nvGrpSpPr>
          <p:grpSpPr>
            <a:xfrm>
              <a:off x="7632854" y="1888799"/>
              <a:ext cx="1047404" cy="1406322"/>
              <a:chOff x="5972004" y="2138550"/>
              <a:chExt cx="1047404" cy="1406322"/>
            </a:xfrm>
          </p:grpSpPr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23B017FE-ADE3-412C-BB3F-1EC06DF5519B}"/>
                  </a:ext>
                </a:extLst>
              </p:cNvPr>
              <p:cNvGrpSpPr/>
              <p:nvPr/>
            </p:nvGrpSpPr>
            <p:grpSpPr>
              <a:xfrm>
                <a:off x="5972004" y="2138550"/>
                <a:ext cx="896746" cy="1237382"/>
                <a:chOff x="2772866" y="2186110"/>
                <a:chExt cx="896746" cy="1237382"/>
              </a:xfrm>
            </p:grpSpPr>
            <p:grpSp>
              <p:nvGrpSpPr>
                <p:cNvPr id="142" name="グループ化 141">
                  <a:extLst>
                    <a:ext uri="{FF2B5EF4-FFF2-40B4-BE49-F238E27FC236}">
                      <a16:creationId xmlns:a16="http://schemas.microsoft.com/office/drawing/2014/main" id="{0018DF8E-BB59-4EC1-B4CC-547CC7CFEBD3}"/>
                    </a:ext>
                  </a:extLst>
                </p:cNvPr>
                <p:cNvGrpSpPr/>
                <p:nvPr/>
              </p:nvGrpSpPr>
              <p:grpSpPr>
                <a:xfrm>
                  <a:off x="2772866" y="2186110"/>
                  <a:ext cx="896746" cy="1237382"/>
                  <a:chOff x="1757880" y="2164339"/>
                  <a:chExt cx="896746" cy="1237382"/>
                </a:xfrm>
              </p:grpSpPr>
              <p:grpSp>
                <p:nvGrpSpPr>
                  <p:cNvPr id="144" name="グループ化 143">
                    <a:extLst>
                      <a:ext uri="{FF2B5EF4-FFF2-40B4-BE49-F238E27FC236}">
                        <a16:creationId xmlns:a16="http://schemas.microsoft.com/office/drawing/2014/main" id="{E5807212-C35C-49EB-95F6-3A15DB727B58}"/>
                      </a:ext>
                    </a:extLst>
                  </p:cNvPr>
                  <p:cNvGrpSpPr/>
                  <p:nvPr/>
                </p:nvGrpSpPr>
                <p:grpSpPr>
                  <a:xfrm>
                    <a:off x="1757880" y="2164339"/>
                    <a:ext cx="562129" cy="174631"/>
                    <a:chOff x="2169053" y="3345052"/>
                    <a:chExt cx="3313050" cy="1087556"/>
                  </a:xfrm>
                </p:grpSpPr>
                <p:sp>
                  <p:nvSpPr>
                    <p:cNvPr id="146" name="正方形/長方形 145">
                      <a:extLst>
                        <a:ext uri="{FF2B5EF4-FFF2-40B4-BE49-F238E27FC236}">
                          <a16:creationId xmlns:a16="http://schemas.microsoft.com/office/drawing/2014/main" id="{84E13084-5A92-4201-A528-BFA91A8B095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92997" y="3433896"/>
                      <a:ext cx="3012427" cy="459694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47" name="グループ化 146">
                      <a:extLst>
                        <a:ext uri="{FF2B5EF4-FFF2-40B4-BE49-F238E27FC236}">
                          <a16:creationId xmlns:a16="http://schemas.microsoft.com/office/drawing/2014/main" id="{03EA5D0F-8795-4F93-B533-5C2798B6318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69053" y="3422654"/>
                      <a:ext cx="3275119" cy="479422"/>
                      <a:chOff x="344380" y="3242636"/>
                      <a:chExt cx="8494310" cy="1243423"/>
                    </a:xfrm>
                    <a:solidFill>
                      <a:schemeClr val="bg1">
                        <a:lumMod val="85000"/>
                      </a:schemeClr>
                    </a:solidFill>
                  </p:grpSpPr>
                  <p:grpSp>
                    <p:nvGrpSpPr>
                      <p:cNvPr id="152" name="グループ化 151">
                        <a:extLst>
                          <a:ext uri="{FF2B5EF4-FFF2-40B4-BE49-F238E27FC236}">
                            <a16:creationId xmlns:a16="http://schemas.microsoft.com/office/drawing/2014/main" id="{0860F3D5-8811-4260-AE13-DC5C52C92833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818791" y="3271794"/>
                        <a:ext cx="3952500" cy="1192256"/>
                        <a:chOff x="646516" y="3532144"/>
                        <a:chExt cx="7950199" cy="1622139"/>
                      </a:xfrm>
                      <a:grpFill/>
                    </p:grpSpPr>
                    <p:sp>
                      <p:nvSpPr>
                        <p:cNvPr id="165" name="フリーフォーム: 図形 164">
                          <a:extLst>
                            <a:ext uri="{FF2B5EF4-FFF2-40B4-BE49-F238E27FC236}">
                              <a16:creationId xmlns:a16="http://schemas.microsoft.com/office/drawing/2014/main" id="{008B856D-8904-4126-95D3-AE3A26F0BD8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>
                          <a:off x="1587837" y="3752826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66" name="フリーフォーム: 図形 165">
                          <a:extLst>
                            <a:ext uri="{FF2B5EF4-FFF2-40B4-BE49-F238E27FC236}">
                              <a16:creationId xmlns:a16="http://schemas.microsoft.com/office/drawing/2014/main" id="{B772A725-A9D1-46DA-BE1B-FF9F832A180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2393070" y="3377852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67" name="フリーフォーム: 図形 166">
                          <a:extLst>
                            <a:ext uri="{FF2B5EF4-FFF2-40B4-BE49-F238E27FC236}">
                              <a16:creationId xmlns:a16="http://schemas.microsoft.com/office/drawing/2014/main" id="{5C3BC50E-BFF9-4EA0-9609-FF2FD49BF58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>
                          <a:off x="3183275" y="3752827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68" name="フリーフォーム: 図形 167">
                          <a:extLst>
                            <a:ext uri="{FF2B5EF4-FFF2-40B4-BE49-F238E27FC236}">
                              <a16:creationId xmlns:a16="http://schemas.microsoft.com/office/drawing/2014/main" id="{7D348C73-69F0-4A90-82A4-A803FE4F123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3988508" y="3377853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69" name="フリーフォーム: 図形 168">
                          <a:extLst>
                            <a:ext uri="{FF2B5EF4-FFF2-40B4-BE49-F238E27FC236}">
                              <a16:creationId xmlns:a16="http://schemas.microsoft.com/office/drawing/2014/main" id="{27C15E28-838A-4C99-8701-58483CA17DC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>
                          <a:off x="4794588" y="3752827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70" name="フリーフォーム: 図形 169">
                          <a:extLst>
                            <a:ext uri="{FF2B5EF4-FFF2-40B4-BE49-F238E27FC236}">
                              <a16:creationId xmlns:a16="http://schemas.microsoft.com/office/drawing/2014/main" id="{9AB63081-CF10-40C8-B844-CC35F4ED098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5599821" y="3377853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71" name="フリーフォーム: 図形 170">
                          <a:extLst>
                            <a:ext uri="{FF2B5EF4-FFF2-40B4-BE49-F238E27FC236}">
                              <a16:creationId xmlns:a16="http://schemas.microsoft.com/office/drawing/2014/main" id="{3339DC57-FA8E-4803-AC8E-C8B5D8B2A3D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>
                          <a:off x="6390026" y="3752828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72" name="フリーフォーム: 図形 171">
                          <a:extLst>
                            <a:ext uri="{FF2B5EF4-FFF2-40B4-BE49-F238E27FC236}">
                              <a16:creationId xmlns:a16="http://schemas.microsoft.com/office/drawing/2014/main" id="{26199C22-849D-4F5A-BED7-4D61D618509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7195259" y="3377854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73" name="フリーフォーム: 図形 172">
                          <a:extLst>
                            <a:ext uri="{FF2B5EF4-FFF2-40B4-BE49-F238E27FC236}">
                              <a16:creationId xmlns:a16="http://schemas.microsoft.com/office/drawing/2014/main" id="{A5050AAF-CE26-4671-A033-6AF3A41C850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800808" y="3377854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</p:grpSp>
                  <p:grpSp>
                    <p:nvGrpSpPr>
                      <p:cNvPr id="153" name="グループ化 152">
                        <a:extLst>
                          <a:ext uri="{FF2B5EF4-FFF2-40B4-BE49-F238E27FC236}">
                            <a16:creationId xmlns:a16="http://schemas.microsoft.com/office/drawing/2014/main" id="{65343B69-5140-4D47-A4A6-F670AD20A620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398589" y="3271794"/>
                        <a:ext cx="3967345" cy="1192256"/>
                        <a:chOff x="1433545" y="3532144"/>
                        <a:chExt cx="7980058" cy="1622139"/>
                      </a:xfrm>
                      <a:grpFill/>
                    </p:grpSpPr>
                    <p:sp>
                      <p:nvSpPr>
                        <p:cNvPr id="156" name="フリーフォーム: 図形 155">
                          <a:extLst>
                            <a:ext uri="{FF2B5EF4-FFF2-40B4-BE49-F238E27FC236}">
                              <a16:creationId xmlns:a16="http://schemas.microsoft.com/office/drawing/2014/main" id="{FB94C0DE-6335-4267-85E6-216976BFFCB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>
                          <a:off x="1587837" y="3752826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57" name="フリーフォーム: 図形 156">
                          <a:extLst>
                            <a:ext uri="{FF2B5EF4-FFF2-40B4-BE49-F238E27FC236}">
                              <a16:creationId xmlns:a16="http://schemas.microsoft.com/office/drawing/2014/main" id="{E03FB7CF-D2B3-4F01-8350-90A7E82689D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2393070" y="3377852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58" name="フリーフォーム: 図形 157">
                          <a:extLst>
                            <a:ext uri="{FF2B5EF4-FFF2-40B4-BE49-F238E27FC236}">
                              <a16:creationId xmlns:a16="http://schemas.microsoft.com/office/drawing/2014/main" id="{E8EB84B1-21B5-4404-8DEC-1CAE65A3212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>
                          <a:off x="3183275" y="3752827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59" name="フリーフォーム: 図形 158">
                          <a:extLst>
                            <a:ext uri="{FF2B5EF4-FFF2-40B4-BE49-F238E27FC236}">
                              <a16:creationId xmlns:a16="http://schemas.microsoft.com/office/drawing/2014/main" id="{C22DD80B-4486-42AE-87F9-EBD567967FC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3988508" y="3377853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60" name="フリーフォーム: 図形 159">
                          <a:extLst>
                            <a:ext uri="{FF2B5EF4-FFF2-40B4-BE49-F238E27FC236}">
                              <a16:creationId xmlns:a16="http://schemas.microsoft.com/office/drawing/2014/main" id="{3643EADD-BD74-4232-898A-B73841C8CC0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>
                          <a:off x="4794588" y="3752827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61" name="フリーフォーム: 図形 160">
                          <a:extLst>
                            <a:ext uri="{FF2B5EF4-FFF2-40B4-BE49-F238E27FC236}">
                              <a16:creationId xmlns:a16="http://schemas.microsoft.com/office/drawing/2014/main" id="{5836DAC6-D8E5-4C4E-BFD1-498DCBCD148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5599821" y="3377853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62" name="フリーフォーム: 図形 161">
                          <a:extLst>
                            <a:ext uri="{FF2B5EF4-FFF2-40B4-BE49-F238E27FC236}">
                              <a16:creationId xmlns:a16="http://schemas.microsoft.com/office/drawing/2014/main" id="{13D40066-44FF-4830-8A1A-2B81670E185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>
                          <a:off x="6390026" y="3752828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63" name="フリーフォーム: 図形 162">
                          <a:extLst>
                            <a:ext uri="{FF2B5EF4-FFF2-40B4-BE49-F238E27FC236}">
                              <a16:creationId xmlns:a16="http://schemas.microsoft.com/office/drawing/2014/main" id="{BAD9B45C-215D-4059-8E39-C584B28856A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7195259" y="3377854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64" name="フリーフォーム: 図形 163">
                          <a:extLst>
                            <a:ext uri="{FF2B5EF4-FFF2-40B4-BE49-F238E27FC236}">
                              <a16:creationId xmlns:a16="http://schemas.microsoft.com/office/drawing/2014/main" id="{1A8FE5D2-CA7A-4619-B069-AC0436E745F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>
                          <a:off x="8012148" y="3752827"/>
                          <a:ext cx="1247162" cy="1555749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154" name="四角形: 上の 2 つの角を丸める 153">
                        <a:extLst>
                          <a:ext uri="{FF2B5EF4-FFF2-40B4-BE49-F238E27FC236}">
                            <a16:creationId xmlns:a16="http://schemas.microsoft.com/office/drawing/2014/main" id="{FC9A21A7-10E9-4F2F-AF4F-1A1EAB7B2383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149760" y="3445483"/>
                        <a:ext cx="1235196" cy="845956"/>
                      </a:xfrm>
                      <a:prstGeom prst="round2SameRect">
                        <a:avLst/>
                      </a:prstGeom>
                      <a:solidFill>
                        <a:schemeClr val="bg1">
                          <a:lumMod val="75000"/>
                        </a:schemeClr>
                      </a:solidFill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55" name="四角形: 上の 2 つの角を丸める 154">
                        <a:extLst>
                          <a:ext uri="{FF2B5EF4-FFF2-40B4-BE49-F238E27FC236}">
                            <a16:creationId xmlns:a16="http://schemas.microsoft.com/office/drawing/2014/main" id="{234B035A-CE31-4F44-A1E3-3376145A750B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7796770" y="3438600"/>
                        <a:ext cx="1237883" cy="845956"/>
                      </a:xfrm>
                      <a:prstGeom prst="round2SameRect">
                        <a:avLst/>
                      </a:prstGeom>
                      <a:solidFill>
                        <a:schemeClr val="bg1">
                          <a:lumMod val="75000"/>
                        </a:schemeClr>
                      </a:solidFill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48" name="四角形: 角を丸くする 147">
                      <a:extLst>
                        <a:ext uri="{FF2B5EF4-FFF2-40B4-BE49-F238E27FC236}">
                          <a16:creationId xmlns:a16="http://schemas.microsoft.com/office/drawing/2014/main" id="{95C737ED-8D55-4EF9-BE4A-A02DBC23C14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61268" y="3410742"/>
                      <a:ext cx="345303" cy="504029"/>
                    </a:xfrm>
                    <a:prstGeom prst="roundRect">
                      <a:avLst>
                        <a:gd name="adj" fmla="val 6662"/>
                      </a:avLst>
                    </a:prstGeom>
                    <a:solidFill>
                      <a:schemeClr val="bg1">
                        <a:lumMod val="75000"/>
                      </a:schemeClr>
                    </a:solidFill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9" name="フリーフォーム: 図形 148">
                      <a:extLst>
                        <a:ext uri="{FF2B5EF4-FFF2-40B4-BE49-F238E27FC236}">
                          <a16:creationId xmlns:a16="http://schemas.microsoft.com/office/drawing/2014/main" id="{ACDCA025-3F23-4C21-BD05-2D23F543B0A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88220" y="3345052"/>
                      <a:ext cx="632482" cy="632482"/>
                    </a:xfrm>
                    <a:custGeom>
                      <a:avLst/>
                      <a:gdLst>
                        <a:gd name="connsiteX0" fmla="*/ 615066 w 1230132"/>
                        <a:gd name="connsiteY0" fmla="*/ 0 h 1230133"/>
                        <a:gd name="connsiteX1" fmla="*/ 796229 w 1230132"/>
                        <a:gd name="connsiteY1" fmla="*/ 75040 h 1230133"/>
                        <a:gd name="connsiteX2" fmla="*/ 1155093 w 1230132"/>
                        <a:gd name="connsiteY2" fmla="*/ 433904 h 1230133"/>
                        <a:gd name="connsiteX3" fmla="*/ 1155093 w 1230132"/>
                        <a:gd name="connsiteY3" fmla="*/ 796230 h 1230133"/>
                        <a:gd name="connsiteX4" fmla="*/ 796229 w 1230132"/>
                        <a:gd name="connsiteY4" fmla="*/ 1155094 h 1230133"/>
                        <a:gd name="connsiteX5" fmla="*/ 433903 w 1230132"/>
                        <a:gd name="connsiteY5" fmla="*/ 1155094 h 1230133"/>
                        <a:gd name="connsiteX6" fmla="*/ 75039 w 1230132"/>
                        <a:gd name="connsiteY6" fmla="*/ 796230 h 1230133"/>
                        <a:gd name="connsiteX7" fmla="*/ 75039 w 1230132"/>
                        <a:gd name="connsiteY7" fmla="*/ 433904 h 1230133"/>
                        <a:gd name="connsiteX8" fmla="*/ 433903 w 1230132"/>
                        <a:gd name="connsiteY8" fmla="*/ 75040 h 1230133"/>
                        <a:gd name="connsiteX9" fmla="*/ 615066 w 1230132"/>
                        <a:gd name="connsiteY9" fmla="*/ 0 h 12301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230132" h="1230133">
                          <a:moveTo>
                            <a:pt x="615066" y="0"/>
                          </a:moveTo>
                          <a:cubicBezTo>
                            <a:pt x="680635" y="0"/>
                            <a:pt x="746203" y="25014"/>
                            <a:pt x="796229" y="75040"/>
                          </a:cubicBezTo>
                          <a:lnTo>
                            <a:pt x="1155093" y="433904"/>
                          </a:lnTo>
                          <a:cubicBezTo>
                            <a:pt x="1255146" y="533958"/>
                            <a:pt x="1255146" y="696177"/>
                            <a:pt x="1155093" y="796230"/>
                          </a:cubicBezTo>
                          <a:lnTo>
                            <a:pt x="796229" y="1155094"/>
                          </a:lnTo>
                          <a:cubicBezTo>
                            <a:pt x="696176" y="1255147"/>
                            <a:pt x="533957" y="1255147"/>
                            <a:pt x="433903" y="1155094"/>
                          </a:cubicBezTo>
                          <a:lnTo>
                            <a:pt x="75039" y="796230"/>
                          </a:lnTo>
                          <a:cubicBezTo>
                            <a:pt x="-25014" y="696177"/>
                            <a:pt x="-25014" y="533958"/>
                            <a:pt x="75039" y="433904"/>
                          </a:cubicBezTo>
                          <a:lnTo>
                            <a:pt x="433903" y="75040"/>
                          </a:lnTo>
                          <a:cubicBezTo>
                            <a:pt x="483930" y="25014"/>
                            <a:pt x="549498" y="1"/>
                            <a:pt x="615066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65000"/>
                      </a:schemeClr>
                    </a:solidFill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0" name="フリーフォーム: 図形 149">
                      <a:extLst>
                        <a:ext uri="{FF2B5EF4-FFF2-40B4-BE49-F238E27FC236}">
                          <a16:creationId xmlns:a16="http://schemas.microsoft.com/office/drawing/2014/main" id="{6A1E5D82-DE55-487F-9DE6-07B2AD3147E2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5125684" y="3636977"/>
                      <a:ext cx="356419" cy="795631"/>
                    </a:xfrm>
                    <a:custGeom>
                      <a:avLst/>
                      <a:gdLst>
                        <a:gd name="connsiteX0" fmla="*/ 55088 w 187133"/>
                        <a:gd name="connsiteY0" fmla="*/ 454678 h 602323"/>
                        <a:gd name="connsiteX1" fmla="*/ 38519 w 187133"/>
                        <a:gd name="connsiteY1" fmla="*/ 471247 h 602323"/>
                        <a:gd name="connsiteX2" fmla="*/ 38519 w 187133"/>
                        <a:gd name="connsiteY2" fmla="*/ 537519 h 602323"/>
                        <a:gd name="connsiteX3" fmla="*/ 55088 w 187133"/>
                        <a:gd name="connsiteY3" fmla="*/ 554088 h 602323"/>
                        <a:gd name="connsiteX4" fmla="*/ 132045 w 187133"/>
                        <a:gd name="connsiteY4" fmla="*/ 554088 h 602323"/>
                        <a:gd name="connsiteX5" fmla="*/ 148614 w 187133"/>
                        <a:gd name="connsiteY5" fmla="*/ 537519 h 602323"/>
                        <a:gd name="connsiteX6" fmla="*/ 148614 w 187133"/>
                        <a:gd name="connsiteY6" fmla="*/ 471247 h 602323"/>
                        <a:gd name="connsiteX7" fmla="*/ 132045 w 187133"/>
                        <a:gd name="connsiteY7" fmla="*/ 454678 h 602323"/>
                        <a:gd name="connsiteX8" fmla="*/ 47857 w 187133"/>
                        <a:gd name="connsiteY8" fmla="*/ 0 h 602323"/>
                        <a:gd name="connsiteX9" fmla="*/ 139276 w 187133"/>
                        <a:gd name="connsiteY9" fmla="*/ 0 h 602323"/>
                        <a:gd name="connsiteX10" fmla="*/ 187133 w 187133"/>
                        <a:gd name="connsiteY10" fmla="*/ 554466 h 602323"/>
                        <a:gd name="connsiteX11" fmla="*/ 139276 w 187133"/>
                        <a:gd name="connsiteY11" fmla="*/ 602323 h 602323"/>
                        <a:gd name="connsiteX12" fmla="*/ 47857 w 187133"/>
                        <a:gd name="connsiteY12" fmla="*/ 602323 h 602323"/>
                        <a:gd name="connsiteX13" fmla="*/ 0 w 187133"/>
                        <a:gd name="connsiteY13" fmla="*/ 554466 h 60232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187133" h="602323">
                          <a:moveTo>
                            <a:pt x="55088" y="454678"/>
                          </a:moveTo>
                          <a:cubicBezTo>
                            <a:pt x="45937" y="454678"/>
                            <a:pt x="38519" y="462096"/>
                            <a:pt x="38519" y="471247"/>
                          </a:cubicBezTo>
                          <a:lnTo>
                            <a:pt x="38519" y="537519"/>
                          </a:lnTo>
                          <a:cubicBezTo>
                            <a:pt x="38519" y="546670"/>
                            <a:pt x="45937" y="554088"/>
                            <a:pt x="55088" y="554088"/>
                          </a:cubicBezTo>
                          <a:lnTo>
                            <a:pt x="132045" y="554088"/>
                          </a:lnTo>
                          <a:cubicBezTo>
                            <a:pt x="141196" y="554088"/>
                            <a:pt x="148614" y="546670"/>
                            <a:pt x="148614" y="537519"/>
                          </a:cubicBezTo>
                          <a:lnTo>
                            <a:pt x="148614" y="471247"/>
                          </a:lnTo>
                          <a:cubicBezTo>
                            <a:pt x="148614" y="462096"/>
                            <a:pt x="141196" y="454678"/>
                            <a:pt x="132045" y="454678"/>
                          </a:cubicBezTo>
                          <a:close/>
                          <a:moveTo>
                            <a:pt x="47857" y="0"/>
                          </a:moveTo>
                          <a:lnTo>
                            <a:pt x="139276" y="0"/>
                          </a:lnTo>
                          <a:lnTo>
                            <a:pt x="187133" y="554466"/>
                          </a:lnTo>
                          <a:cubicBezTo>
                            <a:pt x="187133" y="580897"/>
                            <a:pt x="165707" y="602323"/>
                            <a:pt x="139276" y="602323"/>
                          </a:cubicBezTo>
                          <a:lnTo>
                            <a:pt x="47857" y="602323"/>
                          </a:lnTo>
                          <a:cubicBezTo>
                            <a:pt x="21426" y="602323"/>
                            <a:pt x="0" y="580897"/>
                            <a:pt x="0" y="554466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75000"/>
                      </a:schemeClr>
                    </a:solidFill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1" name="四角形: 角を丸くする 150">
                      <a:extLst>
                        <a:ext uri="{FF2B5EF4-FFF2-40B4-BE49-F238E27FC236}">
                          <a16:creationId xmlns:a16="http://schemas.microsoft.com/office/drawing/2014/main" id="{96FF68B0-B2D5-4546-8749-75662C97A68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36537" y="3581400"/>
                      <a:ext cx="520831" cy="152691"/>
                    </a:xfrm>
                    <a:prstGeom prst="roundRect">
                      <a:avLst>
                        <a:gd name="adj" fmla="val 23462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45" name="フリーフォーム: 図形 144">
                    <a:extLst>
                      <a:ext uri="{FF2B5EF4-FFF2-40B4-BE49-F238E27FC236}">
                        <a16:creationId xmlns:a16="http://schemas.microsoft.com/office/drawing/2014/main" id="{FD87B7F8-B609-4B0A-BC53-410D1FCE0C9B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2325847" y="2234617"/>
                    <a:ext cx="328779" cy="1167104"/>
                  </a:xfrm>
                  <a:custGeom>
                    <a:avLst/>
                    <a:gdLst>
                      <a:gd name="connsiteX0" fmla="*/ 217798 w 277689"/>
                      <a:gd name="connsiteY0" fmla="*/ 1689 h 1462108"/>
                      <a:gd name="connsiteX1" fmla="*/ 240874 w 277689"/>
                      <a:gd name="connsiteY1" fmla="*/ 24681 h 1462108"/>
                      <a:gd name="connsiteX2" fmla="*/ 262234 w 277689"/>
                      <a:gd name="connsiteY2" fmla="*/ 72723 h 1462108"/>
                      <a:gd name="connsiteX3" fmla="*/ 267044 w 277689"/>
                      <a:gd name="connsiteY3" fmla="*/ 91297 h 1462108"/>
                      <a:gd name="connsiteX4" fmla="*/ 266782 w 277689"/>
                      <a:gd name="connsiteY4" fmla="*/ 96183 h 1462108"/>
                      <a:gd name="connsiteX5" fmla="*/ 268479 w 277689"/>
                      <a:gd name="connsiteY5" fmla="*/ 107102 h 1462108"/>
                      <a:gd name="connsiteX6" fmla="*/ 268041 w 277689"/>
                      <a:gd name="connsiteY6" fmla="*/ 420570 h 1462108"/>
                      <a:gd name="connsiteX7" fmla="*/ 261662 w 277689"/>
                      <a:gd name="connsiteY7" fmla="*/ 461598 h 1462108"/>
                      <a:gd name="connsiteX8" fmla="*/ 244900 w 277689"/>
                      <a:gd name="connsiteY8" fmla="*/ 512042 h 1462108"/>
                      <a:gd name="connsiteX9" fmla="*/ 277689 w 277689"/>
                      <a:gd name="connsiteY9" fmla="*/ 1316973 h 1462108"/>
                      <a:gd name="connsiteX10" fmla="*/ 160064 w 277689"/>
                      <a:gd name="connsiteY10" fmla="*/ 1462108 h 1462108"/>
                      <a:gd name="connsiteX11" fmla="*/ 160065 w 277689"/>
                      <a:gd name="connsiteY11" fmla="*/ 1462107 h 1462108"/>
                      <a:gd name="connsiteX12" fmla="*/ 42440 w 277689"/>
                      <a:gd name="connsiteY12" fmla="*/ 1316972 h 1462108"/>
                      <a:gd name="connsiteX13" fmla="*/ 83670 w 277689"/>
                      <a:gd name="connsiteY13" fmla="*/ 524870 h 1462108"/>
                      <a:gd name="connsiteX14" fmla="*/ 81424 w 277689"/>
                      <a:gd name="connsiteY14" fmla="*/ 524947 h 1462108"/>
                      <a:gd name="connsiteX15" fmla="*/ 53741 w 277689"/>
                      <a:gd name="connsiteY15" fmla="*/ 517690 h 1462108"/>
                      <a:gd name="connsiteX16" fmla="*/ 4164 w 277689"/>
                      <a:gd name="connsiteY16" fmla="*/ 420570 h 1462108"/>
                      <a:gd name="connsiteX17" fmla="*/ 19380 w 277689"/>
                      <a:gd name="connsiteY17" fmla="*/ 250287 h 1462108"/>
                      <a:gd name="connsiteX18" fmla="*/ 55609 w 277689"/>
                      <a:gd name="connsiteY18" fmla="*/ 225440 h 1462108"/>
                      <a:gd name="connsiteX19" fmla="*/ 65455 w 277689"/>
                      <a:gd name="connsiteY19" fmla="*/ 222143 h 1462108"/>
                      <a:gd name="connsiteX20" fmla="*/ 72521 w 277689"/>
                      <a:gd name="connsiteY20" fmla="*/ 208613 h 1462108"/>
                      <a:gd name="connsiteX21" fmla="*/ 103810 w 277689"/>
                      <a:gd name="connsiteY21" fmla="*/ 191883 h 1462108"/>
                      <a:gd name="connsiteX22" fmla="*/ 122404 w 277689"/>
                      <a:gd name="connsiteY22" fmla="*/ 201826 h 1462108"/>
                      <a:gd name="connsiteX23" fmla="*/ 122528 w 277689"/>
                      <a:gd name="connsiteY23" fmla="*/ 201029 h 1462108"/>
                      <a:gd name="connsiteX24" fmla="*/ 163300 w 277689"/>
                      <a:gd name="connsiteY24" fmla="*/ 166143 h 1462108"/>
                      <a:gd name="connsiteX25" fmla="*/ 190208 w 277689"/>
                      <a:gd name="connsiteY25" fmla="*/ 180530 h 1462108"/>
                      <a:gd name="connsiteX26" fmla="*/ 192472 w 277689"/>
                      <a:gd name="connsiteY26" fmla="*/ 179281 h 1462108"/>
                      <a:gd name="connsiteX27" fmla="*/ 192472 w 277689"/>
                      <a:gd name="connsiteY27" fmla="*/ 113211 h 1462108"/>
                      <a:gd name="connsiteX28" fmla="*/ 175049 w 277689"/>
                      <a:gd name="connsiteY28" fmla="*/ 74029 h 1462108"/>
                      <a:gd name="connsiteX29" fmla="*/ 188959 w 277689"/>
                      <a:gd name="connsiteY29" fmla="*/ 6619 h 1462108"/>
                      <a:gd name="connsiteX30" fmla="*/ 217798 w 277689"/>
                      <a:gd name="connsiteY30" fmla="*/ 1689 h 1462108"/>
                      <a:gd name="connsiteX0" fmla="*/ 217798 w 277689"/>
                      <a:gd name="connsiteY0" fmla="*/ 1689 h 1462108"/>
                      <a:gd name="connsiteX1" fmla="*/ 240874 w 277689"/>
                      <a:gd name="connsiteY1" fmla="*/ 24681 h 1462108"/>
                      <a:gd name="connsiteX2" fmla="*/ 262234 w 277689"/>
                      <a:gd name="connsiteY2" fmla="*/ 72723 h 1462108"/>
                      <a:gd name="connsiteX3" fmla="*/ 267044 w 277689"/>
                      <a:gd name="connsiteY3" fmla="*/ 91297 h 1462108"/>
                      <a:gd name="connsiteX4" fmla="*/ 266782 w 277689"/>
                      <a:gd name="connsiteY4" fmla="*/ 96183 h 1462108"/>
                      <a:gd name="connsiteX5" fmla="*/ 268479 w 277689"/>
                      <a:gd name="connsiteY5" fmla="*/ 107102 h 1462108"/>
                      <a:gd name="connsiteX6" fmla="*/ 268041 w 277689"/>
                      <a:gd name="connsiteY6" fmla="*/ 420570 h 1462108"/>
                      <a:gd name="connsiteX7" fmla="*/ 261662 w 277689"/>
                      <a:gd name="connsiteY7" fmla="*/ 461598 h 1462108"/>
                      <a:gd name="connsiteX8" fmla="*/ 244900 w 277689"/>
                      <a:gd name="connsiteY8" fmla="*/ 512042 h 1462108"/>
                      <a:gd name="connsiteX9" fmla="*/ 277689 w 277689"/>
                      <a:gd name="connsiteY9" fmla="*/ 1316973 h 1462108"/>
                      <a:gd name="connsiteX10" fmla="*/ 160064 w 277689"/>
                      <a:gd name="connsiteY10" fmla="*/ 1462108 h 1462108"/>
                      <a:gd name="connsiteX11" fmla="*/ 160065 w 277689"/>
                      <a:gd name="connsiteY11" fmla="*/ 1462107 h 1462108"/>
                      <a:gd name="connsiteX12" fmla="*/ 42440 w 277689"/>
                      <a:gd name="connsiteY12" fmla="*/ 1316972 h 1462108"/>
                      <a:gd name="connsiteX13" fmla="*/ 83670 w 277689"/>
                      <a:gd name="connsiteY13" fmla="*/ 524870 h 1462108"/>
                      <a:gd name="connsiteX14" fmla="*/ 81424 w 277689"/>
                      <a:gd name="connsiteY14" fmla="*/ 524947 h 1462108"/>
                      <a:gd name="connsiteX15" fmla="*/ 53741 w 277689"/>
                      <a:gd name="connsiteY15" fmla="*/ 517690 h 1462108"/>
                      <a:gd name="connsiteX16" fmla="*/ 4164 w 277689"/>
                      <a:gd name="connsiteY16" fmla="*/ 420570 h 1462108"/>
                      <a:gd name="connsiteX17" fmla="*/ 19380 w 277689"/>
                      <a:gd name="connsiteY17" fmla="*/ 250287 h 1462108"/>
                      <a:gd name="connsiteX18" fmla="*/ 55609 w 277689"/>
                      <a:gd name="connsiteY18" fmla="*/ 225440 h 1462108"/>
                      <a:gd name="connsiteX19" fmla="*/ 65455 w 277689"/>
                      <a:gd name="connsiteY19" fmla="*/ 222143 h 1462108"/>
                      <a:gd name="connsiteX20" fmla="*/ 72521 w 277689"/>
                      <a:gd name="connsiteY20" fmla="*/ 208613 h 1462108"/>
                      <a:gd name="connsiteX21" fmla="*/ 103810 w 277689"/>
                      <a:gd name="connsiteY21" fmla="*/ 191883 h 1462108"/>
                      <a:gd name="connsiteX22" fmla="*/ 122404 w 277689"/>
                      <a:gd name="connsiteY22" fmla="*/ 201826 h 1462108"/>
                      <a:gd name="connsiteX23" fmla="*/ 122528 w 277689"/>
                      <a:gd name="connsiteY23" fmla="*/ 201029 h 1462108"/>
                      <a:gd name="connsiteX24" fmla="*/ 163300 w 277689"/>
                      <a:gd name="connsiteY24" fmla="*/ 166143 h 1462108"/>
                      <a:gd name="connsiteX25" fmla="*/ 190208 w 277689"/>
                      <a:gd name="connsiteY25" fmla="*/ 180530 h 1462108"/>
                      <a:gd name="connsiteX26" fmla="*/ 192472 w 277689"/>
                      <a:gd name="connsiteY26" fmla="*/ 179281 h 1462108"/>
                      <a:gd name="connsiteX27" fmla="*/ 192472 w 277689"/>
                      <a:gd name="connsiteY27" fmla="*/ 113211 h 1462108"/>
                      <a:gd name="connsiteX28" fmla="*/ 188959 w 277689"/>
                      <a:gd name="connsiteY28" fmla="*/ 6619 h 1462108"/>
                      <a:gd name="connsiteX29" fmla="*/ 217798 w 277689"/>
                      <a:gd name="connsiteY29" fmla="*/ 1689 h 1462108"/>
                      <a:gd name="connsiteX0" fmla="*/ 217798 w 277689"/>
                      <a:gd name="connsiteY0" fmla="*/ 0 h 1460419"/>
                      <a:gd name="connsiteX1" fmla="*/ 240874 w 277689"/>
                      <a:gd name="connsiteY1" fmla="*/ 22992 h 1460419"/>
                      <a:gd name="connsiteX2" fmla="*/ 262234 w 277689"/>
                      <a:gd name="connsiteY2" fmla="*/ 71034 h 1460419"/>
                      <a:gd name="connsiteX3" fmla="*/ 267044 w 277689"/>
                      <a:gd name="connsiteY3" fmla="*/ 89608 h 1460419"/>
                      <a:gd name="connsiteX4" fmla="*/ 266782 w 277689"/>
                      <a:gd name="connsiteY4" fmla="*/ 94494 h 1460419"/>
                      <a:gd name="connsiteX5" fmla="*/ 268479 w 277689"/>
                      <a:gd name="connsiteY5" fmla="*/ 105413 h 1460419"/>
                      <a:gd name="connsiteX6" fmla="*/ 268041 w 277689"/>
                      <a:gd name="connsiteY6" fmla="*/ 418881 h 1460419"/>
                      <a:gd name="connsiteX7" fmla="*/ 261662 w 277689"/>
                      <a:gd name="connsiteY7" fmla="*/ 459909 h 1460419"/>
                      <a:gd name="connsiteX8" fmla="*/ 244900 w 277689"/>
                      <a:gd name="connsiteY8" fmla="*/ 510353 h 1460419"/>
                      <a:gd name="connsiteX9" fmla="*/ 277689 w 277689"/>
                      <a:gd name="connsiteY9" fmla="*/ 1315284 h 1460419"/>
                      <a:gd name="connsiteX10" fmla="*/ 160064 w 277689"/>
                      <a:gd name="connsiteY10" fmla="*/ 1460419 h 1460419"/>
                      <a:gd name="connsiteX11" fmla="*/ 160065 w 277689"/>
                      <a:gd name="connsiteY11" fmla="*/ 1460418 h 1460419"/>
                      <a:gd name="connsiteX12" fmla="*/ 42440 w 277689"/>
                      <a:gd name="connsiteY12" fmla="*/ 1315283 h 1460419"/>
                      <a:gd name="connsiteX13" fmla="*/ 83670 w 277689"/>
                      <a:gd name="connsiteY13" fmla="*/ 523181 h 1460419"/>
                      <a:gd name="connsiteX14" fmla="*/ 81424 w 277689"/>
                      <a:gd name="connsiteY14" fmla="*/ 523258 h 1460419"/>
                      <a:gd name="connsiteX15" fmla="*/ 53741 w 277689"/>
                      <a:gd name="connsiteY15" fmla="*/ 516001 h 1460419"/>
                      <a:gd name="connsiteX16" fmla="*/ 4164 w 277689"/>
                      <a:gd name="connsiteY16" fmla="*/ 418881 h 1460419"/>
                      <a:gd name="connsiteX17" fmla="*/ 19380 w 277689"/>
                      <a:gd name="connsiteY17" fmla="*/ 248598 h 1460419"/>
                      <a:gd name="connsiteX18" fmla="*/ 55609 w 277689"/>
                      <a:gd name="connsiteY18" fmla="*/ 223751 h 1460419"/>
                      <a:gd name="connsiteX19" fmla="*/ 65455 w 277689"/>
                      <a:gd name="connsiteY19" fmla="*/ 220454 h 1460419"/>
                      <a:gd name="connsiteX20" fmla="*/ 72521 w 277689"/>
                      <a:gd name="connsiteY20" fmla="*/ 206924 h 1460419"/>
                      <a:gd name="connsiteX21" fmla="*/ 103810 w 277689"/>
                      <a:gd name="connsiteY21" fmla="*/ 190194 h 1460419"/>
                      <a:gd name="connsiteX22" fmla="*/ 122404 w 277689"/>
                      <a:gd name="connsiteY22" fmla="*/ 200137 h 1460419"/>
                      <a:gd name="connsiteX23" fmla="*/ 122528 w 277689"/>
                      <a:gd name="connsiteY23" fmla="*/ 199340 h 1460419"/>
                      <a:gd name="connsiteX24" fmla="*/ 163300 w 277689"/>
                      <a:gd name="connsiteY24" fmla="*/ 164454 h 1460419"/>
                      <a:gd name="connsiteX25" fmla="*/ 190208 w 277689"/>
                      <a:gd name="connsiteY25" fmla="*/ 178841 h 1460419"/>
                      <a:gd name="connsiteX26" fmla="*/ 192472 w 277689"/>
                      <a:gd name="connsiteY26" fmla="*/ 177592 h 1460419"/>
                      <a:gd name="connsiteX27" fmla="*/ 192472 w 277689"/>
                      <a:gd name="connsiteY27" fmla="*/ 111522 h 1460419"/>
                      <a:gd name="connsiteX28" fmla="*/ 217798 w 277689"/>
                      <a:gd name="connsiteY28" fmla="*/ 0 h 1460419"/>
                      <a:gd name="connsiteX0" fmla="*/ 192472 w 277689"/>
                      <a:gd name="connsiteY0" fmla="*/ 88530 h 1437427"/>
                      <a:gd name="connsiteX1" fmla="*/ 240874 w 277689"/>
                      <a:gd name="connsiteY1" fmla="*/ 0 h 1437427"/>
                      <a:gd name="connsiteX2" fmla="*/ 262234 w 277689"/>
                      <a:gd name="connsiteY2" fmla="*/ 48042 h 1437427"/>
                      <a:gd name="connsiteX3" fmla="*/ 267044 w 277689"/>
                      <a:gd name="connsiteY3" fmla="*/ 66616 h 1437427"/>
                      <a:gd name="connsiteX4" fmla="*/ 266782 w 277689"/>
                      <a:gd name="connsiteY4" fmla="*/ 71502 h 1437427"/>
                      <a:gd name="connsiteX5" fmla="*/ 268479 w 277689"/>
                      <a:gd name="connsiteY5" fmla="*/ 82421 h 1437427"/>
                      <a:gd name="connsiteX6" fmla="*/ 268041 w 277689"/>
                      <a:gd name="connsiteY6" fmla="*/ 395889 h 1437427"/>
                      <a:gd name="connsiteX7" fmla="*/ 261662 w 277689"/>
                      <a:gd name="connsiteY7" fmla="*/ 436917 h 1437427"/>
                      <a:gd name="connsiteX8" fmla="*/ 244900 w 277689"/>
                      <a:gd name="connsiteY8" fmla="*/ 487361 h 1437427"/>
                      <a:gd name="connsiteX9" fmla="*/ 277689 w 277689"/>
                      <a:gd name="connsiteY9" fmla="*/ 1292292 h 1437427"/>
                      <a:gd name="connsiteX10" fmla="*/ 160064 w 277689"/>
                      <a:gd name="connsiteY10" fmla="*/ 1437427 h 1437427"/>
                      <a:gd name="connsiteX11" fmla="*/ 160065 w 277689"/>
                      <a:gd name="connsiteY11" fmla="*/ 1437426 h 1437427"/>
                      <a:gd name="connsiteX12" fmla="*/ 42440 w 277689"/>
                      <a:gd name="connsiteY12" fmla="*/ 1292291 h 1437427"/>
                      <a:gd name="connsiteX13" fmla="*/ 83670 w 277689"/>
                      <a:gd name="connsiteY13" fmla="*/ 500189 h 1437427"/>
                      <a:gd name="connsiteX14" fmla="*/ 81424 w 277689"/>
                      <a:gd name="connsiteY14" fmla="*/ 500266 h 1437427"/>
                      <a:gd name="connsiteX15" fmla="*/ 53741 w 277689"/>
                      <a:gd name="connsiteY15" fmla="*/ 493009 h 1437427"/>
                      <a:gd name="connsiteX16" fmla="*/ 4164 w 277689"/>
                      <a:gd name="connsiteY16" fmla="*/ 395889 h 1437427"/>
                      <a:gd name="connsiteX17" fmla="*/ 19380 w 277689"/>
                      <a:gd name="connsiteY17" fmla="*/ 225606 h 1437427"/>
                      <a:gd name="connsiteX18" fmla="*/ 55609 w 277689"/>
                      <a:gd name="connsiteY18" fmla="*/ 200759 h 1437427"/>
                      <a:gd name="connsiteX19" fmla="*/ 65455 w 277689"/>
                      <a:gd name="connsiteY19" fmla="*/ 197462 h 1437427"/>
                      <a:gd name="connsiteX20" fmla="*/ 72521 w 277689"/>
                      <a:gd name="connsiteY20" fmla="*/ 183932 h 1437427"/>
                      <a:gd name="connsiteX21" fmla="*/ 103810 w 277689"/>
                      <a:gd name="connsiteY21" fmla="*/ 167202 h 1437427"/>
                      <a:gd name="connsiteX22" fmla="*/ 122404 w 277689"/>
                      <a:gd name="connsiteY22" fmla="*/ 177145 h 1437427"/>
                      <a:gd name="connsiteX23" fmla="*/ 122528 w 277689"/>
                      <a:gd name="connsiteY23" fmla="*/ 176348 h 1437427"/>
                      <a:gd name="connsiteX24" fmla="*/ 163300 w 277689"/>
                      <a:gd name="connsiteY24" fmla="*/ 141462 h 1437427"/>
                      <a:gd name="connsiteX25" fmla="*/ 190208 w 277689"/>
                      <a:gd name="connsiteY25" fmla="*/ 155849 h 1437427"/>
                      <a:gd name="connsiteX26" fmla="*/ 192472 w 277689"/>
                      <a:gd name="connsiteY26" fmla="*/ 154600 h 1437427"/>
                      <a:gd name="connsiteX27" fmla="*/ 192472 w 277689"/>
                      <a:gd name="connsiteY27" fmla="*/ 88530 h 1437427"/>
                      <a:gd name="connsiteX0" fmla="*/ 192472 w 277689"/>
                      <a:gd name="connsiteY0" fmla="*/ 40488 h 1389385"/>
                      <a:gd name="connsiteX1" fmla="*/ 262234 w 277689"/>
                      <a:gd name="connsiteY1" fmla="*/ 0 h 1389385"/>
                      <a:gd name="connsiteX2" fmla="*/ 267044 w 277689"/>
                      <a:gd name="connsiteY2" fmla="*/ 18574 h 1389385"/>
                      <a:gd name="connsiteX3" fmla="*/ 266782 w 277689"/>
                      <a:gd name="connsiteY3" fmla="*/ 23460 h 1389385"/>
                      <a:gd name="connsiteX4" fmla="*/ 268479 w 277689"/>
                      <a:gd name="connsiteY4" fmla="*/ 34379 h 1389385"/>
                      <a:gd name="connsiteX5" fmla="*/ 268041 w 277689"/>
                      <a:gd name="connsiteY5" fmla="*/ 347847 h 1389385"/>
                      <a:gd name="connsiteX6" fmla="*/ 261662 w 277689"/>
                      <a:gd name="connsiteY6" fmla="*/ 388875 h 1389385"/>
                      <a:gd name="connsiteX7" fmla="*/ 244900 w 277689"/>
                      <a:gd name="connsiteY7" fmla="*/ 439319 h 1389385"/>
                      <a:gd name="connsiteX8" fmla="*/ 277689 w 277689"/>
                      <a:gd name="connsiteY8" fmla="*/ 1244250 h 1389385"/>
                      <a:gd name="connsiteX9" fmla="*/ 160064 w 277689"/>
                      <a:gd name="connsiteY9" fmla="*/ 1389385 h 1389385"/>
                      <a:gd name="connsiteX10" fmla="*/ 160065 w 277689"/>
                      <a:gd name="connsiteY10" fmla="*/ 1389384 h 1389385"/>
                      <a:gd name="connsiteX11" fmla="*/ 42440 w 277689"/>
                      <a:gd name="connsiteY11" fmla="*/ 1244249 h 1389385"/>
                      <a:gd name="connsiteX12" fmla="*/ 83670 w 277689"/>
                      <a:gd name="connsiteY12" fmla="*/ 452147 h 1389385"/>
                      <a:gd name="connsiteX13" fmla="*/ 81424 w 277689"/>
                      <a:gd name="connsiteY13" fmla="*/ 452224 h 1389385"/>
                      <a:gd name="connsiteX14" fmla="*/ 53741 w 277689"/>
                      <a:gd name="connsiteY14" fmla="*/ 444967 h 1389385"/>
                      <a:gd name="connsiteX15" fmla="*/ 4164 w 277689"/>
                      <a:gd name="connsiteY15" fmla="*/ 347847 h 1389385"/>
                      <a:gd name="connsiteX16" fmla="*/ 19380 w 277689"/>
                      <a:gd name="connsiteY16" fmla="*/ 177564 h 1389385"/>
                      <a:gd name="connsiteX17" fmla="*/ 55609 w 277689"/>
                      <a:gd name="connsiteY17" fmla="*/ 152717 h 1389385"/>
                      <a:gd name="connsiteX18" fmla="*/ 65455 w 277689"/>
                      <a:gd name="connsiteY18" fmla="*/ 149420 h 1389385"/>
                      <a:gd name="connsiteX19" fmla="*/ 72521 w 277689"/>
                      <a:gd name="connsiteY19" fmla="*/ 135890 h 1389385"/>
                      <a:gd name="connsiteX20" fmla="*/ 103810 w 277689"/>
                      <a:gd name="connsiteY20" fmla="*/ 119160 h 1389385"/>
                      <a:gd name="connsiteX21" fmla="*/ 122404 w 277689"/>
                      <a:gd name="connsiteY21" fmla="*/ 129103 h 1389385"/>
                      <a:gd name="connsiteX22" fmla="*/ 122528 w 277689"/>
                      <a:gd name="connsiteY22" fmla="*/ 128306 h 1389385"/>
                      <a:gd name="connsiteX23" fmla="*/ 163300 w 277689"/>
                      <a:gd name="connsiteY23" fmla="*/ 93420 h 1389385"/>
                      <a:gd name="connsiteX24" fmla="*/ 190208 w 277689"/>
                      <a:gd name="connsiteY24" fmla="*/ 107807 h 1389385"/>
                      <a:gd name="connsiteX25" fmla="*/ 192472 w 277689"/>
                      <a:gd name="connsiteY25" fmla="*/ 106558 h 1389385"/>
                      <a:gd name="connsiteX26" fmla="*/ 192472 w 277689"/>
                      <a:gd name="connsiteY26" fmla="*/ 40488 h 1389385"/>
                      <a:gd name="connsiteX0" fmla="*/ 192472 w 277689"/>
                      <a:gd name="connsiteY0" fmla="*/ 40488 h 1389385"/>
                      <a:gd name="connsiteX1" fmla="*/ 262234 w 277689"/>
                      <a:gd name="connsiteY1" fmla="*/ 0 h 1389385"/>
                      <a:gd name="connsiteX2" fmla="*/ 267044 w 277689"/>
                      <a:gd name="connsiteY2" fmla="*/ 18574 h 1389385"/>
                      <a:gd name="connsiteX3" fmla="*/ 268479 w 277689"/>
                      <a:gd name="connsiteY3" fmla="*/ 34379 h 1389385"/>
                      <a:gd name="connsiteX4" fmla="*/ 268041 w 277689"/>
                      <a:gd name="connsiteY4" fmla="*/ 347847 h 1389385"/>
                      <a:gd name="connsiteX5" fmla="*/ 261662 w 277689"/>
                      <a:gd name="connsiteY5" fmla="*/ 388875 h 1389385"/>
                      <a:gd name="connsiteX6" fmla="*/ 244900 w 277689"/>
                      <a:gd name="connsiteY6" fmla="*/ 439319 h 1389385"/>
                      <a:gd name="connsiteX7" fmla="*/ 277689 w 277689"/>
                      <a:gd name="connsiteY7" fmla="*/ 1244250 h 1389385"/>
                      <a:gd name="connsiteX8" fmla="*/ 160064 w 277689"/>
                      <a:gd name="connsiteY8" fmla="*/ 1389385 h 1389385"/>
                      <a:gd name="connsiteX9" fmla="*/ 160065 w 277689"/>
                      <a:gd name="connsiteY9" fmla="*/ 1389384 h 1389385"/>
                      <a:gd name="connsiteX10" fmla="*/ 42440 w 277689"/>
                      <a:gd name="connsiteY10" fmla="*/ 1244249 h 1389385"/>
                      <a:gd name="connsiteX11" fmla="*/ 83670 w 277689"/>
                      <a:gd name="connsiteY11" fmla="*/ 452147 h 1389385"/>
                      <a:gd name="connsiteX12" fmla="*/ 81424 w 277689"/>
                      <a:gd name="connsiteY12" fmla="*/ 452224 h 1389385"/>
                      <a:gd name="connsiteX13" fmla="*/ 53741 w 277689"/>
                      <a:gd name="connsiteY13" fmla="*/ 444967 h 1389385"/>
                      <a:gd name="connsiteX14" fmla="*/ 4164 w 277689"/>
                      <a:gd name="connsiteY14" fmla="*/ 347847 h 1389385"/>
                      <a:gd name="connsiteX15" fmla="*/ 19380 w 277689"/>
                      <a:gd name="connsiteY15" fmla="*/ 177564 h 1389385"/>
                      <a:gd name="connsiteX16" fmla="*/ 55609 w 277689"/>
                      <a:gd name="connsiteY16" fmla="*/ 152717 h 1389385"/>
                      <a:gd name="connsiteX17" fmla="*/ 65455 w 277689"/>
                      <a:gd name="connsiteY17" fmla="*/ 149420 h 1389385"/>
                      <a:gd name="connsiteX18" fmla="*/ 72521 w 277689"/>
                      <a:gd name="connsiteY18" fmla="*/ 135890 h 1389385"/>
                      <a:gd name="connsiteX19" fmla="*/ 103810 w 277689"/>
                      <a:gd name="connsiteY19" fmla="*/ 119160 h 1389385"/>
                      <a:gd name="connsiteX20" fmla="*/ 122404 w 277689"/>
                      <a:gd name="connsiteY20" fmla="*/ 129103 h 1389385"/>
                      <a:gd name="connsiteX21" fmla="*/ 122528 w 277689"/>
                      <a:gd name="connsiteY21" fmla="*/ 128306 h 1389385"/>
                      <a:gd name="connsiteX22" fmla="*/ 163300 w 277689"/>
                      <a:gd name="connsiteY22" fmla="*/ 93420 h 1389385"/>
                      <a:gd name="connsiteX23" fmla="*/ 190208 w 277689"/>
                      <a:gd name="connsiteY23" fmla="*/ 107807 h 1389385"/>
                      <a:gd name="connsiteX24" fmla="*/ 192472 w 277689"/>
                      <a:gd name="connsiteY24" fmla="*/ 106558 h 1389385"/>
                      <a:gd name="connsiteX25" fmla="*/ 192472 w 277689"/>
                      <a:gd name="connsiteY25" fmla="*/ 40488 h 1389385"/>
                      <a:gd name="connsiteX0" fmla="*/ 192472 w 277689"/>
                      <a:gd name="connsiteY0" fmla="*/ 33743 h 1382640"/>
                      <a:gd name="connsiteX1" fmla="*/ 267044 w 277689"/>
                      <a:gd name="connsiteY1" fmla="*/ 11829 h 1382640"/>
                      <a:gd name="connsiteX2" fmla="*/ 268479 w 277689"/>
                      <a:gd name="connsiteY2" fmla="*/ 27634 h 1382640"/>
                      <a:gd name="connsiteX3" fmla="*/ 268041 w 277689"/>
                      <a:gd name="connsiteY3" fmla="*/ 341102 h 1382640"/>
                      <a:gd name="connsiteX4" fmla="*/ 261662 w 277689"/>
                      <a:gd name="connsiteY4" fmla="*/ 382130 h 1382640"/>
                      <a:gd name="connsiteX5" fmla="*/ 244900 w 277689"/>
                      <a:gd name="connsiteY5" fmla="*/ 432574 h 1382640"/>
                      <a:gd name="connsiteX6" fmla="*/ 277689 w 277689"/>
                      <a:gd name="connsiteY6" fmla="*/ 1237505 h 1382640"/>
                      <a:gd name="connsiteX7" fmla="*/ 160064 w 277689"/>
                      <a:gd name="connsiteY7" fmla="*/ 1382640 h 1382640"/>
                      <a:gd name="connsiteX8" fmla="*/ 160065 w 277689"/>
                      <a:gd name="connsiteY8" fmla="*/ 1382639 h 1382640"/>
                      <a:gd name="connsiteX9" fmla="*/ 42440 w 277689"/>
                      <a:gd name="connsiteY9" fmla="*/ 1237504 h 1382640"/>
                      <a:gd name="connsiteX10" fmla="*/ 83670 w 277689"/>
                      <a:gd name="connsiteY10" fmla="*/ 445402 h 1382640"/>
                      <a:gd name="connsiteX11" fmla="*/ 81424 w 277689"/>
                      <a:gd name="connsiteY11" fmla="*/ 445479 h 1382640"/>
                      <a:gd name="connsiteX12" fmla="*/ 53741 w 277689"/>
                      <a:gd name="connsiteY12" fmla="*/ 438222 h 1382640"/>
                      <a:gd name="connsiteX13" fmla="*/ 4164 w 277689"/>
                      <a:gd name="connsiteY13" fmla="*/ 341102 h 1382640"/>
                      <a:gd name="connsiteX14" fmla="*/ 19380 w 277689"/>
                      <a:gd name="connsiteY14" fmla="*/ 170819 h 1382640"/>
                      <a:gd name="connsiteX15" fmla="*/ 55609 w 277689"/>
                      <a:gd name="connsiteY15" fmla="*/ 145972 h 1382640"/>
                      <a:gd name="connsiteX16" fmla="*/ 65455 w 277689"/>
                      <a:gd name="connsiteY16" fmla="*/ 142675 h 1382640"/>
                      <a:gd name="connsiteX17" fmla="*/ 72521 w 277689"/>
                      <a:gd name="connsiteY17" fmla="*/ 129145 h 1382640"/>
                      <a:gd name="connsiteX18" fmla="*/ 103810 w 277689"/>
                      <a:gd name="connsiteY18" fmla="*/ 112415 h 1382640"/>
                      <a:gd name="connsiteX19" fmla="*/ 122404 w 277689"/>
                      <a:gd name="connsiteY19" fmla="*/ 122358 h 1382640"/>
                      <a:gd name="connsiteX20" fmla="*/ 122528 w 277689"/>
                      <a:gd name="connsiteY20" fmla="*/ 121561 h 1382640"/>
                      <a:gd name="connsiteX21" fmla="*/ 163300 w 277689"/>
                      <a:gd name="connsiteY21" fmla="*/ 86675 h 1382640"/>
                      <a:gd name="connsiteX22" fmla="*/ 190208 w 277689"/>
                      <a:gd name="connsiteY22" fmla="*/ 101062 h 1382640"/>
                      <a:gd name="connsiteX23" fmla="*/ 192472 w 277689"/>
                      <a:gd name="connsiteY23" fmla="*/ 99813 h 1382640"/>
                      <a:gd name="connsiteX24" fmla="*/ 192472 w 277689"/>
                      <a:gd name="connsiteY24" fmla="*/ 33743 h 1382640"/>
                      <a:gd name="connsiteX0" fmla="*/ 192472 w 277689"/>
                      <a:gd name="connsiteY0" fmla="*/ 6109 h 1355006"/>
                      <a:gd name="connsiteX1" fmla="*/ 268479 w 277689"/>
                      <a:gd name="connsiteY1" fmla="*/ 0 h 1355006"/>
                      <a:gd name="connsiteX2" fmla="*/ 268041 w 277689"/>
                      <a:gd name="connsiteY2" fmla="*/ 313468 h 1355006"/>
                      <a:gd name="connsiteX3" fmla="*/ 261662 w 277689"/>
                      <a:gd name="connsiteY3" fmla="*/ 354496 h 1355006"/>
                      <a:gd name="connsiteX4" fmla="*/ 244900 w 277689"/>
                      <a:gd name="connsiteY4" fmla="*/ 404940 h 1355006"/>
                      <a:gd name="connsiteX5" fmla="*/ 277689 w 277689"/>
                      <a:gd name="connsiteY5" fmla="*/ 1209871 h 1355006"/>
                      <a:gd name="connsiteX6" fmla="*/ 160064 w 277689"/>
                      <a:gd name="connsiteY6" fmla="*/ 1355006 h 1355006"/>
                      <a:gd name="connsiteX7" fmla="*/ 160065 w 277689"/>
                      <a:gd name="connsiteY7" fmla="*/ 1355005 h 1355006"/>
                      <a:gd name="connsiteX8" fmla="*/ 42440 w 277689"/>
                      <a:gd name="connsiteY8" fmla="*/ 1209870 h 1355006"/>
                      <a:gd name="connsiteX9" fmla="*/ 83670 w 277689"/>
                      <a:gd name="connsiteY9" fmla="*/ 417768 h 1355006"/>
                      <a:gd name="connsiteX10" fmla="*/ 81424 w 277689"/>
                      <a:gd name="connsiteY10" fmla="*/ 417845 h 1355006"/>
                      <a:gd name="connsiteX11" fmla="*/ 53741 w 277689"/>
                      <a:gd name="connsiteY11" fmla="*/ 410588 h 1355006"/>
                      <a:gd name="connsiteX12" fmla="*/ 4164 w 277689"/>
                      <a:gd name="connsiteY12" fmla="*/ 313468 h 1355006"/>
                      <a:gd name="connsiteX13" fmla="*/ 19380 w 277689"/>
                      <a:gd name="connsiteY13" fmla="*/ 143185 h 1355006"/>
                      <a:gd name="connsiteX14" fmla="*/ 55609 w 277689"/>
                      <a:gd name="connsiteY14" fmla="*/ 118338 h 1355006"/>
                      <a:gd name="connsiteX15" fmla="*/ 65455 w 277689"/>
                      <a:gd name="connsiteY15" fmla="*/ 115041 h 1355006"/>
                      <a:gd name="connsiteX16" fmla="*/ 72521 w 277689"/>
                      <a:gd name="connsiteY16" fmla="*/ 101511 h 1355006"/>
                      <a:gd name="connsiteX17" fmla="*/ 103810 w 277689"/>
                      <a:gd name="connsiteY17" fmla="*/ 84781 h 1355006"/>
                      <a:gd name="connsiteX18" fmla="*/ 122404 w 277689"/>
                      <a:gd name="connsiteY18" fmla="*/ 94724 h 1355006"/>
                      <a:gd name="connsiteX19" fmla="*/ 122528 w 277689"/>
                      <a:gd name="connsiteY19" fmla="*/ 93927 h 1355006"/>
                      <a:gd name="connsiteX20" fmla="*/ 163300 w 277689"/>
                      <a:gd name="connsiteY20" fmla="*/ 59041 h 1355006"/>
                      <a:gd name="connsiteX21" fmla="*/ 190208 w 277689"/>
                      <a:gd name="connsiteY21" fmla="*/ 73428 h 1355006"/>
                      <a:gd name="connsiteX22" fmla="*/ 192472 w 277689"/>
                      <a:gd name="connsiteY22" fmla="*/ 72179 h 1355006"/>
                      <a:gd name="connsiteX23" fmla="*/ 192472 w 277689"/>
                      <a:gd name="connsiteY23" fmla="*/ 6109 h 1355006"/>
                      <a:gd name="connsiteX0" fmla="*/ 192472 w 277689"/>
                      <a:gd name="connsiteY0" fmla="*/ 0 h 1348897"/>
                      <a:gd name="connsiteX1" fmla="*/ 266098 w 277689"/>
                      <a:gd name="connsiteY1" fmla="*/ 66213 h 1348897"/>
                      <a:gd name="connsiteX2" fmla="*/ 268041 w 277689"/>
                      <a:gd name="connsiteY2" fmla="*/ 307359 h 1348897"/>
                      <a:gd name="connsiteX3" fmla="*/ 261662 w 277689"/>
                      <a:gd name="connsiteY3" fmla="*/ 348387 h 1348897"/>
                      <a:gd name="connsiteX4" fmla="*/ 244900 w 277689"/>
                      <a:gd name="connsiteY4" fmla="*/ 398831 h 1348897"/>
                      <a:gd name="connsiteX5" fmla="*/ 277689 w 277689"/>
                      <a:gd name="connsiteY5" fmla="*/ 1203762 h 1348897"/>
                      <a:gd name="connsiteX6" fmla="*/ 160064 w 277689"/>
                      <a:gd name="connsiteY6" fmla="*/ 1348897 h 1348897"/>
                      <a:gd name="connsiteX7" fmla="*/ 160065 w 277689"/>
                      <a:gd name="connsiteY7" fmla="*/ 1348896 h 1348897"/>
                      <a:gd name="connsiteX8" fmla="*/ 42440 w 277689"/>
                      <a:gd name="connsiteY8" fmla="*/ 1203761 h 1348897"/>
                      <a:gd name="connsiteX9" fmla="*/ 83670 w 277689"/>
                      <a:gd name="connsiteY9" fmla="*/ 411659 h 1348897"/>
                      <a:gd name="connsiteX10" fmla="*/ 81424 w 277689"/>
                      <a:gd name="connsiteY10" fmla="*/ 411736 h 1348897"/>
                      <a:gd name="connsiteX11" fmla="*/ 53741 w 277689"/>
                      <a:gd name="connsiteY11" fmla="*/ 404479 h 1348897"/>
                      <a:gd name="connsiteX12" fmla="*/ 4164 w 277689"/>
                      <a:gd name="connsiteY12" fmla="*/ 307359 h 1348897"/>
                      <a:gd name="connsiteX13" fmla="*/ 19380 w 277689"/>
                      <a:gd name="connsiteY13" fmla="*/ 137076 h 1348897"/>
                      <a:gd name="connsiteX14" fmla="*/ 55609 w 277689"/>
                      <a:gd name="connsiteY14" fmla="*/ 112229 h 1348897"/>
                      <a:gd name="connsiteX15" fmla="*/ 65455 w 277689"/>
                      <a:gd name="connsiteY15" fmla="*/ 108932 h 1348897"/>
                      <a:gd name="connsiteX16" fmla="*/ 72521 w 277689"/>
                      <a:gd name="connsiteY16" fmla="*/ 95402 h 1348897"/>
                      <a:gd name="connsiteX17" fmla="*/ 103810 w 277689"/>
                      <a:gd name="connsiteY17" fmla="*/ 78672 h 1348897"/>
                      <a:gd name="connsiteX18" fmla="*/ 122404 w 277689"/>
                      <a:gd name="connsiteY18" fmla="*/ 88615 h 1348897"/>
                      <a:gd name="connsiteX19" fmla="*/ 122528 w 277689"/>
                      <a:gd name="connsiteY19" fmla="*/ 87818 h 1348897"/>
                      <a:gd name="connsiteX20" fmla="*/ 163300 w 277689"/>
                      <a:gd name="connsiteY20" fmla="*/ 52932 h 1348897"/>
                      <a:gd name="connsiteX21" fmla="*/ 190208 w 277689"/>
                      <a:gd name="connsiteY21" fmla="*/ 67319 h 1348897"/>
                      <a:gd name="connsiteX22" fmla="*/ 192472 w 277689"/>
                      <a:gd name="connsiteY22" fmla="*/ 66070 h 1348897"/>
                      <a:gd name="connsiteX23" fmla="*/ 192472 w 277689"/>
                      <a:gd name="connsiteY23" fmla="*/ 0 h 1348897"/>
                      <a:gd name="connsiteX0" fmla="*/ 223429 w 277689"/>
                      <a:gd name="connsiteY0" fmla="*/ 0 h 1326452"/>
                      <a:gd name="connsiteX1" fmla="*/ 266098 w 277689"/>
                      <a:gd name="connsiteY1" fmla="*/ 43768 h 1326452"/>
                      <a:gd name="connsiteX2" fmla="*/ 268041 w 277689"/>
                      <a:gd name="connsiteY2" fmla="*/ 284914 h 1326452"/>
                      <a:gd name="connsiteX3" fmla="*/ 261662 w 277689"/>
                      <a:gd name="connsiteY3" fmla="*/ 325942 h 1326452"/>
                      <a:gd name="connsiteX4" fmla="*/ 244900 w 277689"/>
                      <a:gd name="connsiteY4" fmla="*/ 376386 h 1326452"/>
                      <a:gd name="connsiteX5" fmla="*/ 277689 w 277689"/>
                      <a:gd name="connsiteY5" fmla="*/ 1181317 h 1326452"/>
                      <a:gd name="connsiteX6" fmla="*/ 160064 w 277689"/>
                      <a:gd name="connsiteY6" fmla="*/ 1326452 h 1326452"/>
                      <a:gd name="connsiteX7" fmla="*/ 160065 w 277689"/>
                      <a:gd name="connsiteY7" fmla="*/ 1326451 h 1326452"/>
                      <a:gd name="connsiteX8" fmla="*/ 42440 w 277689"/>
                      <a:gd name="connsiteY8" fmla="*/ 1181316 h 1326452"/>
                      <a:gd name="connsiteX9" fmla="*/ 83670 w 277689"/>
                      <a:gd name="connsiteY9" fmla="*/ 389214 h 1326452"/>
                      <a:gd name="connsiteX10" fmla="*/ 81424 w 277689"/>
                      <a:gd name="connsiteY10" fmla="*/ 389291 h 1326452"/>
                      <a:gd name="connsiteX11" fmla="*/ 53741 w 277689"/>
                      <a:gd name="connsiteY11" fmla="*/ 382034 h 1326452"/>
                      <a:gd name="connsiteX12" fmla="*/ 4164 w 277689"/>
                      <a:gd name="connsiteY12" fmla="*/ 284914 h 1326452"/>
                      <a:gd name="connsiteX13" fmla="*/ 19380 w 277689"/>
                      <a:gd name="connsiteY13" fmla="*/ 114631 h 1326452"/>
                      <a:gd name="connsiteX14" fmla="*/ 55609 w 277689"/>
                      <a:gd name="connsiteY14" fmla="*/ 89784 h 1326452"/>
                      <a:gd name="connsiteX15" fmla="*/ 65455 w 277689"/>
                      <a:gd name="connsiteY15" fmla="*/ 86487 h 1326452"/>
                      <a:gd name="connsiteX16" fmla="*/ 72521 w 277689"/>
                      <a:gd name="connsiteY16" fmla="*/ 72957 h 1326452"/>
                      <a:gd name="connsiteX17" fmla="*/ 103810 w 277689"/>
                      <a:gd name="connsiteY17" fmla="*/ 56227 h 1326452"/>
                      <a:gd name="connsiteX18" fmla="*/ 122404 w 277689"/>
                      <a:gd name="connsiteY18" fmla="*/ 66170 h 1326452"/>
                      <a:gd name="connsiteX19" fmla="*/ 122528 w 277689"/>
                      <a:gd name="connsiteY19" fmla="*/ 65373 h 1326452"/>
                      <a:gd name="connsiteX20" fmla="*/ 163300 w 277689"/>
                      <a:gd name="connsiteY20" fmla="*/ 30487 h 1326452"/>
                      <a:gd name="connsiteX21" fmla="*/ 190208 w 277689"/>
                      <a:gd name="connsiteY21" fmla="*/ 44874 h 1326452"/>
                      <a:gd name="connsiteX22" fmla="*/ 192472 w 277689"/>
                      <a:gd name="connsiteY22" fmla="*/ 43625 h 1326452"/>
                      <a:gd name="connsiteX23" fmla="*/ 223429 w 277689"/>
                      <a:gd name="connsiteY23" fmla="*/ 0 h 1326452"/>
                      <a:gd name="connsiteX0" fmla="*/ 223429 w 277689"/>
                      <a:gd name="connsiteY0" fmla="*/ 3 h 1326455"/>
                      <a:gd name="connsiteX1" fmla="*/ 266098 w 277689"/>
                      <a:gd name="connsiteY1" fmla="*/ 43771 h 1326455"/>
                      <a:gd name="connsiteX2" fmla="*/ 268041 w 277689"/>
                      <a:gd name="connsiteY2" fmla="*/ 284917 h 1326455"/>
                      <a:gd name="connsiteX3" fmla="*/ 261662 w 277689"/>
                      <a:gd name="connsiteY3" fmla="*/ 325945 h 1326455"/>
                      <a:gd name="connsiteX4" fmla="*/ 244900 w 277689"/>
                      <a:gd name="connsiteY4" fmla="*/ 376389 h 1326455"/>
                      <a:gd name="connsiteX5" fmla="*/ 277689 w 277689"/>
                      <a:gd name="connsiteY5" fmla="*/ 1181320 h 1326455"/>
                      <a:gd name="connsiteX6" fmla="*/ 160064 w 277689"/>
                      <a:gd name="connsiteY6" fmla="*/ 1326455 h 1326455"/>
                      <a:gd name="connsiteX7" fmla="*/ 160065 w 277689"/>
                      <a:gd name="connsiteY7" fmla="*/ 1326454 h 1326455"/>
                      <a:gd name="connsiteX8" fmla="*/ 42440 w 277689"/>
                      <a:gd name="connsiteY8" fmla="*/ 1181319 h 1326455"/>
                      <a:gd name="connsiteX9" fmla="*/ 83670 w 277689"/>
                      <a:gd name="connsiteY9" fmla="*/ 389217 h 1326455"/>
                      <a:gd name="connsiteX10" fmla="*/ 81424 w 277689"/>
                      <a:gd name="connsiteY10" fmla="*/ 389294 h 1326455"/>
                      <a:gd name="connsiteX11" fmla="*/ 53741 w 277689"/>
                      <a:gd name="connsiteY11" fmla="*/ 382037 h 1326455"/>
                      <a:gd name="connsiteX12" fmla="*/ 4164 w 277689"/>
                      <a:gd name="connsiteY12" fmla="*/ 284917 h 1326455"/>
                      <a:gd name="connsiteX13" fmla="*/ 19380 w 277689"/>
                      <a:gd name="connsiteY13" fmla="*/ 114634 h 1326455"/>
                      <a:gd name="connsiteX14" fmla="*/ 55609 w 277689"/>
                      <a:gd name="connsiteY14" fmla="*/ 89787 h 1326455"/>
                      <a:gd name="connsiteX15" fmla="*/ 65455 w 277689"/>
                      <a:gd name="connsiteY15" fmla="*/ 86490 h 1326455"/>
                      <a:gd name="connsiteX16" fmla="*/ 72521 w 277689"/>
                      <a:gd name="connsiteY16" fmla="*/ 72960 h 1326455"/>
                      <a:gd name="connsiteX17" fmla="*/ 103810 w 277689"/>
                      <a:gd name="connsiteY17" fmla="*/ 56230 h 1326455"/>
                      <a:gd name="connsiteX18" fmla="*/ 122404 w 277689"/>
                      <a:gd name="connsiteY18" fmla="*/ 66173 h 1326455"/>
                      <a:gd name="connsiteX19" fmla="*/ 122528 w 277689"/>
                      <a:gd name="connsiteY19" fmla="*/ 65376 h 1326455"/>
                      <a:gd name="connsiteX20" fmla="*/ 163300 w 277689"/>
                      <a:gd name="connsiteY20" fmla="*/ 30490 h 1326455"/>
                      <a:gd name="connsiteX21" fmla="*/ 190208 w 277689"/>
                      <a:gd name="connsiteY21" fmla="*/ 44877 h 1326455"/>
                      <a:gd name="connsiteX22" fmla="*/ 192472 w 277689"/>
                      <a:gd name="connsiteY22" fmla="*/ 43628 h 1326455"/>
                      <a:gd name="connsiteX23" fmla="*/ 223429 w 277689"/>
                      <a:gd name="connsiteY23" fmla="*/ 3 h 1326455"/>
                      <a:gd name="connsiteX0" fmla="*/ 223429 w 314414"/>
                      <a:gd name="connsiteY0" fmla="*/ 3 h 1326455"/>
                      <a:gd name="connsiteX1" fmla="*/ 266098 w 314414"/>
                      <a:gd name="connsiteY1" fmla="*/ 43771 h 1326455"/>
                      <a:gd name="connsiteX2" fmla="*/ 314413 w 314414"/>
                      <a:gd name="connsiteY2" fmla="*/ 185828 h 1326455"/>
                      <a:gd name="connsiteX3" fmla="*/ 268041 w 314414"/>
                      <a:gd name="connsiteY3" fmla="*/ 284917 h 1326455"/>
                      <a:gd name="connsiteX4" fmla="*/ 261662 w 314414"/>
                      <a:gd name="connsiteY4" fmla="*/ 325945 h 1326455"/>
                      <a:gd name="connsiteX5" fmla="*/ 244900 w 314414"/>
                      <a:gd name="connsiteY5" fmla="*/ 376389 h 1326455"/>
                      <a:gd name="connsiteX6" fmla="*/ 277689 w 314414"/>
                      <a:gd name="connsiteY6" fmla="*/ 1181320 h 1326455"/>
                      <a:gd name="connsiteX7" fmla="*/ 160064 w 314414"/>
                      <a:gd name="connsiteY7" fmla="*/ 1326455 h 1326455"/>
                      <a:gd name="connsiteX8" fmla="*/ 160065 w 314414"/>
                      <a:gd name="connsiteY8" fmla="*/ 1326454 h 1326455"/>
                      <a:gd name="connsiteX9" fmla="*/ 42440 w 314414"/>
                      <a:gd name="connsiteY9" fmla="*/ 1181319 h 1326455"/>
                      <a:gd name="connsiteX10" fmla="*/ 83670 w 314414"/>
                      <a:gd name="connsiteY10" fmla="*/ 389217 h 1326455"/>
                      <a:gd name="connsiteX11" fmla="*/ 81424 w 314414"/>
                      <a:gd name="connsiteY11" fmla="*/ 389294 h 1326455"/>
                      <a:gd name="connsiteX12" fmla="*/ 53741 w 314414"/>
                      <a:gd name="connsiteY12" fmla="*/ 382037 h 1326455"/>
                      <a:gd name="connsiteX13" fmla="*/ 4164 w 314414"/>
                      <a:gd name="connsiteY13" fmla="*/ 284917 h 1326455"/>
                      <a:gd name="connsiteX14" fmla="*/ 19380 w 314414"/>
                      <a:gd name="connsiteY14" fmla="*/ 114634 h 1326455"/>
                      <a:gd name="connsiteX15" fmla="*/ 55609 w 314414"/>
                      <a:gd name="connsiteY15" fmla="*/ 89787 h 1326455"/>
                      <a:gd name="connsiteX16" fmla="*/ 65455 w 314414"/>
                      <a:gd name="connsiteY16" fmla="*/ 86490 h 1326455"/>
                      <a:gd name="connsiteX17" fmla="*/ 72521 w 314414"/>
                      <a:gd name="connsiteY17" fmla="*/ 72960 h 1326455"/>
                      <a:gd name="connsiteX18" fmla="*/ 103810 w 314414"/>
                      <a:gd name="connsiteY18" fmla="*/ 56230 h 1326455"/>
                      <a:gd name="connsiteX19" fmla="*/ 122404 w 314414"/>
                      <a:gd name="connsiteY19" fmla="*/ 66173 h 1326455"/>
                      <a:gd name="connsiteX20" fmla="*/ 122528 w 314414"/>
                      <a:gd name="connsiteY20" fmla="*/ 65376 h 1326455"/>
                      <a:gd name="connsiteX21" fmla="*/ 163300 w 314414"/>
                      <a:gd name="connsiteY21" fmla="*/ 30490 h 1326455"/>
                      <a:gd name="connsiteX22" fmla="*/ 190208 w 314414"/>
                      <a:gd name="connsiteY22" fmla="*/ 44877 h 1326455"/>
                      <a:gd name="connsiteX23" fmla="*/ 192472 w 314414"/>
                      <a:gd name="connsiteY23" fmla="*/ 43628 h 1326455"/>
                      <a:gd name="connsiteX24" fmla="*/ 223429 w 314414"/>
                      <a:gd name="connsiteY24" fmla="*/ 3 h 1326455"/>
                      <a:gd name="connsiteX0" fmla="*/ 223429 w 319560"/>
                      <a:gd name="connsiteY0" fmla="*/ 3 h 1326455"/>
                      <a:gd name="connsiteX1" fmla="*/ 266098 w 319560"/>
                      <a:gd name="connsiteY1" fmla="*/ 43771 h 1326455"/>
                      <a:gd name="connsiteX2" fmla="*/ 314413 w 319560"/>
                      <a:gd name="connsiteY2" fmla="*/ 185828 h 1326455"/>
                      <a:gd name="connsiteX3" fmla="*/ 268041 w 319560"/>
                      <a:gd name="connsiteY3" fmla="*/ 284917 h 1326455"/>
                      <a:gd name="connsiteX4" fmla="*/ 261662 w 319560"/>
                      <a:gd name="connsiteY4" fmla="*/ 325945 h 1326455"/>
                      <a:gd name="connsiteX5" fmla="*/ 244900 w 319560"/>
                      <a:gd name="connsiteY5" fmla="*/ 376389 h 1326455"/>
                      <a:gd name="connsiteX6" fmla="*/ 277689 w 319560"/>
                      <a:gd name="connsiteY6" fmla="*/ 1181320 h 1326455"/>
                      <a:gd name="connsiteX7" fmla="*/ 160064 w 319560"/>
                      <a:gd name="connsiteY7" fmla="*/ 1326455 h 1326455"/>
                      <a:gd name="connsiteX8" fmla="*/ 160065 w 319560"/>
                      <a:gd name="connsiteY8" fmla="*/ 1326454 h 1326455"/>
                      <a:gd name="connsiteX9" fmla="*/ 42440 w 319560"/>
                      <a:gd name="connsiteY9" fmla="*/ 1181319 h 1326455"/>
                      <a:gd name="connsiteX10" fmla="*/ 83670 w 319560"/>
                      <a:gd name="connsiteY10" fmla="*/ 389217 h 1326455"/>
                      <a:gd name="connsiteX11" fmla="*/ 81424 w 319560"/>
                      <a:gd name="connsiteY11" fmla="*/ 389294 h 1326455"/>
                      <a:gd name="connsiteX12" fmla="*/ 53741 w 319560"/>
                      <a:gd name="connsiteY12" fmla="*/ 382037 h 1326455"/>
                      <a:gd name="connsiteX13" fmla="*/ 4164 w 319560"/>
                      <a:gd name="connsiteY13" fmla="*/ 284917 h 1326455"/>
                      <a:gd name="connsiteX14" fmla="*/ 19380 w 319560"/>
                      <a:gd name="connsiteY14" fmla="*/ 114634 h 1326455"/>
                      <a:gd name="connsiteX15" fmla="*/ 55609 w 319560"/>
                      <a:gd name="connsiteY15" fmla="*/ 89787 h 1326455"/>
                      <a:gd name="connsiteX16" fmla="*/ 65455 w 319560"/>
                      <a:gd name="connsiteY16" fmla="*/ 86490 h 1326455"/>
                      <a:gd name="connsiteX17" fmla="*/ 72521 w 319560"/>
                      <a:gd name="connsiteY17" fmla="*/ 72960 h 1326455"/>
                      <a:gd name="connsiteX18" fmla="*/ 103810 w 319560"/>
                      <a:gd name="connsiteY18" fmla="*/ 56230 h 1326455"/>
                      <a:gd name="connsiteX19" fmla="*/ 122404 w 319560"/>
                      <a:gd name="connsiteY19" fmla="*/ 66173 h 1326455"/>
                      <a:gd name="connsiteX20" fmla="*/ 122528 w 319560"/>
                      <a:gd name="connsiteY20" fmla="*/ 65376 h 1326455"/>
                      <a:gd name="connsiteX21" fmla="*/ 163300 w 319560"/>
                      <a:gd name="connsiteY21" fmla="*/ 30490 h 1326455"/>
                      <a:gd name="connsiteX22" fmla="*/ 190208 w 319560"/>
                      <a:gd name="connsiteY22" fmla="*/ 44877 h 1326455"/>
                      <a:gd name="connsiteX23" fmla="*/ 192472 w 319560"/>
                      <a:gd name="connsiteY23" fmla="*/ 43628 h 1326455"/>
                      <a:gd name="connsiteX24" fmla="*/ 223429 w 319560"/>
                      <a:gd name="connsiteY24" fmla="*/ 3 h 1326455"/>
                      <a:gd name="connsiteX0" fmla="*/ 223429 w 314413"/>
                      <a:gd name="connsiteY0" fmla="*/ 3 h 1326455"/>
                      <a:gd name="connsiteX1" fmla="*/ 266098 w 314413"/>
                      <a:gd name="connsiteY1" fmla="*/ 43771 h 1326455"/>
                      <a:gd name="connsiteX2" fmla="*/ 314413 w 314413"/>
                      <a:gd name="connsiteY2" fmla="*/ 185828 h 1326455"/>
                      <a:gd name="connsiteX3" fmla="*/ 261662 w 314413"/>
                      <a:gd name="connsiteY3" fmla="*/ 325945 h 1326455"/>
                      <a:gd name="connsiteX4" fmla="*/ 244900 w 314413"/>
                      <a:gd name="connsiteY4" fmla="*/ 376389 h 1326455"/>
                      <a:gd name="connsiteX5" fmla="*/ 277689 w 314413"/>
                      <a:gd name="connsiteY5" fmla="*/ 1181320 h 1326455"/>
                      <a:gd name="connsiteX6" fmla="*/ 160064 w 314413"/>
                      <a:gd name="connsiteY6" fmla="*/ 1326455 h 1326455"/>
                      <a:gd name="connsiteX7" fmla="*/ 160065 w 314413"/>
                      <a:gd name="connsiteY7" fmla="*/ 1326454 h 1326455"/>
                      <a:gd name="connsiteX8" fmla="*/ 42440 w 314413"/>
                      <a:gd name="connsiteY8" fmla="*/ 1181319 h 1326455"/>
                      <a:gd name="connsiteX9" fmla="*/ 83670 w 314413"/>
                      <a:gd name="connsiteY9" fmla="*/ 389217 h 1326455"/>
                      <a:gd name="connsiteX10" fmla="*/ 81424 w 314413"/>
                      <a:gd name="connsiteY10" fmla="*/ 389294 h 1326455"/>
                      <a:gd name="connsiteX11" fmla="*/ 53741 w 314413"/>
                      <a:gd name="connsiteY11" fmla="*/ 382037 h 1326455"/>
                      <a:gd name="connsiteX12" fmla="*/ 4164 w 314413"/>
                      <a:gd name="connsiteY12" fmla="*/ 284917 h 1326455"/>
                      <a:gd name="connsiteX13" fmla="*/ 19380 w 314413"/>
                      <a:gd name="connsiteY13" fmla="*/ 114634 h 1326455"/>
                      <a:gd name="connsiteX14" fmla="*/ 55609 w 314413"/>
                      <a:gd name="connsiteY14" fmla="*/ 89787 h 1326455"/>
                      <a:gd name="connsiteX15" fmla="*/ 65455 w 314413"/>
                      <a:gd name="connsiteY15" fmla="*/ 86490 h 1326455"/>
                      <a:gd name="connsiteX16" fmla="*/ 72521 w 314413"/>
                      <a:gd name="connsiteY16" fmla="*/ 72960 h 1326455"/>
                      <a:gd name="connsiteX17" fmla="*/ 103810 w 314413"/>
                      <a:gd name="connsiteY17" fmla="*/ 56230 h 1326455"/>
                      <a:gd name="connsiteX18" fmla="*/ 122404 w 314413"/>
                      <a:gd name="connsiteY18" fmla="*/ 66173 h 1326455"/>
                      <a:gd name="connsiteX19" fmla="*/ 122528 w 314413"/>
                      <a:gd name="connsiteY19" fmla="*/ 65376 h 1326455"/>
                      <a:gd name="connsiteX20" fmla="*/ 163300 w 314413"/>
                      <a:gd name="connsiteY20" fmla="*/ 30490 h 1326455"/>
                      <a:gd name="connsiteX21" fmla="*/ 190208 w 314413"/>
                      <a:gd name="connsiteY21" fmla="*/ 44877 h 1326455"/>
                      <a:gd name="connsiteX22" fmla="*/ 192472 w 314413"/>
                      <a:gd name="connsiteY22" fmla="*/ 43628 h 1326455"/>
                      <a:gd name="connsiteX23" fmla="*/ 223429 w 314413"/>
                      <a:gd name="connsiteY23" fmla="*/ 3 h 1326455"/>
                      <a:gd name="connsiteX0" fmla="*/ 223429 w 314413"/>
                      <a:gd name="connsiteY0" fmla="*/ 3 h 1326455"/>
                      <a:gd name="connsiteX1" fmla="*/ 266098 w 314413"/>
                      <a:gd name="connsiteY1" fmla="*/ 43771 h 1326455"/>
                      <a:gd name="connsiteX2" fmla="*/ 314413 w 314413"/>
                      <a:gd name="connsiteY2" fmla="*/ 185828 h 1326455"/>
                      <a:gd name="connsiteX3" fmla="*/ 278330 w 314413"/>
                      <a:gd name="connsiteY3" fmla="*/ 328439 h 1326455"/>
                      <a:gd name="connsiteX4" fmla="*/ 244900 w 314413"/>
                      <a:gd name="connsiteY4" fmla="*/ 376389 h 1326455"/>
                      <a:gd name="connsiteX5" fmla="*/ 277689 w 314413"/>
                      <a:gd name="connsiteY5" fmla="*/ 1181320 h 1326455"/>
                      <a:gd name="connsiteX6" fmla="*/ 160064 w 314413"/>
                      <a:gd name="connsiteY6" fmla="*/ 1326455 h 1326455"/>
                      <a:gd name="connsiteX7" fmla="*/ 160065 w 314413"/>
                      <a:gd name="connsiteY7" fmla="*/ 1326454 h 1326455"/>
                      <a:gd name="connsiteX8" fmla="*/ 42440 w 314413"/>
                      <a:gd name="connsiteY8" fmla="*/ 1181319 h 1326455"/>
                      <a:gd name="connsiteX9" fmla="*/ 83670 w 314413"/>
                      <a:gd name="connsiteY9" fmla="*/ 389217 h 1326455"/>
                      <a:gd name="connsiteX10" fmla="*/ 81424 w 314413"/>
                      <a:gd name="connsiteY10" fmla="*/ 389294 h 1326455"/>
                      <a:gd name="connsiteX11" fmla="*/ 53741 w 314413"/>
                      <a:gd name="connsiteY11" fmla="*/ 382037 h 1326455"/>
                      <a:gd name="connsiteX12" fmla="*/ 4164 w 314413"/>
                      <a:gd name="connsiteY12" fmla="*/ 284917 h 1326455"/>
                      <a:gd name="connsiteX13" fmla="*/ 19380 w 314413"/>
                      <a:gd name="connsiteY13" fmla="*/ 114634 h 1326455"/>
                      <a:gd name="connsiteX14" fmla="*/ 55609 w 314413"/>
                      <a:gd name="connsiteY14" fmla="*/ 89787 h 1326455"/>
                      <a:gd name="connsiteX15" fmla="*/ 65455 w 314413"/>
                      <a:gd name="connsiteY15" fmla="*/ 86490 h 1326455"/>
                      <a:gd name="connsiteX16" fmla="*/ 72521 w 314413"/>
                      <a:gd name="connsiteY16" fmla="*/ 72960 h 1326455"/>
                      <a:gd name="connsiteX17" fmla="*/ 103810 w 314413"/>
                      <a:gd name="connsiteY17" fmla="*/ 56230 h 1326455"/>
                      <a:gd name="connsiteX18" fmla="*/ 122404 w 314413"/>
                      <a:gd name="connsiteY18" fmla="*/ 66173 h 1326455"/>
                      <a:gd name="connsiteX19" fmla="*/ 122528 w 314413"/>
                      <a:gd name="connsiteY19" fmla="*/ 65376 h 1326455"/>
                      <a:gd name="connsiteX20" fmla="*/ 163300 w 314413"/>
                      <a:gd name="connsiteY20" fmla="*/ 30490 h 1326455"/>
                      <a:gd name="connsiteX21" fmla="*/ 190208 w 314413"/>
                      <a:gd name="connsiteY21" fmla="*/ 44877 h 1326455"/>
                      <a:gd name="connsiteX22" fmla="*/ 192472 w 314413"/>
                      <a:gd name="connsiteY22" fmla="*/ 43628 h 1326455"/>
                      <a:gd name="connsiteX23" fmla="*/ 223429 w 314413"/>
                      <a:gd name="connsiteY23" fmla="*/ 3 h 1326455"/>
                      <a:gd name="connsiteX0" fmla="*/ 223429 w 333463"/>
                      <a:gd name="connsiteY0" fmla="*/ 3 h 1326455"/>
                      <a:gd name="connsiteX1" fmla="*/ 266098 w 333463"/>
                      <a:gd name="connsiteY1" fmla="*/ 43771 h 1326455"/>
                      <a:gd name="connsiteX2" fmla="*/ 333463 w 333463"/>
                      <a:gd name="connsiteY2" fmla="*/ 220742 h 1326455"/>
                      <a:gd name="connsiteX3" fmla="*/ 278330 w 333463"/>
                      <a:gd name="connsiteY3" fmla="*/ 328439 h 1326455"/>
                      <a:gd name="connsiteX4" fmla="*/ 244900 w 333463"/>
                      <a:gd name="connsiteY4" fmla="*/ 376389 h 1326455"/>
                      <a:gd name="connsiteX5" fmla="*/ 277689 w 333463"/>
                      <a:gd name="connsiteY5" fmla="*/ 1181320 h 1326455"/>
                      <a:gd name="connsiteX6" fmla="*/ 160064 w 333463"/>
                      <a:gd name="connsiteY6" fmla="*/ 1326455 h 1326455"/>
                      <a:gd name="connsiteX7" fmla="*/ 160065 w 333463"/>
                      <a:gd name="connsiteY7" fmla="*/ 1326454 h 1326455"/>
                      <a:gd name="connsiteX8" fmla="*/ 42440 w 333463"/>
                      <a:gd name="connsiteY8" fmla="*/ 1181319 h 1326455"/>
                      <a:gd name="connsiteX9" fmla="*/ 83670 w 333463"/>
                      <a:gd name="connsiteY9" fmla="*/ 389217 h 1326455"/>
                      <a:gd name="connsiteX10" fmla="*/ 81424 w 333463"/>
                      <a:gd name="connsiteY10" fmla="*/ 389294 h 1326455"/>
                      <a:gd name="connsiteX11" fmla="*/ 53741 w 333463"/>
                      <a:gd name="connsiteY11" fmla="*/ 382037 h 1326455"/>
                      <a:gd name="connsiteX12" fmla="*/ 4164 w 333463"/>
                      <a:gd name="connsiteY12" fmla="*/ 284917 h 1326455"/>
                      <a:gd name="connsiteX13" fmla="*/ 19380 w 333463"/>
                      <a:gd name="connsiteY13" fmla="*/ 114634 h 1326455"/>
                      <a:gd name="connsiteX14" fmla="*/ 55609 w 333463"/>
                      <a:gd name="connsiteY14" fmla="*/ 89787 h 1326455"/>
                      <a:gd name="connsiteX15" fmla="*/ 65455 w 333463"/>
                      <a:gd name="connsiteY15" fmla="*/ 86490 h 1326455"/>
                      <a:gd name="connsiteX16" fmla="*/ 72521 w 333463"/>
                      <a:gd name="connsiteY16" fmla="*/ 72960 h 1326455"/>
                      <a:gd name="connsiteX17" fmla="*/ 103810 w 333463"/>
                      <a:gd name="connsiteY17" fmla="*/ 56230 h 1326455"/>
                      <a:gd name="connsiteX18" fmla="*/ 122404 w 333463"/>
                      <a:gd name="connsiteY18" fmla="*/ 66173 h 1326455"/>
                      <a:gd name="connsiteX19" fmla="*/ 122528 w 333463"/>
                      <a:gd name="connsiteY19" fmla="*/ 65376 h 1326455"/>
                      <a:gd name="connsiteX20" fmla="*/ 163300 w 333463"/>
                      <a:gd name="connsiteY20" fmla="*/ 30490 h 1326455"/>
                      <a:gd name="connsiteX21" fmla="*/ 190208 w 333463"/>
                      <a:gd name="connsiteY21" fmla="*/ 44877 h 1326455"/>
                      <a:gd name="connsiteX22" fmla="*/ 192472 w 333463"/>
                      <a:gd name="connsiteY22" fmla="*/ 43628 h 1326455"/>
                      <a:gd name="connsiteX23" fmla="*/ 223429 w 333463"/>
                      <a:gd name="connsiteY23" fmla="*/ 3 h 1326455"/>
                      <a:gd name="connsiteX0" fmla="*/ 223429 w 333463"/>
                      <a:gd name="connsiteY0" fmla="*/ 3 h 1326455"/>
                      <a:gd name="connsiteX1" fmla="*/ 266098 w 333463"/>
                      <a:gd name="connsiteY1" fmla="*/ 43771 h 1326455"/>
                      <a:gd name="connsiteX2" fmla="*/ 333463 w 333463"/>
                      <a:gd name="connsiteY2" fmla="*/ 220742 h 1326455"/>
                      <a:gd name="connsiteX3" fmla="*/ 278330 w 333463"/>
                      <a:gd name="connsiteY3" fmla="*/ 328439 h 1326455"/>
                      <a:gd name="connsiteX4" fmla="*/ 244900 w 333463"/>
                      <a:gd name="connsiteY4" fmla="*/ 376389 h 1326455"/>
                      <a:gd name="connsiteX5" fmla="*/ 277689 w 333463"/>
                      <a:gd name="connsiteY5" fmla="*/ 1181320 h 1326455"/>
                      <a:gd name="connsiteX6" fmla="*/ 160064 w 333463"/>
                      <a:gd name="connsiteY6" fmla="*/ 1326455 h 1326455"/>
                      <a:gd name="connsiteX7" fmla="*/ 160065 w 333463"/>
                      <a:gd name="connsiteY7" fmla="*/ 1326454 h 1326455"/>
                      <a:gd name="connsiteX8" fmla="*/ 42440 w 333463"/>
                      <a:gd name="connsiteY8" fmla="*/ 1181319 h 1326455"/>
                      <a:gd name="connsiteX9" fmla="*/ 83670 w 333463"/>
                      <a:gd name="connsiteY9" fmla="*/ 389217 h 1326455"/>
                      <a:gd name="connsiteX10" fmla="*/ 81424 w 333463"/>
                      <a:gd name="connsiteY10" fmla="*/ 389294 h 1326455"/>
                      <a:gd name="connsiteX11" fmla="*/ 53741 w 333463"/>
                      <a:gd name="connsiteY11" fmla="*/ 382037 h 1326455"/>
                      <a:gd name="connsiteX12" fmla="*/ 4164 w 333463"/>
                      <a:gd name="connsiteY12" fmla="*/ 284917 h 1326455"/>
                      <a:gd name="connsiteX13" fmla="*/ 19380 w 333463"/>
                      <a:gd name="connsiteY13" fmla="*/ 114634 h 1326455"/>
                      <a:gd name="connsiteX14" fmla="*/ 55609 w 333463"/>
                      <a:gd name="connsiteY14" fmla="*/ 89787 h 1326455"/>
                      <a:gd name="connsiteX15" fmla="*/ 65455 w 333463"/>
                      <a:gd name="connsiteY15" fmla="*/ 86490 h 1326455"/>
                      <a:gd name="connsiteX16" fmla="*/ 72521 w 333463"/>
                      <a:gd name="connsiteY16" fmla="*/ 72960 h 1326455"/>
                      <a:gd name="connsiteX17" fmla="*/ 103810 w 333463"/>
                      <a:gd name="connsiteY17" fmla="*/ 56230 h 1326455"/>
                      <a:gd name="connsiteX18" fmla="*/ 122404 w 333463"/>
                      <a:gd name="connsiteY18" fmla="*/ 66173 h 1326455"/>
                      <a:gd name="connsiteX19" fmla="*/ 122528 w 333463"/>
                      <a:gd name="connsiteY19" fmla="*/ 65376 h 1326455"/>
                      <a:gd name="connsiteX20" fmla="*/ 163300 w 333463"/>
                      <a:gd name="connsiteY20" fmla="*/ 30490 h 1326455"/>
                      <a:gd name="connsiteX21" fmla="*/ 190208 w 333463"/>
                      <a:gd name="connsiteY21" fmla="*/ 44877 h 1326455"/>
                      <a:gd name="connsiteX22" fmla="*/ 192472 w 333463"/>
                      <a:gd name="connsiteY22" fmla="*/ 43628 h 1326455"/>
                      <a:gd name="connsiteX23" fmla="*/ 223429 w 333463"/>
                      <a:gd name="connsiteY23" fmla="*/ 3 h 1326455"/>
                      <a:gd name="connsiteX0" fmla="*/ 223429 w 333466"/>
                      <a:gd name="connsiteY0" fmla="*/ 3 h 1326455"/>
                      <a:gd name="connsiteX1" fmla="*/ 266098 w 333466"/>
                      <a:gd name="connsiteY1" fmla="*/ 43771 h 1326455"/>
                      <a:gd name="connsiteX2" fmla="*/ 281076 w 333466"/>
                      <a:gd name="connsiteY2" fmla="*/ 133457 h 1326455"/>
                      <a:gd name="connsiteX3" fmla="*/ 333463 w 333466"/>
                      <a:gd name="connsiteY3" fmla="*/ 220742 h 1326455"/>
                      <a:gd name="connsiteX4" fmla="*/ 278330 w 333466"/>
                      <a:gd name="connsiteY4" fmla="*/ 328439 h 1326455"/>
                      <a:gd name="connsiteX5" fmla="*/ 244900 w 333466"/>
                      <a:gd name="connsiteY5" fmla="*/ 376389 h 1326455"/>
                      <a:gd name="connsiteX6" fmla="*/ 277689 w 333466"/>
                      <a:gd name="connsiteY6" fmla="*/ 1181320 h 1326455"/>
                      <a:gd name="connsiteX7" fmla="*/ 160064 w 333466"/>
                      <a:gd name="connsiteY7" fmla="*/ 1326455 h 1326455"/>
                      <a:gd name="connsiteX8" fmla="*/ 160065 w 333466"/>
                      <a:gd name="connsiteY8" fmla="*/ 1326454 h 1326455"/>
                      <a:gd name="connsiteX9" fmla="*/ 42440 w 333466"/>
                      <a:gd name="connsiteY9" fmla="*/ 1181319 h 1326455"/>
                      <a:gd name="connsiteX10" fmla="*/ 83670 w 333466"/>
                      <a:gd name="connsiteY10" fmla="*/ 389217 h 1326455"/>
                      <a:gd name="connsiteX11" fmla="*/ 81424 w 333466"/>
                      <a:gd name="connsiteY11" fmla="*/ 389294 h 1326455"/>
                      <a:gd name="connsiteX12" fmla="*/ 53741 w 333466"/>
                      <a:gd name="connsiteY12" fmla="*/ 382037 h 1326455"/>
                      <a:gd name="connsiteX13" fmla="*/ 4164 w 333466"/>
                      <a:gd name="connsiteY13" fmla="*/ 284917 h 1326455"/>
                      <a:gd name="connsiteX14" fmla="*/ 19380 w 333466"/>
                      <a:gd name="connsiteY14" fmla="*/ 114634 h 1326455"/>
                      <a:gd name="connsiteX15" fmla="*/ 55609 w 333466"/>
                      <a:gd name="connsiteY15" fmla="*/ 89787 h 1326455"/>
                      <a:gd name="connsiteX16" fmla="*/ 65455 w 333466"/>
                      <a:gd name="connsiteY16" fmla="*/ 86490 h 1326455"/>
                      <a:gd name="connsiteX17" fmla="*/ 72521 w 333466"/>
                      <a:gd name="connsiteY17" fmla="*/ 72960 h 1326455"/>
                      <a:gd name="connsiteX18" fmla="*/ 103810 w 333466"/>
                      <a:gd name="connsiteY18" fmla="*/ 56230 h 1326455"/>
                      <a:gd name="connsiteX19" fmla="*/ 122404 w 333466"/>
                      <a:gd name="connsiteY19" fmla="*/ 66173 h 1326455"/>
                      <a:gd name="connsiteX20" fmla="*/ 122528 w 333466"/>
                      <a:gd name="connsiteY20" fmla="*/ 65376 h 1326455"/>
                      <a:gd name="connsiteX21" fmla="*/ 163300 w 333466"/>
                      <a:gd name="connsiteY21" fmla="*/ 30490 h 1326455"/>
                      <a:gd name="connsiteX22" fmla="*/ 190208 w 333466"/>
                      <a:gd name="connsiteY22" fmla="*/ 44877 h 1326455"/>
                      <a:gd name="connsiteX23" fmla="*/ 192472 w 333466"/>
                      <a:gd name="connsiteY23" fmla="*/ 43628 h 1326455"/>
                      <a:gd name="connsiteX24" fmla="*/ 223429 w 333466"/>
                      <a:gd name="connsiteY24" fmla="*/ 3 h 1326455"/>
                      <a:gd name="connsiteX0" fmla="*/ 223429 w 334093"/>
                      <a:gd name="connsiteY0" fmla="*/ 3 h 1326455"/>
                      <a:gd name="connsiteX1" fmla="*/ 266098 w 334093"/>
                      <a:gd name="connsiteY1" fmla="*/ 43771 h 1326455"/>
                      <a:gd name="connsiteX2" fmla="*/ 281076 w 334093"/>
                      <a:gd name="connsiteY2" fmla="*/ 133457 h 1326455"/>
                      <a:gd name="connsiteX3" fmla="*/ 333463 w 334093"/>
                      <a:gd name="connsiteY3" fmla="*/ 220742 h 1326455"/>
                      <a:gd name="connsiteX4" fmla="*/ 278330 w 334093"/>
                      <a:gd name="connsiteY4" fmla="*/ 328439 h 1326455"/>
                      <a:gd name="connsiteX5" fmla="*/ 244900 w 334093"/>
                      <a:gd name="connsiteY5" fmla="*/ 376389 h 1326455"/>
                      <a:gd name="connsiteX6" fmla="*/ 277689 w 334093"/>
                      <a:gd name="connsiteY6" fmla="*/ 1181320 h 1326455"/>
                      <a:gd name="connsiteX7" fmla="*/ 160064 w 334093"/>
                      <a:gd name="connsiteY7" fmla="*/ 1326455 h 1326455"/>
                      <a:gd name="connsiteX8" fmla="*/ 160065 w 334093"/>
                      <a:gd name="connsiteY8" fmla="*/ 1326454 h 1326455"/>
                      <a:gd name="connsiteX9" fmla="*/ 42440 w 334093"/>
                      <a:gd name="connsiteY9" fmla="*/ 1181319 h 1326455"/>
                      <a:gd name="connsiteX10" fmla="*/ 83670 w 334093"/>
                      <a:gd name="connsiteY10" fmla="*/ 389217 h 1326455"/>
                      <a:gd name="connsiteX11" fmla="*/ 81424 w 334093"/>
                      <a:gd name="connsiteY11" fmla="*/ 389294 h 1326455"/>
                      <a:gd name="connsiteX12" fmla="*/ 53741 w 334093"/>
                      <a:gd name="connsiteY12" fmla="*/ 382037 h 1326455"/>
                      <a:gd name="connsiteX13" fmla="*/ 4164 w 334093"/>
                      <a:gd name="connsiteY13" fmla="*/ 284917 h 1326455"/>
                      <a:gd name="connsiteX14" fmla="*/ 19380 w 334093"/>
                      <a:gd name="connsiteY14" fmla="*/ 114634 h 1326455"/>
                      <a:gd name="connsiteX15" fmla="*/ 55609 w 334093"/>
                      <a:gd name="connsiteY15" fmla="*/ 89787 h 1326455"/>
                      <a:gd name="connsiteX16" fmla="*/ 65455 w 334093"/>
                      <a:gd name="connsiteY16" fmla="*/ 86490 h 1326455"/>
                      <a:gd name="connsiteX17" fmla="*/ 72521 w 334093"/>
                      <a:gd name="connsiteY17" fmla="*/ 72960 h 1326455"/>
                      <a:gd name="connsiteX18" fmla="*/ 103810 w 334093"/>
                      <a:gd name="connsiteY18" fmla="*/ 56230 h 1326455"/>
                      <a:gd name="connsiteX19" fmla="*/ 122404 w 334093"/>
                      <a:gd name="connsiteY19" fmla="*/ 66173 h 1326455"/>
                      <a:gd name="connsiteX20" fmla="*/ 122528 w 334093"/>
                      <a:gd name="connsiteY20" fmla="*/ 65376 h 1326455"/>
                      <a:gd name="connsiteX21" fmla="*/ 163300 w 334093"/>
                      <a:gd name="connsiteY21" fmla="*/ 30490 h 1326455"/>
                      <a:gd name="connsiteX22" fmla="*/ 190208 w 334093"/>
                      <a:gd name="connsiteY22" fmla="*/ 44877 h 1326455"/>
                      <a:gd name="connsiteX23" fmla="*/ 192472 w 334093"/>
                      <a:gd name="connsiteY23" fmla="*/ 43628 h 1326455"/>
                      <a:gd name="connsiteX24" fmla="*/ 223429 w 334093"/>
                      <a:gd name="connsiteY24" fmla="*/ 3 h 1326455"/>
                      <a:gd name="connsiteX0" fmla="*/ 223429 w 337658"/>
                      <a:gd name="connsiteY0" fmla="*/ 3 h 1326455"/>
                      <a:gd name="connsiteX1" fmla="*/ 266098 w 337658"/>
                      <a:gd name="connsiteY1" fmla="*/ 43771 h 1326455"/>
                      <a:gd name="connsiteX2" fmla="*/ 281076 w 337658"/>
                      <a:gd name="connsiteY2" fmla="*/ 133457 h 1326455"/>
                      <a:gd name="connsiteX3" fmla="*/ 333463 w 337658"/>
                      <a:gd name="connsiteY3" fmla="*/ 220742 h 1326455"/>
                      <a:gd name="connsiteX4" fmla="*/ 278330 w 337658"/>
                      <a:gd name="connsiteY4" fmla="*/ 328439 h 1326455"/>
                      <a:gd name="connsiteX5" fmla="*/ 244900 w 337658"/>
                      <a:gd name="connsiteY5" fmla="*/ 376389 h 1326455"/>
                      <a:gd name="connsiteX6" fmla="*/ 277689 w 337658"/>
                      <a:gd name="connsiteY6" fmla="*/ 1181320 h 1326455"/>
                      <a:gd name="connsiteX7" fmla="*/ 160064 w 337658"/>
                      <a:gd name="connsiteY7" fmla="*/ 1326455 h 1326455"/>
                      <a:gd name="connsiteX8" fmla="*/ 160065 w 337658"/>
                      <a:gd name="connsiteY8" fmla="*/ 1326454 h 1326455"/>
                      <a:gd name="connsiteX9" fmla="*/ 42440 w 337658"/>
                      <a:gd name="connsiteY9" fmla="*/ 1181319 h 1326455"/>
                      <a:gd name="connsiteX10" fmla="*/ 83670 w 337658"/>
                      <a:gd name="connsiteY10" fmla="*/ 389217 h 1326455"/>
                      <a:gd name="connsiteX11" fmla="*/ 81424 w 337658"/>
                      <a:gd name="connsiteY11" fmla="*/ 389294 h 1326455"/>
                      <a:gd name="connsiteX12" fmla="*/ 53741 w 337658"/>
                      <a:gd name="connsiteY12" fmla="*/ 382037 h 1326455"/>
                      <a:gd name="connsiteX13" fmla="*/ 4164 w 337658"/>
                      <a:gd name="connsiteY13" fmla="*/ 284917 h 1326455"/>
                      <a:gd name="connsiteX14" fmla="*/ 19380 w 337658"/>
                      <a:gd name="connsiteY14" fmla="*/ 114634 h 1326455"/>
                      <a:gd name="connsiteX15" fmla="*/ 55609 w 337658"/>
                      <a:gd name="connsiteY15" fmla="*/ 89787 h 1326455"/>
                      <a:gd name="connsiteX16" fmla="*/ 65455 w 337658"/>
                      <a:gd name="connsiteY16" fmla="*/ 86490 h 1326455"/>
                      <a:gd name="connsiteX17" fmla="*/ 72521 w 337658"/>
                      <a:gd name="connsiteY17" fmla="*/ 72960 h 1326455"/>
                      <a:gd name="connsiteX18" fmla="*/ 103810 w 337658"/>
                      <a:gd name="connsiteY18" fmla="*/ 56230 h 1326455"/>
                      <a:gd name="connsiteX19" fmla="*/ 122404 w 337658"/>
                      <a:gd name="connsiteY19" fmla="*/ 66173 h 1326455"/>
                      <a:gd name="connsiteX20" fmla="*/ 122528 w 337658"/>
                      <a:gd name="connsiteY20" fmla="*/ 65376 h 1326455"/>
                      <a:gd name="connsiteX21" fmla="*/ 163300 w 337658"/>
                      <a:gd name="connsiteY21" fmla="*/ 30490 h 1326455"/>
                      <a:gd name="connsiteX22" fmla="*/ 190208 w 337658"/>
                      <a:gd name="connsiteY22" fmla="*/ 44877 h 1326455"/>
                      <a:gd name="connsiteX23" fmla="*/ 192472 w 337658"/>
                      <a:gd name="connsiteY23" fmla="*/ 43628 h 1326455"/>
                      <a:gd name="connsiteX24" fmla="*/ 223429 w 337658"/>
                      <a:gd name="connsiteY24" fmla="*/ 3 h 1326455"/>
                      <a:gd name="connsiteX0" fmla="*/ 223429 w 346005"/>
                      <a:gd name="connsiteY0" fmla="*/ 3 h 1326455"/>
                      <a:gd name="connsiteX1" fmla="*/ 266098 w 346005"/>
                      <a:gd name="connsiteY1" fmla="*/ 43771 h 1326455"/>
                      <a:gd name="connsiteX2" fmla="*/ 281076 w 346005"/>
                      <a:gd name="connsiteY2" fmla="*/ 133457 h 1326455"/>
                      <a:gd name="connsiteX3" fmla="*/ 333463 w 346005"/>
                      <a:gd name="connsiteY3" fmla="*/ 220742 h 1326455"/>
                      <a:gd name="connsiteX4" fmla="*/ 278330 w 346005"/>
                      <a:gd name="connsiteY4" fmla="*/ 328439 h 1326455"/>
                      <a:gd name="connsiteX5" fmla="*/ 244900 w 346005"/>
                      <a:gd name="connsiteY5" fmla="*/ 376389 h 1326455"/>
                      <a:gd name="connsiteX6" fmla="*/ 277689 w 346005"/>
                      <a:gd name="connsiteY6" fmla="*/ 1181320 h 1326455"/>
                      <a:gd name="connsiteX7" fmla="*/ 160064 w 346005"/>
                      <a:gd name="connsiteY7" fmla="*/ 1326455 h 1326455"/>
                      <a:gd name="connsiteX8" fmla="*/ 160065 w 346005"/>
                      <a:gd name="connsiteY8" fmla="*/ 1326454 h 1326455"/>
                      <a:gd name="connsiteX9" fmla="*/ 42440 w 346005"/>
                      <a:gd name="connsiteY9" fmla="*/ 1181319 h 1326455"/>
                      <a:gd name="connsiteX10" fmla="*/ 83670 w 346005"/>
                      <a:gd name="connsiteY10" fmla="*/ 389217 h 1326455"/>
                      <a:gd name="connsiteX11" fmla="*/ 81424 w 346005"/>
                      <a:gd name="connsiteY11" fmla="*/ 389294 h 1326455"/>
                      <a:gd name="connsiteX12" fmla="*/ 53741 w 346005"/>
                      <a:gd name="connsiteY12" fmla="*/ 382037 h 1326455"/>
                      <a:gd name="connsiteX13" fmla="*/ 4164 w 346005"/>
                      <a:gd name="connsiteY13" fmla="*/ 284917 h 1326455"/>
                      <a:gd name="connsiteX14" fmla="*/ 19380 w 346005"/>
                      <a:gd name="connsiteY14" fmla="*/ 114634 h 1326455"/>
                      <a:gd name="connsiteX15" fmla="*/ 55609 w 346005"/>
                      <a:gd name="connsiteY15" fmla="*/ 89787 h 1326455"/>
                      <a:gd name="connsiteX16" fmla="*/ 65455 w 346005"/>
                      <a:gd name="connsiteY16" fmla="*/ 86490 h 1326455"/>
                      <a:gd name="connsiteX17" fmla="*/ 72521 w 346005"/>
                      <a:gd name="connsiteY17" fmla="*/ 72960 h 1326455"/>
                      <a:gd name="connsiteX18" fmla="*/ 103810 w 346005"/>
                      <a:gd name="connsiteY18" fmla="*/ 56230 h 1326455"/>
                      <a:gd name="connsiteX19" fmla="*/ 122404 w 346005"/>
                      <a:gd name="connsiteY19" fmla="*/ 66173 h 1326455"/>
                      <a:gd name="connsiteX20" fmla="*/ 122528 w 346005"/>
                      <a:gd name="connsiteY20" fmla="*/ 65376 h 1326455"/>
                      <a:gd name="connsiteX21" fmla="*/ 163300 w 346005"/>
                      <a:gd name="connsiteY21" fmla="*/ 30490 h 1326455"/>
                      <a:gd name="connsiteX22" fmla="*/ 190208 w 346005"/>
                      <a:gd name="connsiteY22" fmla="*/ 44877 h 1326455"/>
                      <a:gd name="connsiteX23" fmla="*/ 192472 w 346005"/>
                      <a:gd name="connsiteY23" fmla="*/ 43628 h 1326455"/>
                      <a:gd name="connsiteX24" fmla="*/ 223429 w 346005"/>
                      <a:gd name="connsiteY24" fmla="*/ 3 h 1326455"/>
                      <a:gd name="connsiteX0" fmla="*/ 223429 w 335821"/>
                      <a:gd name="connsiteY0" fmla="*/ 3 h 1326455"/>
                      <a:gd name="connsiteX1" fmla="*/ 266098 w 335821"/>
                      <a:gd name="connsiteY1" fmla="*/ 43771 h 1326455"/>
                      <a:gd name="connsiteX2" fmla="*/ 276314 w 335821"/>
                      <a:gd name="connsiteY2" fmla="*/ 140937 h 1326455"/>
                      <a:gd name="connsiteX3" fmla="*/ 333463 w 335821"/>
                      <a:gd name="connsiteY3" fmla="*/ 220742 h 1326455"/>
                      <a:gd name="connsiteX4" fmla="*/ 278330 w 335821"/>
                      <a:gd name="connsiteY4" fmla="*/ 328439 h 1326455"/>
                      <a:gd name="connsiteX5" fmla="*/ 244900 w 335821"/>
                      <a:gd name="connsiteY5" fmla="*/ 376389 h 1326455"/>
                      <a:gd name="connsiteX6" fmla="*/ 277689 w 335821"/>
                      <a:gd name="connsiteY6" fmla="*/ 1181320 h 1326455"/>
                      <a:gd name="connsiteX7" fmla="*/ 160064 w 335821"/>
                      <a:gd name="connsiteY7" fmla="*/ 1326455 h 1326455"/>
                      <a:gd name="connsiteX8" fmla="*/ 160065 w 335821"/>
                      <a:gd name="connsiteY8" fmla="*/ 1326454 h 1326455"/>
                      <a:gd name="connsiteX9" fmla="*/ 42440 w 335821"/>
                      <a:gd name="connsiteY9" fmla="*/ 1181319 h 1326455"/>
                      <a:gd name="connsiteX10" fmla="*/ 83670 w 335821"/>
                      <a:gd name="connsiteY10" fmla="*/ 389217 h 1326455"/>
                      <a:gd name="connsiteX11" fmla="*/ 81424 w 335821"/>
                      <a:gd name="connsiteY11" fmla="*/ 389294 h 1326455"/>
                      <a:gd name="connsiteX12" fmla="*/ 53741 w 335821"/>
                      <a:gd name="connsiteY12" fmla="*/ 382037 h 1326455"/>
                      <a:gd name="connsiteX13" fmla="*/ 4164 w 335821"/>
                      <a:gd name="connsiteY13" fmla="*/ 284917 h 1326455"/>
                      <a:gd name="connsiteX14" fmla="*/ 19380 w 335821"/>
                      <a:gd name="connsiteY14" fmla="*/ 114634 h 1326455"/>
                      <a:gd name="connsiteX15" fmla="*/ 55609 w 335821"/>
                      <a:gd name="connsiteY15" fmla="*/ 89787 h 1326455"/>
                      <a:gd name="connsiteX16" fmla="*/ 65455 w 335821"/>
                      <a:gd name="connsiteY16" fmla="*/ 86490 h 1326455"/>
                      <a:gd name="connsiteX17" fmla="*/ 72521 w 335821"/>
                      <a:gd name="connsiteY17" fmla="*/ 72960 h 1326455"/>
                      <a:gd name="connsiteX18" fmla="*/ 103810 w 335821"/>
                      <a:gd name="connsiteY18" fmla="*/ 56230 h 1326455"/>
                      <a:gd name="connsiteX19" fmla="*/ 122404 w 335821"/>
                      <a:gd name="connsiteY19" fmla="*/ 66173 h 1326455"/>
                      <a:gd name="connsiteX20" fmla="*/ 122528 w 335821"/>
                      <a:gd name="connsiteY20" fmla="*/ 65376 h 1326455"/>
                      <a:gd name="connsiteX21" fmla="*/ 163300 w 335821"/>
                      <a:gd name="connsiteY21" fmla="*/ 30490 h 1326455"/>
                      <a:gd name="connsiteX22" fmla="*/ 190208 w 335821"/>
                      <a:gd name="connsiteY22" fmla="*/ 44877 h 1326455"/>
                      <a:gd name="connsiteX23" fmla="*/ 192472 w 335821"/>
                      <a:gd name="connsiteY23" fmla="*/ 43628 h 1326455"/>
                      <a:gd name="connsiteX24" fmla="*/ 223429 w 335821"/>
                      <a:gd name="connsiteY24" fmla="*/ 3 h 1326455"/>
                      <a:gd name="connsiteX0" fmla="*/ 223429 w 333532"/>
                      <a:gd name="connsiteY0" fmla="*/ 3 h 1326455"/>
                      <a:gd name="connsiteX1" fmla="*/ 266098 w 333532"/>
                      <a:gd name="connsiteY1" fmla="*/ 43771 h 1326455"/>
                      <a:gd name="connsiteX2" fmla="*/ 276314 w 333532"/>
                      <a:gd name="connsiteY2" fmla="*/ 140937 h 1326455"/>
                      <a:gd name="connsiteX3" fmla="*/ 333463 w 333532"/>
                      <a:gd name="connsiteY3" fmla="*/ 220742 h 1326455"/>
                      <a:gd name="connsiteX4" fmla="*/ 278330 w 333532"/>
                      <a:gd name="connsiteY4" fmla="*/ 328439 h 1326455"/>
                      <a:gd name="connsiteX5" fmla="*/ 244900 w 333532"/>
                      <a:gd name="connsiteY5" fmla="*/ 376389 h 1326455"/>
                      <a:gd name="connsiteX6" fmla="*/ 277689 w 333532"/>
                      <a:gd name="connsiteY6" fmla="*/ 1181320 h 1326455"/>
                      <a:gd name="connsiteX7" fmla="*/ 160064 w 333532"/>
                      <a:gd name="connsiteY7" fmla="*/ 1326455 h 1326455"/>
                      <a:gd name="connsiteX8" fmla="*/ 160065 w 333532"/>
                      <a:gd name="connsiteY8" fmla="*/ 1326454 h 1326455"/>
                      <a:gd name="connsiteX9" fmla="*/ 42440 w 333532"/>
                      <a:gd name="connsiteY9" fmla="*/ 1181319 h 1326455"/>
                      <a:gd name="connsiteX10" fmla="*/ 83670 w 333532"/>
                      <a:gd name="connsiteY10" fmla="*/ 389217 h 1326455"/>
                      <a:gd name="connsiteX11" fmla="*/ 81424 w 333532"/>
                      <a:gd name="connsiteY11" fmla="*/ 389294 h 1326455"/>
                      <a:gd name="connsiteX12" fmla="*/ 53741 w 333532"/>
                      <a:gd name="connsiteY12" fmla="*/ 382037 h 1326455"/>
                      <a:gd name="connsiteX13" fmla="*/ 4164 w 333532"/>
                      <a:gd name="connsiteY13" fmla="*/ 284917 h 1326455"/>
                      <a:gd name="connsiteX14" fmla="*/ 19380 w 333532"/>
                      <a:gd name="connsiteY14" fmla="*/ 114634 h 1326455"/>
                      <a:gd name="connsiteX15" fmla="*/ 55609 w 333532"/>
                      <a:gd name="connsiteY15" fmla="*/ 89787 h 1326455"/>
                      <a:gd name="connsiteX16" fmla="*/ 65455 w 333532"/>
                      <a:gd name="connsiteY16" fmla="*/ 86490 h 1326455"/>
                      <a:gd name="connsiteX17" fmla="*/ 72521 w 333532"/>
                      <a:gd name="connsiteY17" fmla="*/ 72960 h 1326455"/>
                      <a:gd name="connsiteX18" fmla="*/ 103810 w 333532"/>
                      <a:gd name="connsiteY18" fmla="*/ 56230 h 1326455"/>
                      <a:gd name="connsiteX19" fmla="*/ 122404 w 333532"/>
                      <a:gd name="connsiteY19" fmla="*/ 66173 h 1326455"/>
                      <a:gd name="connsiteX20" fmla="*/ 122528 w 333532"/>
                      <a:gd name="connsiteY20" fmla="*/ 65376 h 1326455"/>
                      <a:gd name="connsiteX21" fmla="*/ 163300 w 333532"/>
                      <a:gd name="connsiteY21" fmla="*/ 30490 h 1326455"/>
                      <a:gd name="connsiteX22" fmla="*/ 190208 w 333532"/>
                      <a:gd name="connsiteY22" fmla="*/ 44877 h 1326455"/>
                      <a:gd name="connsiteX23" fmla="*/ 192472 w 333532"/>
                      <a:gd name="connsiteY23" fmla="*/ 43628 h 1326455"/>
                      <a:gd name="connsiteX24" fmla="*/ 223429 w 333532"/>
                      <a:gd name="connsiteY24" fmla="*/ 3 h 1326455"/>
                      <a:gd name="connsiteX0" fmla="*/ 223429 w 333484"/>
                      <a:gd name="connsiteY0" fmla="*/ 3 h 1326455"/>
                      <a:gd name="connsiteX1" fmla="*/ 266098 w 333484"/>
                      <a:gd name="connsiteY1" fmla="*/ 43771 h 1326455"/>
                      <a:gd name="connsiteX2" fmla="*/ 271551 w 333484"/>
                      <a:gd name="connsiteY2" fmla="*/ 111011 h 1326455"/>
                      <a:gd name="connsiteX3" fmla="*/ 333463 w 333484"/>
                      <a:gd name="connsiteY3" fmla="*/ 220742 h 1326455"/>
                      <a:gd name="connsiteX4" fmla="*/ 278330 w 333484"/>
                      <a:gd name="connsiteY4" fmla="*/ 328439 h 1326455"/>
                      <a:gd name="connsiteX5" fmla="*/ 244900 w 333484"/>
                      <a:gd name="connsiteY5" fmla="*/ 376389 h 1326455"/>
                      <a:gd name="connsiteX6" fmla="*/ 277689 w 333484"/>
                      <a:gd name="connsiteY6" fmla="*/ 1181320 h 1326455"/>
                      <a:gd name="connsiteX7" fmla="*/ 160064 w 333484"/>
                      <a:gd name="connsiteY7" fmla="*/ 1326455 h 1326455"/>
                      <a:gd name="connsiteX8" fmla="*/ 160065 w 333484"/>
                      <a:gd name="connsiteY8" fmla="*/ 1326454 h 1326455"/>
                      <a:gd name="connsiteX9" fmla="*/ 42440 w 333484"/>
                      <a:gd name="connsiteY9" fmla="*/ 1181319 h 1326455"/>
                      <a:gd name="connsiteX10" fmla="*/ 83670 w 333484"/>
                      <a:gd name="connsiteY10" fmla="*/ 389217 h 1326455"/>
                      <a:gd name="connsiteX11" fmla="*/ 81424 w 333484"/>
                      <a:gd name="connsiteY11" fmla="*/ 389294 h 1326455"/>
                      <a:gd name="connsiteX12" fmla="*/ 53741 w 333484"/>
                      <a:gd name="connsiteY12" fmla="*/ 382037 h 1326455"/>
                      <a:gd name="connsiteX13" fmla="*/ 4164 w 333484"/>
                      <a:gd name="connsiteY13" fmla="*/ 284917 h 1326455"/>
                      <a:gd name="connsiteX14" fmla="*/ 19380 w 333484"/>
                      <a:gd name="connsiteY14" fmla="*/ 114634 h 1326455"/>
                      <a:gd name="connsiteX15" fmla="*/ 55609 w 333484"/>
                      <a:gd name="connsiteY15" fmla="*/ 89787 h 1326455"/>
                      <a:gd name="connsiteX16" fmla="*/ 65455 w 333484"/>
                      <a:gd name="connsiteY16" fmla="*/ 86490 h 1326455"/>
                      <a:gd name="connsiteX17" fmla="*/ 72521 w 333484"/>
                      <a:gd name="connsiteY17" fmla="*/ 72960 h 1326455"/>
                      <a:gd name="connsiteX18" fmla="*/ 103810 w 333484"/>
                      <a:gd name="connsiteY18" fmla="*/ 56230 h 1326455"/>
                      <a:gd name="connsiteX19" fmla="*/ 122404 w 333484"/>
                      <a:gd name="connsiteY19" fmla="*/ 66173 h 1326455"/>
                      <a:gd name="connsiteX20" fmla="*/ 122528 w 333484"/>
                      <a:gd name="connsiteY20" fmla="*/ 65376 h 1326455"/>
                      <a:gd name="connsiteX21" fmla="*/ 163300 w 333484"/>
                      <a:gd name="connsiteY21" fmla="*/ 30490 h 1326455"/>
                      <a:gd name="connsiteX22" fmla="*/ 190208 w 333484"/>
                      <a:gd name="connsiteY22" fmla="*/ 44877 h 1326455"/>
                      <a:gd name="connsiteX23" fmla="*/ 192472 w 333484"/>
                      <a:gd name="connsiteY23" fmla="*/ 43628 h 1326455"/>
                      <a:gd name="connsiteX24" fmla="*/ 223429 w 333484"/>
                      <a:gd name="connsiteY24" fmla="*/ 3 h 1326455"/>
                      <a:gd name="connsiteX0" fmla="*/ 223429 w 344761"/>
                      <a:gd name="connsiteY0" fmla="*/ 3 h 1326455"/>
                      <a:gd name="connsiteX1" fmla="*/ 266098 w 344761"/>
                      <a:gd name="connsiteY1" fmla="*/ 43771 h 1326455"/>
                      <a:gd name="connsiteX2" fmla="*/ 271551 w 344761"/>
                      <a:gd name="connsiteY2" fmla="*/ 111011 h 1326455"/>
                      <a:gd name="connsiteX3" fmla="*/ 333463 w 344761"/>
                      <a:gd name="connsiteY3" fmla="*/ 220742 h 1326455"/>
                      <a:gd name="connsiteX4" fmla="*/ 278330 w 344761"/>
                      <a:gd name="connsiteY4" fmla="*/ 328439 h 1326455"/>
                      <a:gd name="connsiteX5" fmla="*/ 244900 w 344761"/>
                      <a:gd name="connsiteY5" fmla="*/ 376389 h 1326455"/>
                      <a:gd name="connsiteX6" fmla="*/ 277689 w 344761"/>
                      <a:gd name="connsiteY6" fmla="*/ 1181320 h 1326455"/>
                      <a:gd name="connsiteX7" fmla="*/ 160064 w 344761"/>
                      <a:gd name="connsiteY7" fmla="*/ 1326455 h 1326455"/>
                      <a:gd name="connsiteX8" fmla="*/ 160065 w 344761"/>
                      <a:gd name="connsiteY8" fmla="*/ 1326454 h 1326455"/>
                      <a:gd name="connsiteX9" fmla="*/ 42440 w 344761"/>
                      <a:gd name="connsiteY9" fmla="*/ 1181319 h 1326455"/>
                      <a:gd name="connsiteX10" fmla="*/ 83670 w 344761"/>
                      <a:gd name="connsiteY10" fmla="*/ 389217 h 1326455"/>
                      <a:gd name="connsiteX11" fmla="*/ 81424 w 344761"/>
                      <a:gd name="connsiteY11" fmla="*/ 389294 h 1326455"/>
                      <a:gd name="connsiteX12" fmla="*/ 53741 w 344761"/>
                      <a:gd name="connsiteY12" fmla="*/ 382037 h 1326455"/>
                      <a:gd name="connsiteX13" fmla="*/ 4164 w 344761"/>
                      <a:gd name="connsiteY13" fmla="*/ 284917 h 1326455"/>
                      <a:gd name="connsiteX14" fmla="*/ 19380 w 344761"/>
                      <a:gd name="connsiteY14" fmla="*/ 114634 h 1326455"/>
                      <a:gd name="connsiteX15" fmla="*/ 55609 w 344761"/>
                      <a:gd name="connsiteY15" fmla="*/ 89787 h 1326455"/>
                      <a:gd name="connsiteX16" fmla="*/ 65455 w 344761"/>
                      <a:gd name="connsiteY16" fmla="*/ 86490 h 1326455"/>
                      <a:gd name="connsiteX17" fmla="*/ 72521 w 344761"/>
                      <a:gd name="connsiteY17" fmla="*/ 72960 h 1326455"/>
                      <a:gd name="connsiteX18" fmla="*/ 103810 w 344761"/>
                      <a:gd name="connsiteY18" fmla="*/ 56230 h 1326455"/>
                      <a:gd name="connsiteX19" fmla="*/ 122404 w 344761"/>
                      <a:gd name="connsiteY19" fmla="*/ 66173 h 1326455"/>
                      <a:gd name="connsiteX20" fmla="*/ 122528 w 344761"/>
                      <a:gd name="connsiteY20" fmla="*/ 65376 h 1326455"/>
                      <a:gd name="connsiteX21" fmla="*/ 163300 w 344761"/>
                      <a:gd name="connsiteY21" fmla="*/ 30490 h 1326455"/>
                      <a:gd name="connsiteX22" fmla="*/ 190208 w 344761"/>
                      <a:gd name="connsiteY22" fmla="*/ 44877 h 1326455"/>
                      <a:gd name="connsiteX23" fmla="*/ 192472 w 344761"/>
                      <a:gd name="connsiteY23" fmla="*/ 43628 h 1326455"/>
                      <a:gd name="connsiteX24" fmla="*/ 223429 w 344761"/>
                      <a:gd name="connsiteY24" fmla="*/ 3 h 1326455"/>
                      <a:gd name="connsiteX0" fmla="*/ 223429 w 356393"/>
                      <a:gd name="connsiteY0" fmla="*/ 3 h 1326455"/>
                      <a:gd name="connsiteX1" fmla="*/ 266098 w 356393"/>
                      <a:gd name="connsiteY1" fmla="*/ 43771 h 1326455"/>
                      <a:gd name="connsiteX2" fmla="*/ 271551 w 356393"/>
                      <a:gd name="connsiteY2" fmla="*/ 111011 h 1326455"/>
                      <a:gd name="connsiteX3" fmla="*/ 333463 w 356393"/>
                      <a:gd name="connsiteY3" fmla="*/ 220742 h 1326455"/>
                      <a:gd name="connsiteX4" fmla="*/ 278330 w 356393"/>
                      <a:gd name="connsiteY4" fmla="*/ 328439 h 1326455"/>
                      <a:gd name="connsiteX5" fmla="*/ 244900 w 356393"/>
                      <a:gd name="connsiteY5" fmla="*/ 376389 h 1326455"/>
                      <a:gd name="connsiteX6" fmla="*/ 277689 w 356393"/>
                      <a:gd name="connsiteY6" fmla="*/ 1181320 h 1326455"/>
                      <a:gd name="connsiteX7" fmla="*/ 160064 w 356393"/>
                      <a:gd name="connsiteY7" fmla="*/ 1326455 h 1326455"/>
                      <a:gd name="connsiteX8" fmla="*/ 160065 w 356393"/>
                      <a:gd name="connsiteY8" fmla="*/ 1326454 h 1326455"/>
                      <a:gd name="connsiteX9" fmla="*/ 42440 w 356393"/>
                      <a:gd name="connsiteY9" fmla="*/ 1181319 h 1326455"/>
                      <a:gd name="connsiteX10" fmla="*/ 83670 w 356393"/>
                      <a:gd name="connsiteY10" fmla="*/ 389217 h 1326455"/>
                      <a:gd name="connsiteX11" fmla="*/ 81424 w 356393"/>
                      <a:gd name="connsiteY11" fmla="*/ 389294 h 1326455"/>
                      <a:gd name="connsiteX12" fmla="*/ 53741 w 356393"/>
                      <a:gd name="connsiteY12" fmla="*/ 382037 h 1326455"/>
                      <a:gd name="connsiteX13" fmla="*/ 4164 w 356393"/>
                      <a:gd name="connsiteY13" fmla="*/ 284917 h 1326455"/>
                      <a:gd name="connsiteX14" fmla="*/ 19380 w 356393"/>
                      <a:gd name="connsiteY14" fmla="*/ 114634 h 1326455"/>
                      <a:gd name="connsiteX15" fmla="*/ 55609 w 356393"/>
                      <a:gd name="connsiteY15" fmla="*/ 89787 h 1326455"/>
                      <a:gd name="connsiteX16" fmla="*/ 65455 w 356393"/>
                      <a:gd name="connsiteY16" fmla="*/ 86490 h 1326455"/>
                      <a:gd name="connsiteX17" fmla="*/ 72521 w 356393"/>
                      <a:gd name="connsiteY17" fmla="*/ 72960 h 1326455"/>
                      <a:gd name="connsiteX18" fmla="*/ 103810 w 356393"/>
                      <a:gd name="connsiteY18" fmla="*/ 56230 h 1326455"/>
                      <a:gd name="connsiteX19" fmla="*/ 122404 w 356393"/>
                      <a:gd name="connsiteY19" fmla="*/ 66173 h 1326455"/>
                      <a:gd name="connsiteX20" fmla="*/ 122528 w 356393"/>
                      <a:gd name="connsiteY20" fmla="*/ 65376 h 1326455"/>
                      <a:gd name="connsiteX21" fmla="*/ 163300 w 356393"/>
                      <a:gd name="connsiteY21" fmla="*/ 30490 h 1326455"/>
                      <a:gd name="connsiteX22" fmla="*/ 190208 w 356393"/>
                      <a:gd name="connsiteY22" fmla="*/ 44877 h 1326455"/>
                      <a:gd name="connsiteX23" fmla="*/ 192472 w 356393"/>
                      <a:gd name="connsiteY23" fmla="*/ 43628 h 1326455"/>
                      <a:gd name="connsiteX24" fmla="*/ 223429 w 356393"/>
                      <a:gd name="connsiteY24" fmla="*/ 3 h 1326455"/>
                      <a:gd name="connsiteX0" fmla="*/ 223429 w 356393"/>
                      <a:gd name="connsiteY0" fmla="*/ 3 h 1326455"/>
                      <a:gd name="connsiteX1" fmla="*/ 266098 w 356393"/>
                      <a:gd name="connsiteY1" fmla="*/ 43771 h 1326455"/>
                      <a:gd name="connsiteX2" fmla="*/ 271551 w 356393"/>
                      <a:gd name="connsiteY2" fmla="*/ 111011 h 1326455"/>
                      <a:gd name="connsiteX3" fmla="*/ 333463 w 356393"/>
                      <a:gd name="connsiteY3" fmla="*/ 220742 h 1326455"/>
                      <a:gd name="connsiteX4" fmla="*/ 278330 w 356393"/>
                      <a:gd name="connsiteY4" fmla="*/ 328439 h 1326455"/>
                      <a:gd name="connsiteX5" fmla="*/ 244900 w 356393"/>
                      <a:gd name="connsiteY5" fmla="*/ 376389 h 1326455"/>
                      <a:gd name="connsiteX6" fmla="*/ 277689 w 356393"/>
                      <a:gd name="connsiteY6" fmla="*/ 1181320 h 1326455"/>
                      <a:gd name="connsiteX7" fmla="*/ 160064 w 356393"/>
                      <a:gd name="connsiteY7" fmla="*/ 1326455 h 1326455"/>
                      <a:gd name="connsiteX8" fmla="*/ 160065 w 356393"/>
                      <a:gd name="connsiteY8" fmla="*/ 1326454 h 1326455"/>
                      <a:gd name="connsiteX9" fmla="*/ 42440 w 356393"/>
                      <a:gd name="connsiteY9" fmla="*/ 1181319 h 1326455"/>
                      <a:gd name="connsiteX10" fmla="*/ 83670 w 356393"/>
                      <a:gd name="connsiteY10" fmla="*/ 389217 h 1326455"/>
                      <a:gd name="connsiteX11" fmla="*/ 81424 w 356393"/>
                      <a:gd name="connsiteY11" fmla="*/ 389294 h 1326455"/>
                      <a:gd name="connsiteX12" fmla="*/ 53741 w 356393"/>
                      <a:gd name="connsiteY12" fmla="*/ 382037 h 1326455"/>
                      <a:gd name="connsiteX13" fmla="*/ 4164 w 356393"/>
                      <a:gd name="connsiteY13" fmla="*/ 284917 h 1326455"/>
                      <a:gd name="connsiteX14" fmla="*/ 19380 w 356393"/>
                      <a:gd name="connsiteY14" fmla="*/ 114634 h 1326455"/>
                      <a:gd name="connsiteX15" fmla="*/ 55609 w 356393"/>
                      <a:gd name="connsiteY15" fmla="*/ 89787 h 1326455"/>
                      <a:gd name="connsiteX16" fmla="*/ 65455 w 356393"/>
                      <a:gd name="connsiteY16" fmla="*/ 86490 h 1326455"/>
                      <a:gd name="connsiteX17" fmla="*/ 72521 w 356393"/>
                      <a:gd name="connsiteY17" fmla="*/ 72960 h 1326455"/>
                      <a:gd name="connsiteX18" fmla="*/ 103810 w 356393"/>
                      <a:gd name="connsiteY18" fmla="*/ 56230 h 1326455"/>
                      <a:gd name="connsiteX19" fmla="*/ 122404 w 356393"/>
                      <a:gd name="connsiteY19" fmla="*/ 66173 h 1326455"/>
                      <a:gd name="connsiteX20" fmla="*/ 122528 w 356393"/>
                      <a:gd name="connsiteY20" fmla="*/ 65376 h 1326455"/>
                      <a:gd name="connsiteX21" fmla="*/ 163300 w 356393"/>
                      <a:gd name="connsiteY21" fmla="*/ 30490 h 1326455"/>
                      <a:gd name="connsiteX22" fmla="*/ 190208 w 356393"/>
                      <a:gd name="connsiteY22" fmla="*/ 44877 h 1326455"/>
                      <a:gd name="connsiteX23" fmla="*/ 223429 w 356393"/>
                      <a:gd name="connsiteY23" fmla="*/ 3 h 1326455"/>
                      <a:gd name="connsiteX0" fmla="*/ 223429 w 356393"/>
                      <a:gd name="connsiteY0" fmla="*/ 138 h 1326590"/>
                      <a:gd name="connsiteX1" fmla="*/ 266098 w 356393"/>
                      <a:gd name="connsiteY1" fmla="*/ 43906 h 1326590"/>
                      <a:gd name="connsiteX2" fmla="*/ 271551 w 356393"/>
                      <a:gd name="connsiteY2" fmla="*/ 111146 h 1326590"/>
                      <a:gd name="connsiteX3" fmla="*/ 333463 w 356393"/>
                      <a:gd name="connsiteY3" fmla="*/ 220877 h 1326590"/>
                      <a:gd name="connsiteX4" fmla="*/ 278330 w 356393"/>
                      <a:gd name="connsiteY4" fmla="*/ 328574 h 1326590"/>
                      <a:gd name="connsiteX5" fmla="*/ 244900 w 356393"/>
                      <a:gd name="connsiteY5" fmla="*/ 376524 h 1326590"/>
                      <a:gd name="connsiteX6" fmla="*/ 277689 w 356393"/>
                      <a:gd name="connsiteY6" fmla="*/ 1181455 h 1326590"/>
                      <a:gd name="connsiteX7" fmla="*/ 160064 w 356393"/>
                      <a:gd name="connsiteY7" fmla="*/ 1326590 h 1326590"/>
                      <a:gd name="connsiteX8" fmla="*/ 160065 w 356393"/>
                      <a:gd name="connsiteY8" fmla="*/ 1326589 h 1326590"/>
                      <a:gd name="connsiteX9" fmla="*/ 42440 w 356393"/>
                      <a:gd name="connsiteY9" fmla="*/ 1181454 h 1326590"/>
                      <a:gd name="connsiteX10" fmla="*/ 83670 w 356393"/>
                      <a:gd name="connsiteY10" fmla="*/ 389352 h 1326590"/>
                      <a:gd name="connsiteX11" fmla="*/ 81424 w 356393"/>
                      <a:gd name="connsiteY11" fmla="*/ 389429 h 1326590"/>
                      <a:gd name="connsiteX12" fmla="*/ 53741 w 356393"/>
                      <a:gd name="connsiteY12" fmla="*/ 382172 h 1326590"/>
                      <a:gd name="connsiteX13" fmla="*/ 4164 w 356393"/>
                      <a:gd name="connsiteY13" fmla="*/ 285052 h 1326590"/>
                      <a:gd name="connsiteX14" fmla="*/ 19380 w 356393"/>
                      <a:gd name="connsiteY14" fmla="*/ 114769 h 1326590"/>
                      <a:gd name="connsiteX15" fmla="*/ 55609 w 356393"/>
                      <a:gd name="connsiteY15" fmla="*/ 89922 h 1326590"/>
                      <a:gd name="connsiteX16" fmla="*/ 65455 w 356393"/>
                      <a:gd name="connsiteY16" fmla="*/ 86625 h 1326590"/>
                      <a:gd name="connsiteX17" fmla="*/ 72521 w 356393"/>
                      <a:gd name="connsiteY17" fmla="*/ 73095 h 1326590"/>
                      <a:gd name="connsiteX18" fmla="*/ 103810 w 356393"/>
                      <a:gd name="connsiteY18" fmla="*/ 56365 h 1326590"/>
                      <a:gd name="connsiteX19" fmla="*/ 122404 w 356393"/>
                      <a:gd name="connsiteY19" fmla="*/ 66308 h 1326590"/>
                      <a:gd name="connsiteX20" fmla="*/ 122528 w 356393"/>
                      <a:gd name="connsiteY20" fmla="*/ 65511 h 1326590"/>
                      <a:gd name="connsiteX21" fmla="*/ 163300 w 356393"/>
                      <a:gd name="connsiteY21" fmla="*/ 30625 h 1326590"/>
                      <a:gd name="connsiteX22" fmla="*/ 190208 w 356393"/>
                      <a:gd name="connsiteY22" fmla="*/ 45012 h 1326590"/>
                      <a:gd name="connsiteX23" fmla="*/ 223429 w 356393"/>
                      <a:gd name="connsiteY23" fmla="*/ 138 h 1326590"/>
                      <a:gd name="connsiteX0" fmla="*/ 223429 w 347369"/>
                      <a:gd name="connsiteY0" fmla="*/ 138 h 1326590"/>
                      <a:gd name="connsiteX1" fmla="*/ 266098 w 347369"/>
                      <a:gd name="connsiteY1" fmla="*/ 43906 h 1326590"/>
                      <a:gd name="connsiteX2" fmla="*/ 276313 w 347369"/>
                      <a:gd name="connsiteY2" fmla="*/ 121122 h 1326590"/>
                      <a:gd name="connsiteX3" fmla="*/ 333463 w 347369"/>
                      <a:gd name="connsiteY3" fmla="*/ 220877 h 1326590"/>
                      <a:gd name="connsiteX4" fmla="*/ 278330 w 347369"/>
                      <a:gd name="connsiteY4" fmla="*/ 328574 h 1326590"/>
                      <a:gd name="connsiteX5" fmla="*/ 244900 w 347369"/>
                      <a:gd name="connsiteY5" fmla="*/ 376524 h 1326590"/>
                      <a:gd name="connsiteX6" fmla="*/ 277689 w 347369"/>
                      <a:gd name="connsiteY6" fmla="*/ 1181455 h 1326590"/>
                      <a:gd name="connsiteX7" fmla="*/ 160064 w 347369"/>
                      <a:gd name="connsiteY7" fmla="*/ 1326590 h 1326590"/>
                      <a:gd name="connsiteX8" fmla="*/ 160065 w 347369"/>
                      <a:gd name="connsiteY8" fmla="*/ 1326589 h 1326590"/>
                      <a:gd name="connsiteX9" fmla="*/ 42440 w 347369"/>
                      <a:gd name="connsiteY9" fmla="*/ 1181454 h 1326590"/>
                      <a:gd name="connsiteX10" fmla="*/ 83670 w 347369"/>
                      <a:gd name="connsiteY10" fmla="*/ 389352 h 1326590"/>
                      <a:gd name="connsiteX11" fmla="*/ 81424 w 347369"/>
                      <a:gd name="connsiteY11" fmla="*/ 389429 h 1326590"/>
                      <a:gd name="connsiteX12" fmla="*/ 53741 w 347369"/>
                      <a:gd name="connsiteY12" fmla="*/ 382172 h 1326590"/>
                      <a:gd name="connsiteX13" fmla="*/ 4164 w 347369"/>
                      <a:gd name="connsiteY13" fmla="*/ 285052 h 1326590"/>
                      <a:gd name="connsiteX14" fmla="*/ 19380 w 347369"/>
                      <a:gd name="connsiteY14" fmla="*/ 114769 h 1326590"/>
                      <a:gd name="connsiteX15" fmla="*/ 55609 w 347369"/>
                      <a:gd name="connsiteY15" fmla="*/ 89922 h 1326590"/>
                      <a:gd name="connsiteX16" fmla="*/ 65455 w 347369"/>
                      <a:gd name="connsiteY16" fmla="*/ 86625 h 1326590"/>
                      <a:gd name="connsiteX17" fmla="*/ 72521 w 347369"/>
                      <a:gd name="connsiteY17" fmla="*/ 73095 h 1326590"/>
                      <a:gd name="connsiteX18" fmla="*/ 103810 w 347369"/>
                      <a:gd name="connsiteY18" fmla="*/ 56365 h 1326590"/>
                      <a:gd name="connsiteX19" fmla="*/ 122404 w 347369"/>
                      <a:gd name="connsiteY19" fmla="*/ 66308 h 1326590"/>
                      <a:gd name="connsiteX20" fmla="*/ 122528 w 347369"/>
                      <a:gd name="connsiteY20" fmla="*/ 65511 h 1326590"/>
                      <a:gd name="connsiteX21" fmla="*/ 163300 w 347369"/>
                      <a:gd name="connsiteY21" fmla="*/ 30625 h 1326590"/>
                      <a:gd name="connsiteX22" fmla="*/ 190208 w 347369"/>
                      <a:gd name="connsiteY22" fmla="*/ 45012 h 1326590"/>
                      <a:gd name="connsiteX23" fmla="*/ 223429 w 347369"/>
                      <a:gd name="connsiteY23" fmla="*/ 138 h 1326590"/>
                      <a:gd name="connsiteX0" fmla="*/ 223429 w 351931"/>
                      <a:gd name="connsiteY0" fmla="*/ 138 h 1326590"/>
                      <a:gd name="connsiteX1" fmla="*/ 266098 w 351931"/>
                      <a:gd name="connsiteY1" fmla="*/ 43906 h 1326590"/>
                      <a:gd name="connsiteX2" fmla="*/ 276313 w 351931"/>
                      <a:gd name="connsiteY2" fmla="*/ 121122 h 1326590"/>
                      <a:gd name="connsiteX3" fmla="*/ 333463 w 351931"/>
                      <a:gd name="connsiteY3" fmla="*/ 220877 h 1326590"/>
                      <a:gd name="connsiteX4" fmla="*/ 278330 w 351931"/>
                      <a:gd name="connsiteY4" fmla="*/ 328574 h 1326590"/>
                      <a:gd name="connsiteX5" fmla="*/ 244900 w 351931"/>
                      <a:gd name="connsiteY5" fmla="*/ 376524 h 1326590"/>
                      <a:gd name="connsiteX6" fmla="*/ 277689 w 351931"/>
                      <a:gd name="connsiteY6" fmla="*/ 1181455 h 1326590"/>
                      <a:gd name="connsiteX7" fmla="*/ 160064 w 351931"/>
                      <a:gd name="connsiteY7" fmla="*/ 1326590 h 1326590"/>
                      <a:gd name="connsiteX8" fmla="*/ 160065 w 351931"/>
                      <a:gd name="connsiteY8" fmla="*/ 1326589 h 1326590"/>
                      <a:gd name="connsiteX9" fmla="*/ 42440 w 351931"/>
                      <a:gd name="connsiteY9" fmla="*/ 1181454 h 1326590"/>
                      <a:gd name="connsiteX10" fmla="*/ 83670 w 351931"/>
                      <a:gd name="connsiteY10" fmla="*/ 389352 h 1326590"/>
                      <a:gd name="connsiteX11" fmla="*/ 81424 w 351931"/>
                      <a:gd name="connsiteY11" fmla="*/ 389429 h 1326590"/>
                      <a:gd name="connsiteX12" fmla="*/ 53741 w 351931"/>
                      <a:gd name="connsiteY12" fmla="*/ 382172 h 1326590"/>
                      <a:gd name="connsiteX13" fmla="*/ 4164 w 351931"/>
                      <a:gd name="connsiteY13" fmla="*/ 285052 h 1326590"/>
                      <a:gd name="connsiteX14" fmla="*/ 19380 w 351931"/>
                      <a:gd name="connsiteY14" fmla="*/ 114769 h 1326590"/>
                      <a:gd name="connsiteX15" fmla="*/ 55609 w 351931"/>
                      <a:gd name="connsiteY15" fmla="*/ 89922 h 1326590"/>
                      <a:gd name="connsiteX16" fmla="*/ 65455 w 351931"/>
                      <a:gd name="connsiteY16" fmla="*/ 86625 h 1326590"/>
                      <a:gd name="connsiteX17" fmla="*/ 72521 w 351931"/>
                      <a:gd name="connsiteY17" fmla="*/ 73095 h 1326590"/>
                      <a:gd name="connsiteX18" fmla="*/ 103810 w 351931"/>
                      <a:gd name="connsiteY18" fmla="*/ 56365 h 1326590"/>
                      <a:gd name="connsiteX19" fmla="*/ 122404 w 351931"/>
                      <a:gd name="connsiteY19" fmla="*/ 66308 h 1326590"/>
                      <a:gd name="connsiteX20" fmla="*/ 122528 w 351931"/>
                      <a:gd name="connsiteY20" fmla="*/ 65511 h 1326590"/>
                      <a:gd name="connsiteX21" fmla="*/ 163300 w 351931"/>
                      <a:gd name="connsiteY21" fmla="*/ 30625 h 1326590"/>
                      <a:gd name="connsiteX22" fmla="*/ 190208 w 351931"/>
                      <a:gd name="connsiteY22" fmla="*/ 45012 h 1326590"/>
                      <a:gd name="connsiteX23" fmla="*/ 223429 w 351931"/>
                      <a:gd name="connsiteY23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65455 w 357197"/>
                      <a:gd name="connsiteY16" fmla="*/ 86625 h 1326590"/>
                      <a:gd name="connsiteX17" fmla="*/ 72521 w 357197"/>
                      <a:gd name="connsiteY17" fmla="*/ 73095 h 1326590"/>
                      <a:gd name="connsiteX18" fmla="*/ 103810 w 357197"/>
                      <a:gd name="connsiteY18" fmla="*/ 56365 h 1326590"/>
                      <a:gd name="connsiteX19" fmla="*/ 122404 w 357197"/>
                      <a:gd name="connsiteY19" fmla="*/ 66308 h 1326590"/>
                      <a:gd name="connsiteX20" fmla="*/ 122528 w 357197"/>
                      <a:gd name="connsiteY20" fmla="*/ 65511 h 1326590"/>
                      <a:gd name="connsiteX21" fmla="*/ 163300 w 357197"/>
                      <a:gd name="connsiteY21" fmla="*/ 30625 h 1326590"/>
                      <a:gd name="connsiteX22" fmla="*/ 190208 w 357197"/>
                      <a:gd name="connsiteY22" fmla="*/ 45012 h 1326590"/>
                      <a:gd name="connsiteX23" fmla="*/ 223429 w 357197"/>
                      <a:gd name="connsiteY23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72521 w 357197"/>
                      <a:gd name="connsiteY16" fmla="*/ 73095 h 1326590"/>
                      <a:gd name="connsiteX17" fmla="*/ 103810 w 357197"/>
                      <a:gd name="connsiteY17" fmla="*/ 56365 h 1326590"/>
                      <a:gd name="connsiteX18" fmla="*/ 122404 w 357197"/>
                      <a:gd name="connsiteY18" fmla="*/ 66308 h 1326590"/>
                      <a:gd name="connsiteX19" fmla="*/ 122528 w 357197"/>
                      <a:gd name="connsiteY19" fmla="*/ 65511 h 1326590"/>
                      <a:gd name="connsiteX20" fmla="*/ 163300 w 357197"/>
                      <a:gd name="connsiteY20" fmla="*/ 30625 h 1326590"/>
                      <a:gd name="connsiteX21" fmla="*/ 190208 w 357197"/>
                      <a:gd name="connsiteY21" fmla="*/ 45012 h 1326590"/>
                      <a:gd name="connsiteX22" fmla="*/ 223429 w 357197"/>
                      <a:gd name="connsiteY22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103810 w 357197"/>
                      <a:gd name="connsiteY16" fmla="*/ 56365 h 1326590"/>
                      <a:gd name="connsiteX17" fmla="*/ 122404 w 357197"/>
                      <a:gd name="connsiteY17" fmla="*/ 66308 h 1326590"/>
                      <a:gd name="connsiteX18" fmla="*/ 122528 w 357197"/>
                      <a:gd name="connsiteY18" fmla="*/ 65511 h 1326590"/>
                      <a:gd name="connsiteX19" fmla="*/ 163300 w 357197"/>
                      <a:gd name="connsiteY19" fmla="*/ 30625 h 1326590"/>
                      <a:gd name="connsiteX20" fmla="*/ 190208 w 357197"/>
                      <a:gd name="connsiteY20" fmla="*/ 45012 h 1326590"/>
                      <a:gd name="connsiteX21" fmla="*/ 223429 w 357197"/>
                      <a:gd name="connsiteY21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79567 w 357197"/>
                      <a:gd name="connsiteY16" fmla="*/ 56365 h 1326590"/>
                      <a:gd name="connsiteX17" fmla="*/ 122404 w 357197"/>
                      <a:gd name="connsiteY17" fmla="*/ 66308 h 1326590"/>
                      <a:gd name="connsiteX18" fmla="*/ 122528 w 357197"/>
                      <a:gd name="connsiteY18" fmla="*/ 65511 h 1326590"/>
                      <a:gd name="connsiteX19" fmla="*/ 163300 w 357197"/>
                      <a:gd name="connsiteY19" fmla="*/ 30625 h 1326590"/>
                      <a:gd name="connsiteX20" fmla="*/ 190208 w 357197"/>
                      <a:gd name="connsiteY20" fmla="*/ 45012 h 1326590"/>
                      <a:gd name="connsiteX21" fmla="*/ 223429 w 357197"/>
                      <a:gd name="connsiteY21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79567 w 357197"/>
                      <a:gd name="connsiteY16" fmla="*/ 56365 h 1326590"/>
                      <a:gd name="connsiteX17" fmla="*/ 122404 w 357197"/>
                      <a:gd name="connsiteY17" fmla="*/ 66308 h 1326590"/>
                      <a:gd name="connsiteX18" fmla="*/ 122528 w 357197"/>
                      <a:gd name="connsiteY18" fmla="*/ 65511 h 1326590"/>
                      <a:gd name="connsiteX19" fmla="*/ 163300 w 357197"/>
                      <a:gd name="connsiteY19" fmla="*/ 30625 h 1326590"/>
                      <a:gd name="connsiteX20" fmla="*/ 190208 w 357197"/>
                      <a:gd name="connsiteY20" fmla="*/ 45012 h 1326590"/>
                      <a:gd name="connsiteX21" fmla="*/ 223429 w 357197"/>
                      <a:gd name="connsiteY21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82873 w 357197"/>
                      <a:gd name="connsiteY16" fmla="*/ 57519 h 1326590"/>
                      <a:gd name="connsiteX17" fmla="*/ 122404 w 357197"/>
                      <a:gd name="connsiteY17" fmla="*/ 66308 h 1326590"/>
                      <a:gd name="connsiteX18" fmla="*/ 122528 w 357197"/>
                      <a:gd name="connsiteY18" fmla="*/ 65511 h 1326590"/>
                      <a:gd name="connsiteX19" fmla="*/ 163300 w 357197"/>
                      <a:gd name="connsiteY19" fmla="*/ 30625 h 1326590"/>
                      <a:gd name="connsiteX20" fmla="*/ 190208 w 357197"/>
                      <a:gd name="connsiteY20" fmla="*/ 45012 h 1326590"/>
                      <a:gd name="connsiteX21" fmla="*/ 223429 w 357197"/>
                      <a:gd name="connsiteY21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82873 w 357197"/>
                      <a:gd name="connsiteY16" fmla="*/ 57519 h 1326590"/>
                      <a:gd name="connsiteX17" fmla="*/ 122404 w 357197"/>
                      <a:gd name="connsiteY17" fmla="*/ 66308 h 1326590"/>
                      <a:gd name="connsiteX18" fmla="*/ 163300 w 357197"/>
                      <a:gd name="connsiteY18" fmla="*/ 30625 h 1326590"/>
                      <a:gd name="connsiteX19" fmla="*/ 190208 w 357197"/>
                      <a:gd name="connsiteY19" fmla="*/ 45012 h 1326590"/>
                      <a:gd name="connsiteX20" fmla="*/ 223429 w 357197"/>
                      <a:gd name="connsiteY20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82873 w 357197"/>
                      <a:gd name="connsiteY16" fmla="*/ 57519 h 1326590"/>
                      <a:gd name="connsiteX17" fmla="*/ 122404 w 357197"/>
                      <a:gd name="connsiteY17" fmla="*/ 66308 h 1326590"/>
                      <a:gd name="connsiteX18" fmla="*/ 146770 w 357197"/>
                      <a:gd name="connsiteY18" fmla="*/ 36396 h 1326590"/>
                      <a:gd name="connsiteX19" fmla="*/ 190208 w 357197"/>
                      <a:gd name="connsiteY19" fmla="*/ 45012 h 1326590"/>
                      <a:gd name="connsiteX20" fmla="*/ 223429 w 357197"/>
                      <a:gd name="connsiteY20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82873 w 357197"/>
                      <a:gd name="connsiteY16" fmla="*/ 57519 h 1326590"/>
                      <a:gd name="connsiteX17" fmla="*/ 122404 w 357197"/>
                      <a:gd name="connsiteY17" fmla="*/ 66308 h 1326590"/>
                      <a:gd name="connsiteX18" fmla="*/ 146770 w 357197"/>
                      <a:gd name="connsiteY18" fmla="*/ 36396 h 1326590"/>
                      <a:gd name="connsiteX19" fmla="*/ 190208 w 357197"/>
                      <a:gd name="connsiteY19" fmla="*/ 45012 h 1326590"/>
                      <a:gd name="connsiteX20" fmla="*/ 223429 w 357197"/>
                      <a:gd name="connsiteY20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82873 w 357197"/>
                      <a:gd name="connsiteY16" fmla="*/ 57519 h 1326590"/>
                      <a:gd name="connsiteX17" fmla="*/ 122404 w 357197"/>
                      <a:gd name="connsiteY17" fmla="*/ 66308 h 1326590"/>
                      <a:gd name="connsiteX18" fmla="*/ 146770 w 357197"/>
                      <a:gd name="connsiteY18" fmla="*/ 36396 h 1326590"/>
                      <a:gd name="connsiteX19" fmla="*/ 190208 w 357197"/>
                      <a:gd name="connsiteY19" fmla="*/ 45012 h 1326590"/>
                      <a:gd name="connsiteX20" fmla="*/ 223429 w 357197"/>
                      <a:gd name="connsiteY20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82873 w 357197"/>
                      <a:gd name="connsiteY16" fmla="*/ 57519 h 1326590"/>
                      <a:gd name="connsiteX17" fmla="*/ 122404 w 357197"/>
                      <a:gd name="connsiteY17" fmla="*/ 66308 h 1326590"/>
                      <a:gd name="connsiteX18" fmla="*/ 147872 w 357197"/>
                      <a:gd name="connsiteY18" fmla="*/ 31780 h 1326590"/>
                      <a:gd name="connsiteX19" fmla="*/ 190208 w 357197"/>
                      <a:gd name="connsiteY19" fmla="*/ 45012 h 1326590"/>
                      <a:gd name="connsiteX20" fmla="*/ 223429 w 357197"/>
                      <a:gd name="connsiteY20" fmla="*/ 138 h 1326590"/>
                      <a:gd name="connsiteX0" fmla="*/ 223429 w 357197"/>
                      <a:gd name="connsiteY0" fmla="*/ 166 h 1326618"/>
                      <a:gd name="connsiteX1" fmla="*/ 266098 w 357197"/>
                      <a:gd name="connsiteY1" fmla="*/ 43934 h 1326618"/>
                      <a:gd name="connsiteX2" fmla="*/ 276313 w 357197"/>
                      <a:gd name="connsiteY2" fmla="*/ 121150 h 1326618"/>
                      <a:gd name="connsiteX3" fmla="*/ 333463 w 357197"/>
                      <a:gd name="connsiteY3" fmla="*/ 220905 h 1326618"/>
                      <a:gd name="connsiteX4" fmla="*/ 278330 w 357197"/>
                      <a:gd name="connsiteY4" fmla="*/ 328602 h 1326618"/>
                      <a:gd name="connsiteX5" fmla="*/ 244900 w 357197"/>
                      <a:gd name="connsiteY5" fmla="*/ 376552 h 1326618"/>
                      <a:gd name="connsiteX6" fmla="*/ 277689 w 357197"/>
                      <a:gd name="connsiteY6" fmla="*/ 1181483 h 1326618"/>
                      <a:gd name="connsiteX7" fmla="*/ 160064 w 357197"/>
                      <a:gd name="connsiteY7" fmla="*/ 1326618 h 1326618"/>
                      <a:gd name="connsiteX8" fmla="*/ 160065 w 357197"/>
                      <a:gd name="connsiteY8" fmla="*/ 1326617 h 1326618"/>
                      <a:gd name="connsiteX9" fmla="*/ 42440 w 357197"/>
                      <a:gd name="connsiteY9" fmla="*/ 1181482 h 1326618"/>
                      <a:gd name="connsiteX10" fmla="*/ 83670 w 357197"/>
                      <a:gd name="connsiteY10" fmla="*/ 389380 h 1326618"/>
                      <a:gd name="connsiteX11" fmla="*/ 81424 w 357197"/>
                      <a:gd name="connsiteY11" fmla="*/ 389457 h 1326618"/>
                      <a:gd name="connsiteX12" fmla="*/ 53741 w 357197"/>
                      <a:gd name="connsiteY12" fmla="*/ 382200 h 1326618"/>
                      <a:gd name="connsiteX13" fmla="*/ 4164 w 357197"/>
                      <a:gd name="connsiteY13" fmla="*/ 285080 h 1326618"/>
                      <a:gd name="connsiteX14" fmla="*/ 19380 w 357197"/>
                      <a:gd name="connsiteY14" fmla="*/ 114797 h 1326618"/>
                      <a:gd name="connsiteX15" fmla="*/ 55609 w 357197"/>
                      <a:gd name="connsiteY15" fmla="*/ 89950 h 1326618"/>
                      <a:gd name="connsiteX16" fmla="*/ 82873 w 357197"/>
                      <a:gd name="connsiteY16" fmla="*/ 57547 h 1326618"/>
                      <a:gd name="connsiteX17" fmla="*/ 122404 w 357197"/>
                      <a:gd name="connsiteY17" fmla="*/ 66336 h 1326618"/>
                      <a:gd name="connsiteX18" fmla="*/ 147872 w 357197"/>
                      <a:gd name="connsiteY18" fmla="*/ 31808 h 1326618"/>
                      <a:gd name="connsiteX19" fmla="*/ 190208 w 357197"/>
                      <a:gd name="connsiteY19" fmla="*/ 45040 h 1326618"/>
                      <a:gd name="connsiteX20" fmla="*/ 223429 w 357197"/>
                      <a:gd name="connsiteY20" fmla="*/ 166 h 1326618"/>
                      <a:gd name="connsiteX0" fmla="*/ 223429 w 357197"/>
                      <a:gd name="connsiteY0" fmla="*/ 2 h 1326454"/>
                      <a:gd name="connsiteX1" fmla="*/ 259486 w 357197"/>
                      <a:gd name="connsiteY1" fmla="*/ 43770 h 1326454"/>
                      <a:gd name="connsiteX2" fmla="*/ 276313 w 357197"/>
                      <a:gd name="connsiteY2" fmla="*/ 120986 h 1326454"/>
                      <a:gd name="connsiteX3" fmla="*/ 333463 w 357197"/>
                      <a:gd name="connsiteY3" fmla="*/ 220741 h 1326454"/>
                      <a:gd name="connsiteX4" fmla="*/ 278330 w 357197"/>
                      <a:gd name="connsiteY4" fmla="*/ 328438 h 1326454"/>
                      <a:gd name="connsiteX5" fmla="*/ 244900 w 357197"/>
                      <a:gd name="connsiteY5" fmla="*/ 376388 h 1326454"/>
                      <a:gd name="connsiteX6" fmla="*/ 277689 w 357197"/>
                      <a:gd name="connsiteY6" fmla="*/ 1181319 h 1326454"/>
                      <a:gd name="connsiteX7" fmla="*/ 160064 w 357197"/>
                      <a:gd name="connsiteY7" fmla="*/ 1326454 h 1326454"/>
                      <a:gd name="connsiteX8" fmla="*/ 160065 w 357197"/>
                      <a:gd name="connsiteY8" fmla="*/ 1326453 h 1326454"/>
                      <a:gd name="connsiteX9" fmla="*/ 42440 w 357197"/>
                      <a:gd name="connsiteY9" fmla="*/ 1181318 h 1326454"/>
                      <a:gd name="connsiteX10" fmla="*/ 83670 w 357197"/>
                      <a:gd name="connsiteY10" fmla="*/ 389216 h 1326454"/>
                      <a:gd name="connsiteX11" fmla="*/ 81424 w 357197"/>
                      <a:gd name="connsiteY11" fmla="*/ 389293 h 1326454"/>
                      <a:gd name="connsiteX12" fmla="*/ 53741 w 357197"/>
                      <a:gd name="connsiteY12" fmla="*/ 382036 h 1326454"/>
                      <a:gd name="connsiteX13" fmla="*/ 4164 w 357197"/>
                      <a:gd name="connsiteY13" fmla="*/ 284916 h 1326454"/>
                      <a:gd name="connsiteX14" fmla="*/ 19380 w 357197"/>
                      <a:gd name="connsiteY14" fmla="*/ 114633 h 1326454"/>
                      <a:gd name="connsiteX15" fmla="*/ 55609 w 357197"/>
                      <a:gd name="connsiteY15" fmla="*/ 89786 h 1326454"/>
                      <a:gd name="connsiteX16" fmla="*/ 82873 w 357197"/>
                      <a:gd name="connsiteY16" fmla="*/ 57383 h 1326454"/>
                      <a:gd name="connsiteX17" fmla="*/ 122404 w 357197"/>
                      <a:gd name="connsiteY17" fmla="*/ 66172 h 1326454"/>
                      <a:gd name="connsiteX18" fmla="*/ 147872 w 357197"/>
                      <a:gd name="connsiteY18" fmla="*/ 31644 h 1326454"/>
                      <a:gd name="connsiteX19" fmla="*/ 190208 w 357197"/>
                      <a:gd name="connsiteY19" fmla="*/ 44876 h 1326454"/>
                      <a:gd name="connsiteX20" fmla="*/ 223429 w 357197"/>
                      <a:gd name="connsiteY20" fmla="*/ 2 h 1326454"/>
                      <a:gd name="connsiteX0" fmla="*/ 220123 w 357197"/>
                      <a:gd name="connsiteY0" fmla="*/ 2 h 1317221"/>
                      <a:gd name="connsiteX1" fmla="*/ 259486 w 357197"/>
                      <a:gd name="connsiteY1" fmla="*/ 34537 h 1317221"/>
                      <a:gd name="connsiteX2" fmla="*/ 276313 w 357197"/>
                      <a:gd name="connsiteY2" fmla="*/ 111753 h 1317221"/>
                      <a:gd name="connsiteX3" fmla="*/ 333463 w 357197"/>
                      <a:gd name="connsiteY3" fmla="*/ 211508 h 1317221"/>
                      <a:gd name="connsiteX4" fmla="*/ 278330 w 357197"/>
                      <a:gd name="connsiteY4" fmla="*/ 319205 h 1317221"/>
                      <a:gd name="connsiteX5" fmla="*/ 244900 w 357197"/>
                      <a:gd name="connsiteY5" fmla="*/ 367155 h 1317221"/>
                      <a:gd name="connsiteX6" fmla="*/ 277689 w 357197"/>
                      <a:gd name="connsiteY6" fmla="*/ 1172086 h 1317221"/>
                      <a:gd name="connsiteX7" fmla="*/ 160064 w 357197"/>
                      <a:gd name="connsiteY7" fmla="*/ 1317221 h 1317221"/>
                      <a:gd name="connsiteX8" fmla="*/ 160065 w 357197"/>
                      <a:gd name="connsiteY8" fmla="*/ 1317220 h 1317221"/>
                      <a:gd name="connsiteX9" fmla="*/ 42440 w 357197"/>
                      <a:gd name="connsiteY9" fmla="*/ 1172085 h 1317221"/>
                      <a:gd name="connsiteX10" fmla="*/ 83670 w 357197"/>
                      <a:gd name="connsiteY10" fmla="*/ 379983 h 1317221"/>
                      <a:gd name="connsiteX11" fmla="*/ 81424 w 357197"/>
                      <a:gd name="connsiteY11" fmla="*/ 380060 h 1317221"/>
                      <a:gd name="connsiteX12" fmla="*/ 53741 w 357197"/>
                      <a:gd name="connsiteY12" fmla="*/ 372803 h 1317221"/>
                      <a:gd name="connsiteX13" fmla="*/ 4164 w 357197"/>
                      <a:gd name="connsiteY13" fmla="*/ 275683 h 1317221"/>
                      <a:gd name="connsiteX14" fmla="*/ 19380 w 357197"/>
                      <a:gd name="connsiteY14" fmla="*/ 105400 h 1317221"/>
                      <a:gd name="connsiteX15" fmla="*/ 55609 w 357197"/>
                      <a:gd name="connsiteY15" fmla="*/ 80553 h 1317221"/>
                      <a:gd name="connsiteX16" fmla="*/ 82873 w 357197"/>
                      <a:gd name="connsiteY16" fmla="*/ 48150 h 1317221"/>
                      <a:gd name="connsiteX17" fmla="*/ 122404 w 357197"/>
                      <a:gd name="connsiteY17" fmla="*/ 56939 h 1317221"/>
                      <a:gd name="connsiteX18" fmla="*/ 147872 w 357197"/>
                      <a:gd name="connsiteY18" fmla="*/ 22411 h 1317221"/>
                      <a:gd name="connsiteX19" fmla="*/ 190208 w 357197"/>
                      <a:gd name="connsiteY19" fmla="*/ 35643 h 1317221"/>
                      <a:gd name="connsiteX20" fmla="*/ 220123 w 357197"/>
                      <a:gd name="connsiteY20" fmla="*/ 2 h 1317221"/>
                      <a:gd name="connsiteX0" fmla="*/ 220123 w 357197"/>
                      <a:gd name="connsiteY0" fmla="*/ 442 h 1317661"/>
                      <a:gd name="connsiteX1" fmla="*/ 259486 w 357197"/>
                      <a:gd name="connsiteY1" fmla="*/ 34977 h 1317661"/>
                      <a:gd name="connsiteX2" fmla="*/ 276313 w 357197"/>
                      <a:gd name="connsiteY2" fmla="*/ 112193 h 1317661"/>
                      <a:gd name="connsiteX3" fmla="*/ 333463 w 357197"/>
                      <a:gd name="connsiteY3" fmla="*/ 211948 h 1317661"/>
                      <a:gd name="connsiteX4" fmla="*/ 278330 w 357197"/>
                      <a:gd name="connsiteY4" fmla="*/ 319645 h 1317661"/>
                      <a:gd name="connsiteX5" fmla="*/ 244900 w 357197"/>
                      <a:gd name="connsiteY5" fmla="*/ 367595 h 1317661"/>
                      <a:gd name="connsiteX6" fmla="*/ 277689 w 357197"/>
                      <a:gd name="connsiteY6" fmla="*/ 1172526 h 1317661"/>
                      <a:gd name="connsiteX7" fmla="*/ 160064 w 357197"/>
                      <a:gd name="connsiteY7" fmla="*/ 1317661 h 1317661"/>
                      <a:gd name="connsiteX8" fmla="*/ 160065 w 357197"/>
                      <a:gd name="connsiteY8" fmla="*/ 1317660 h 1317661"/>
                      <a:gd name="connsiteX9" fmla="*/ 42440 w 357197"/>
                      <a:gd name="connsiteY9" fmla="*/ 1172525 h 1317661"/>
                      <a:gd name="connsiteX10" fmla="*/ 83670 w 357197"/>
                      <a:gd name="connsiteY10" fmla="*/ 380423 h 1317661"/>
                      <a:gd name="connsiteX11" fmla="*/ 81424 w 357197"/>
                      <a:gd name="connsiteY11" fmla="*/ 380500 h 1317661"/>
                      <a:gd name="connsiteX12" fmla="*/ 53741 w 357197"/>
                      <a:gd name="connsiteY12" fmla="*/ 373243 h 1317661"/>
                      <a:gd name="connsiteX13" fmla="*/ 4164 w 357197"/>
                      <a:gd name="connsiteY13" fmla="*/ 276123 h 1317661"/>
                      <a:gd name="connsiteX14" fmla="*/ 19380 w 357197"/>
                      <a:gd name="connsiteY14" fmla="*/ 105840 h 1317661"/>
                      <a:gd name="connsiteX15" fmla="*/ 55609 w 357197"/>
                      <a:gd name="connsiteY15" fmla="*/ 80993 h 1317661"/>
                      <a:gd name="connsiteX16" fmla="*/ 82873 w 357197"/>
                      <a:gd name="connsiteY16" fmla="*/ 48590 h 1317661"/>
                      <a:gd name="connsiteX17" fmla="*/ 122404 w 357197"/>
                      <a:gd name="connsiteY17" fmla="*/ 57379 h 1317661"/>
                      <a:gd name="connsiteX18" fmla="*/ 147872 w 357197"/>
                      <a:gd name="connsiteY18" fmla="*/ 22851 h 1317661"/>
                      <a:gd name="connsiteX19" fmla="*/ 190208 w 357197"/>
                      <a:gd name="connsiteY19" fmla="*/ 36083 h 1317661"/>
                      <a:gd name="connsiteX20" fmla="*/ 220123 w 357197"/>
                      <a:gd name="connsiteY20" fmla="*/ 442 h 1317661"/>
                      <a:gd name="connsiteX0" fmla="*/ 220123 w 357197"/>
                      <a:gd name="connsiteY0" fmla="*/ 442 h 1317661"/>
                      <a:gd name="connsiteX1" fmla="*/ 259486 w 357197"/>
                      <a:gd name="connsiteY1" fmla="*/ 34977 h 1317661"/>
                      <a:gd name="connsiteX2" fmla="*/ 276313 w 357197"/>
                      <a:gd name="connsiteY2" fmla="*/ 112193 h 1317661"/>
                      <a:gd name="connsiteX3" fmla="*/ 333463 w 357197"/>
                      <a:gd name="connsiteY3" fmla="*/ 211948 h 1317661"/>
                      <a:gd name="connsiteX4" fmla="*/ 278330 w 357197"/>
                      <a:gd name="connsiteY4" fmla="*/ 319645 h 1317661"/>
                      <a:gd name="connsiteX5" fmla="*/ 244900 w 357197"/>
                      <a:gd name="connsiteY5" fmla="*/ 367595 h 1317661"/>
                      <a:gd name="connsiteX6" fmla="*/ 277689 w 357197"/>
                      <a:gd name="connsiteY6" fmla="*/ 1172526 h 1317661"/>
                      <a:gd name="connsiteX7" fmla="*/ 160064 w 357197"/>
                      <a:gd name="connsiteY7" fmla="*/ 1317661 h 1317661"/>
                      <a:gd name="connsiteX8" fmla="*/ 160065 w 357197"/>
                      <a:gd name="connsiteY8" fmla="*/ 1317660 h 1317661"/>
                      <a:gd name="connsiteX9" fmla="*/ 42440 w 357197"/>
                      <a:gd name="connsiteY9" fmla="*/ 1172525 h 1317661"/>
                      <a:gd name="connsiteX10" fmla="*/ 83670 w 357197"/>
                      <a:gd name="connsiteY10" fmla="*/ 380423 h 1317661"/>
                      <a:gd name="connsiteX11" fmla="*/ 81424 w 357197"/>
                      <a:gd name="connsiteY11" fmla="*/ 380500 h 1317661"/>
                      <a:gd name="connsiteX12" fmla="*/ 53741 w 357197"/>
                      <a:gd name="connsiteY12" fmla="*/ 373243 h 1317661"/>
                      <a:gd name="connsiteX13" fmla="*/ 4164 w 357197"/>
                      <a:gd name="connsiteY13" fmla="*/ 276123 h 1317661"/>
                      <a:gd name="connsiteX14" fmla="*/ 19380 w 357197"/>
                      <a:gd name="connsiteY14" fmla="*/ 105840 h 1317661"/>
                      <a:gd name="connsiteX15" fmla="*/ 55609 w 357197"/>
                      <a:gd name="connsiteY15" fmla="*/ 80993 h 1317661"/>
                      <a:gd name="connsiteX16" fmla="*/ 82873 w 357197"/>
                      <a:gd name="connsiteY16" fmla="*/ 48590 h 1317661"/>
                      <a:gd name="connsiteX17" fmla="*/ 122404 w 357197"/>
                      <a:gd name="connsiteY17" fmla="*/ 57379 h 1317661"/>
                      <a:gd name="connsiteX18" fmla="*/ 147872 w 357197"/>
                      <a:gd name="connsiteY18" fmla="*/ 22851 h 1317661"/>
                      <a:gd name="connsiteX19" fmla="*/ 190208 w 357197"/>
                      <a:gd name="connsiteY19" fmla="*/ 36083 h 1317661"/>
                      <a:gd name="connsiteX20" fmla="*/ 220123 w 357197"/>
                      <a:gd name="connsiteY20" fmla="*/ 442 h 1317661"/>
                      <a:gd name="connsiteX0" fmla="*/ 220123 w 341481"/>
                      <a:gd name="connsiteY0" fmla="*/ 442 h 1317661"/>
                      <a:gd name="connsiteX1" fmla="*/ 259486 w 341481"/>
                      <a:gd name="connsiteY1" fmla="*/ 34977 h 1317661"/>
                      <a:gd name="connsiteX2" fmla="*/ 276313 w 341481"/>
                      <a:gd name="connsiteY2" fmla="*/ 112193 h 1317661"/>
                      <a:gd name="connsiteX3" fmla="*/ 333463 w 341481"/>
                      <a:gd name="connsiteY3" fmla="*/ 211948 h 1317661"/>
                      <a:gd name="connsiteX4" fmla="*/ 278330 w 341481"/>
                      <a:gd name="connsiteY4" fmla="*/ 319645 h 1317661"/>
                      <a:gd name="connsiteX5" fmla="*/ 244900 w 341481"/>
                      <a:gd name="connsiteY5" fmla="*/ 367595 h 1317661"/>
                      <a:gd name="connsiteX6" fmla="*/ 277689 w 341481"/>
                      <a:gd name="connsiteY6" fmla="*/ 1172526 h 1317661"/>
                      <a:gd name="connsiteX7" fmla="*/ 160064 w 341481"/>
                      <a:gd name="connsiteY7" fmla="*/ 1317661 h 1317661"/>
                      <a:gd name="connsiteX8" fmla="*/ 160065 w 341481"/>
                      <a:gd name="connsiteY8" fmla="*/ 1317660 h 1317661"/>
                      <a:gd name="connsiteX9" fmla="*/ 42440 w 341481"/>
                      <a:gd name="connsiteY9" fmla="*/ 1172525 h 1317661"/>
                      <a:gd name="connsiteX10" fmla="*/ 83670 w 341481"/>
                      <a:gd name="connsiteY10" fmla="*/ 380423 h 1317661"/>
                      <a:gd name="connsiteX11" fmla="*/ 81424 w 341481"/>
                      <a:gd name="connsiteY11" fmla="*/ 380500 h 1317661"/>
                      <a:gd name="connsiteX12" fmla="*/ 53741 w 341481"/>
                      <a:gd name="connsiteY12" fmla="*/ 373243 h 1317661"/>
                      <a:gd name="connsiteX13" fmla="*/ 4164 w 341481"/>
                      <a:gd name="connsiteY13" fmla="*/ 276123 h 1317661"/>
                      <a:gd name="connsiteX14" fmla="*/ 19380 w 341481"/>
                      <a:gd name="connsiteY14" fmla="*/ 105840 h 1317661"/>
                      <a:gd name="connsiteX15" fmla="*/ 55609 w 341481"/>
                      <a:gd name="connsiteY15" fmla="*/ 80993 h 1317661"/>
                      <a:gd name="connsiteX16" fmla="*/ 82873 w 341481"/>
                      <a:gd name="connsiteY16" fmla="*/ 48590 h 1317661"/>
                      <a:gd name="connsiteX17" fmla="*/ 122404 w 341481"/>
                      <a:gd name="connsiteY17" fmla="*/ 57379 h 1317661"/>
                      <a:gd name="connsiteX18" fmla="*/ 147872 w 341481"/>
                      <a:gd name="connsiteY18" fmla="*/ 22851 h 1317661"/>
                      <a:gd name="connsiteX19" fmla="*/ 190208 w 341481"/>
                      <a:gd name="connsiteY19" fmla="*/ 36083 h 1317661"/>
                      <a:gd name="connsiteX20" fmla="*/ 220123 w 341481"/>
                      <a:gd name="connsiteY20" fmla="*/ 442 h 1317661"/>
                      <a:gd name="connsiteX0" fmla="*/ 220123 w 339522"/>
                      <a:gd name="connsiteY0" fmla="*/ 442 h 1317661"/>
                      <a:gd name="connsiteX1" fmla="*/ 259486 w 339522"/>
                      <a:gd name="connsiteY1" fmla="*/ 34977 h 1317661"/>
                      <a:gd name="connsiteX2" fmla="*/ 276313 w 339522"/>
                      <a:gd name="connsiteY2" fmla="*/ 112193 h 1317661"/>
                      <a:gd name="connsiteX3" fmla="*/ 331682 w 339522"/>
                      <a:gd name="connsiteY3" fmla="*/ 92803 h 1317661"/>
                      <a:gd name="connsiteX4" fmla="*/ 333463 w 339522"/>
                      <a:gd name="connsiteY4" fmla="*/ 211948 h 1317661"/>
                      <a:gd name="connsiteX5" fmla="*/ 278330 w 339522"/>
                      <a:gd name="connsiteY5" fmla="*/ 319645 h 1317661"/>
                      <a:gd name="connsiteX6" fmla="*/ 244900 w 339522"/>
                      <a:gd name="connsiteY6" fmla="*/ 367595 h 1317661"/>
                      <a:gd name="connsiteX7" fmla="*/ 277689 w 339522"/>
                      <a:gd name="connsiteY7" fmla="*/ 1172526 h 1317661"/>
                      <a:gd name="connsiteX8" fmla="*/ 160064 w 339522"/>
                      <a:gd name="connsiteY8" fmla="*/ 1317661 h 1317661"/>
                      <a:gd name="connsiteX9" fmla="*/ 160065 w 339522"/>
                      <a:gd name="connsiteY9" fmla="*/ 1317660 h 1317661"/>
                      <a:gd name="connsiteX10" fmla="*/ 42440 w 339522"/>
                      <a:gd name="connsiteY10" fmla="*/ 1172525 h 1317661"/>
                      <a:gd name="connsiteX11" fmla="*/ 83670 w 339522"/>
                      <a:gd name="connsiteY11" fmla="*/ 380423 h 1317661"/>
                      <a:gd name="connsiteX12" fmla="*/ 81424 w 339522"/>
                      <a:gd name="connsiteY12" fmla="*/ 380500 h 1317661"/>
                      <a:gd name="connsiteX13" fmla="*/ 53741 w 339522"/>
                      <a:gd name="connsiteY13" fmla="*/ 373243 h 1317661"/>
                      <a:gd name="connsiteX14" fmla="*/ 4164 w 339522"/>
                      <a:gd name="connsiteY14" fmla="*/ 276123 h 1317661"/>
                      <a:gd name="connsiteX15" fmla="*/ 19380 w 339522"/>
                      <a:gd name="connsiteY15" fmla="*/ 105840 h 1317661"/>
                      <a:gd name="connsiteX16" fmla="*/ 55609 w 339522"/>
                      <a:gd name="connsiteY16" fmla="*/ 80993 h 1317661"/>
                      <a:gd name="connsiteX17" fmla="*/ 82873 w 339522"/>
                      <a:gd name="connsiteY17" fmla="*/ 48590 h 1317661"/>
                      <a:gd name="connsiteX18" fmla="*/ 122404 w 339522"/>
                      <a:gd name="connsiteY18" fmla="*/ 57379 h 1317661"/>
                      <a:gd name="connsiteX19" fmla="*/ 147872 w 339522"/>
                      <a:gd name="connsiteY19" fmla="*/ 22851 h 1317661"/>
                      <a:gd name="connsiteX20" fmla="*/ 190208 w 339522"/>
                      <a:gd name="connsiteY20" fmla="*/ 36083 h 1317661"/>
                      <a:gd name="connsiteX21" fmla="*/ 220123 w 339522"/>
                      <a:gd name="connsiteY21" fmla="*/ 442 h 1317661"/>
                      <a:gd name="connsiteX0" fmla="*/ 220123 w 348743"/>
                      <a:gd name="connsiteY0" fmla="*/ 442 h 1317661"/>
                      <a:gd name="connsiteX1" fmla="*/ 259486 w 348743"/>
                      <a:gd name="connsiteY1" fmla="*/ 34977 h 1317661"/>
                      <a:gd name="connsiteX2" fmla="*/ 276313 w 348743"/>
                      <a:gd name="connsiteY2" fmla="*/ 112193 h 1317661"/>
                      <a:gd name="connsiteX3" fmla="*/ 344905 w 348743"/>
                      <a:gd name="connsiteY3" fmla="*/ 77800 h 1317661"/>
                      <a:gd name="connsiteX4" fmla="*/ 333463 w 348743"/>
                      <a:gd name="connsiteY4" fmla="*/ 211948 h 1317661"/>
                      <a:gd name="connsiteX5" fmla="*/ 278330 w 348743"/>
                      <a:gd name="connsiteY5" fmla="*/ 319645 h 1317661"/>
                      <a:gd name="connsiteX6" fmla="*/ 244900 w 348743"/>
                      <a:gd name="connsiteY6" fmla="*/ 367595 h 1317661"/>
                      <a:gd name="connsiteX7" fmla="*/ 277689 w 348743"/>
                      <a:gd name="connsiteY7" fmla="*/ 1172526 h 1317661"/>
                      <a:gd name="connsiteX8" fmla="*/ 160064 w 348743"/>
                      <a:gd name="connsiteY8" fmla="*/ 1317661 h 1317661"/>
                      <a:gd name="connsiteX9" fmla="*/ 160065 w 348743"/>
                      <a:gd name="connsiteY9" fmla="*/ 1317660 h 1317661"/>
                      <a:gd name="connsiteX10" fmla="*/ 42440 w 348743"/>
                      <a:gd name="connsiteY10" fmla="*/ 1172525 h 1317661"/>
                      <a:gd name="connsiteX11" fmla="*/ 83670 w 348743"/>
                      <a:gd name="connsiteY11" fmla="*/ 380423 h 1317661"/>
                      <a:gd name="connsiteX12" fmla="*/ 81424 w 348743"/>
                      <a:gd name="connsiteY12" fmla="*/ 380500 h 1317661"/>
                      <a:gd name="connsiteX13" fmla="*/ 53741 w 348743"/>
                      <a:gd name="connsiteY13" fmla="*/ 373243 h 1317661"/>
                      <a:gd name="connsiteX14" fmla="*/ 4164 w 348743"/>
                      <a:gd name="connsiteY14" fmla="*/ 276123 h 1317661"/>
                      <a:gd name="connsiteX15" fmla="*/ 19380 w 348743"/>
                      <a:gd name="connsiteY15" fmla="*/ 105840 h 1317661"/>
                      <a:gd name="connsiteX16" fmla="*/ 55609 w 348743"/>
                      <a:gd name="connsiteY16" fmla="*/ 80993 h 1317661"/>
                      <a:gd name="connsiteX17" fmla="*/ 82873 w 348743"/>
                      <a:gd name="connsiteY17" fmla="*/ 48590 h 1317661"/>
                      <a:gd name="connsiteX18" fmla="*/ 122404 w 348743"/>
                      <a:gd name="connsiteY18" fmla="*/ 57379 h 1317661"/>
                      <a:gd name="connsiteX19" fmla="*/ 147872 w 348743"/>
                      <a:gd name="connsiteY19" fmla="*/ 22851 h 1317661"/>
                      <a:gd name="connsiteX20" fmla="*/ 190208 w 348743"/>
                      <a:gd name="connsiteY20" fmla="*/ 36083 h 1317661"/>
                      <a:gd name="connsiteX21" fmla="*/ 220123 w 348743"/>
                      <a:gd name="connsiteY21" fmla="*/ 442 h 1317661"/>
                      <a:gd name="connsiteX0" fmla="*/ 220123 w 348743"/>
                      <a:gd name="connsiteY0" fmla="*/ 442 h 1317661"/>
                      <a:gd name="connsiteX1" fmla="*/ 259486 w 348743"/>
                      <a:gd name="connsiteY1" fmla="*/ 34977 h 1317661"/>
                      <a:gd name="connsiteX2" fmla="*/ 276313 w 348743"/>
                      <a:gd name="connsiteY2" fmla="*/ 112193 h 1317661"/>
                      <a:gd name="connsiteX3" fmla="*/ 344905 w 348743"/>
                      <a:gd name="connsiteY3" fmla="*/ 77800 h 1317661"/>
                      <a:gd name="connsiteX4" fmla="*/ 333463 w 348743"/>
                      <a:gd name="connsiteY4" fmla="*/ 211948 h 1317661"/>
                      <a:gd name="connsiteX5" fmla="*/ 278330 w 348743"/>
                      <a:gd name="connsiteY5" fmla="*/ 319645 h 1317661"/>
                      <a:gd name="connsiteX6" fmla="*/ 244900 w 348743"/>
                      <a:gd name="connsiteY6" fmla="*/ 367595 h 1317661"/>
                      <a:gd name="connsiteX7" fmla="*/ 277689 w 348743"/>
                      <a:gd name="connsiteY7" fmla="*/ 1172526 h 1317661"/>
                      <a:gd name="connsiteX8" fmla="*/ 160064 w 348743"/>
                      <a:gd name="connsiteY8" fmla="*/ 1317661 h 1317661"/>
                      <a:gd name="connsiteX9" fmla="*/ 160065 w 348743"/>
                      <a:gd name="connsiteY9" fmla="*/ 1317660 h 1317661"/>
                      <a:gd name="connsiteX10" fmla="*/ 42440 w 348743"/>
                      <a:gd name="connsiteY10" fmla="*/ 1172525 h 1317661"/>
                      <a:gd name="connsiteX11" fmla="*/ 83670 w 348743"/>
                      <a:gd name="connsiteY11" fmla="*/ 380423 h 1317661"/>
                      <a:gd name="connsiteX12" fmla="*/ 81424 w 348743"/>
                      <a:gd name="connsiteY12" fmla="*/ 380500 h 1317661"/>
                      <a:gd name="connsiteX13" fmla="*/ 53741 w 348743"/>
                      <a:gd name="connsiteY13" fmla="*/ 373243 h 1317661"/>
                      <a:gd name="connsiteX14" fmla="*/ 4164 w 348743"/>
                      <a:gd name="connsiteY14" fmla="*/ 276123 h 1317661"/>
                      <a:gd name="connsiteX15" fmla="*/ 19380 w 348743"/>
                      <a:gd name="connsiteY15" fmla="*/ 105840 h 1317661"/>
                      <a:gd name="connsiteX16" fmla="*/ 55609 w 348743"/>
                      <a:gd name="connsiteY16" fmla="*/ 80993 h 1317661"/>
                      <a:gd name="connsiteX17" fmla="*/ 82873 w 348743"/>
                      <a:gd name="connsiteY17" fmla="*/ 48590 h 1317661"/>
                      <a:gd name="connsiteX18" fmla="*/ 122404 w 348743"/>
                      <a:gd name="connsiteY18" fmla="*/ 57379 h 1317661"/>
                      <a:gd name="connsiteX19" fmla="*/ 147872 w 348743"/>
                      <a:gd name="connsiteY19" fmla="*/ 22851 h 1317661"/>
                      <a:gd name="connsiteX20" fmla="*/ 190208 w 348743"/>
                      <a:gd name="connsiteY20" fmla="*/ 36083 h 1317661"/>
                      <a:gd name="connsiteX21" fmla="*/ 220123 w 348743"/>
                      <a:gd name="connsiteY21" fmla="*/ 442 h 1317661"/>
                      <a:gd name="connsiteX0" fmla="*/ 220123 w 348743"/>
                      <a:gd name="connsiteY0" fmla="*/ 442 h 1317661"/>
                      <a:gd name="connsiteX1" fmla="*/ 259486 w 348743"/>
                      <a:gd name="connsiteY1" fmla="*/ 34977 h 1317661"/>
                      <a:gd name="connsiteX2" fmla="*/ 276313 w 348743"/>
                      <a:gd name="connsiteY2" fmla="*/ 112193 h 1317661"/>
                      <a:gd name="connsiteX3" fmla="*/ 344905 w 348743"/>
                      <a:gd name="connsiteY3" fmla="*/ 77800 h 1317661"/>
                      <a:gd name="connsiteX4" fmla="*/ 333463 w 348743"/>
                      <a:gd name="connsiteY4" fmla="*/ 211948 h 1317661"/>
                      <a:gd name="connsiteX5" fmla="*/ 278330 w 348743"/>
                      <a:gd name="connsiteY5" fmla="*/ 319645 h 1317661"/>
                      <a:gd name="connsiteX6" fmla="*/ 244900 w 348743"/>
                      <a:gd name="connsiteY6" fmla="*/ 367595 h 1317661"/>
                      <a:gd name="connsiteX7" fmla="*/ 277689 w 348743"/>
                      <a:gd name="connsiteY7" fmla="*/ 1172526 h 1317661"/>
                      <a:gd name="connsiteX8" fmla="*/ 160064 w 348743"/>
                      <a:gd name="connsiteY8" fmla="*/ 1317661 h 1317661"/>
                      <a:gd name="connsiteX9" fmla="*/ 160065 w 348743"/>
                      <a:gd name="connsiteY9" fmla="*/ 1317660 h 1317661"/>
                      <a:gd name="connsiteX10" fmla="*/ 42440 w 348743"/>
                      <a:gd name="connsiteY10" fmla="*/ 1172525 h 1317661"/>
                      <a:gd name="connsiteX11" fmla="*/ 83670 w 348743"/>
                      <a:gd name="connsiteY11" fmla="*/ 380423 h 1317661"/>
                      <a:gd name="connsiteX12" fmla="*/ 81424 w 348743"/>
                      <a:gd name="connsiteY12" fmla="*/ 380500 h 1317661"/>
                      <a:gd name="connsiteX13" fmla="*/ 53741 w 348743"/>
                      <a:gd name="connsiteY13" fmla="*/ 373243 h 1317661"/>
                      <a:gd name="connsiteX14" fmla="*/ 4164 w 348743"/>
                      <a:gd name="connsiteY14" fmla="*/ 276123 h 1317661"/>
                      <a:gd name="connsiteX15" fmla="*/ 19380 w 348743"/>
                      <a:gd name="connsiteY15" fmla="*/ 105840 h 1317661"/>
                      <a:gd name="connsiteX16" fmla="*/ 55609 w 348743"/>
                      <a:gd name="connsiteY16" fmla="*/ 80993 h 1317661"/>
                      <a:gd name="connsiteX17" fmla="*/ 82873 w 348743"/>
                      <a:gd name="connsiteY17" fmla="*/ 48590 h 1317661"/>
                      <a:gd name="connsiteX18" fmla="*/ 122404 w 348743"/>
                      <a:gd name="connsiteY18" fmla="*/ 57379 h 1317661"/>
                      <a:gd name="connsiteX19" fmla="*/ 147872 w 348743"/>
                      <a:gd name="connsiteY19" fmla="*/ 22851 h 1317661"/>
                      <a:gd name="connsiteX20" fmla="*/ 190208 w 348743"/>
                      <a:gd name="connsiteY20" fmla="*/ 36083 h 1317661"/>
                      <a:gd name="connsiteX21" fmla="*/ 220123 w 348743"/>
                      <a:gd name="connsiteY21" fmla="*/ 442 h 1317661"/>
                      <a:gd name="connsiteX0" fmla="*/ 220123 w 352133"/>
                      <a:gd name="connsiteY0" fmla="*/ 442 h 1317661"/>
                      <a:gd name="connsiteX1" fmla="*/ 259486 w 352133"/>
                      <a:gd name="connsiteY1" fmla="*/ 34977 h 1317661"/>
                      <a:gd name="connsiteX2" fmla="*/ 276313 w 352133"/>
                      <a:gd name="connsiteY2" fmla="*/ 112193 h 1317661"/>
                      <a:gd name="connsiteX3" fmla="*/ 344905 w 352133"/>
                      <a:gd name="connsiteY3" fmla="*/ 77800 h 1317661"/>
                      <a:gd name="connsiteX4" fmla="*/ 333463 w 352133"/>
                      <a:gd name="connsiteY4" fmla="*/ 211948 h 1317661"/>
                      <a:gd name="connsiteX5" fmla="*/ 278330 w 352133"/>
                      <a:gd name="connsiteY5" fmla="*/ 319645 h 1317661"/>
                      <a:gd name="connsiteX6" fmla="*/ 244900 w 352133"/>
                      <a:gd name="connsiteY6" fmla="*/ 367595 h 1317661"/>
                      <a:gd name="connsiteX7" fmla="*/ 277689 w 352133"/>
                      <a:gd name="connsiteY7" fmla="*/ 1172526 h 1317661"/>
                      <a:gd name="connsiteX8" fmla="*/ 160064 w 352133"/>
                      <a:gd name="connsiteY8" fmla="*/ 1317661 h 1317661"/>
                      <a:gd name="connsiteX9" fmla="*/ 160065 w 352133"/>
                      <a:gd name="connsiteY9" fmla="*/ 1317660 h 1317661"/>
                      <a:gd name="connsiteX10" fmla="*/ 42440 w 352133"/>
                      <a:gd name="connsiteY10" fmla="*/ 1172525 h 1317661"/>
                      <a:gd name="connsiteX11" fmla="*/ 83670 w 352133"/>
                      <a:gd name="connsiteY11" fmla="*/ 380423 h 1317661"/>
                      <a:gd name="connsiteX12" fmla="*/ 81424 w 352133"/>
                      <a:gd name="connsiteY12" fmla="*/ 380500 h 1317661"/>
                      <a:gd name="connsiteX13" fmla="*/ 53741 w 352133"/>
                      <a:gd name="connsiteY13" fmla="*/ 373243 h 1317661"/>
                      <a:gd name="connsiteX14" fmla="*/ 4164 w 352133"/>
                      <a:gd name="connsiteY14" fmla="*/ 276123 h 1317661"/>
                      <a:gd name="connsiteX15" fmla="*/ 19380 w 352133"/>
                      <a:gd name="connsiteY15" fmla="*/ 105840 h 1317661"/>
                      <a:gd name="connsiteX16" fmla="*/ 55609 w 352133"/>
                      <a:gd name="connsiteY16" fmla="*/ 80993 h 1317661"/>
                      <a:gd name="connsiteX17" fmla="*/ 82873 w 352133"/>
                      <a:gd name="connsiteY17" fmla="*/ 48590 h 1317661"/>
                      <a:gd name="connsiteX18" fmla="*/ 122404 w 352133"/>
                      <a:gd name="connsiteY18" fmla="*/ 57379 h 1317661"/>
                      <a:gd name="connsiteX19" fmla="*/ 147872 w 352133"/>
                      <a:gd name="connsiteY19" fmla="*/ 22851 h 1317661"/>
                      <a:gd name="connsiteX20" fmla="*/ 190208 w 352133"/>
                      <a:gd name="connsiteY20" fmla="*/ 36083 h 1317661"/>
                      <a:gd name="connsiteX21" fmla="*/ 220123 w 352133"/>
                      <a:gd name="connsiteY21" fmla="*/ 442 h 1317661"/>
                      <a:gd name="connsiteX0" fmla="*/ 220123 w 353312"/>
                      <a:gd name="connsiteY0" fmla="*/ 442 h 1317661"/>
                      <a:gd name="connsiteX1" fmla="*/ 259486 w 353312"/>
                      <a:gd name="connsiteY1" fmla="*/ 34977 h 1317661"/>
                      <a:gd name="connsiteX2" fmla="*/ 276313 w 353312"/>
                      <a:gd name="connsiteY2" fmla="*/ 112193 h 1317661"/>
                      <a:gd name="connsiteX3" fmla="*/ 344905 w 353312"/>
                      <a:gd name="connsiteY3" fmla="*/ 77800 h 1317661"/>
                      <a:gd name="connsiteX4" fmla="*/ 333463 w 353312"/>
                      <a:gd name="connsiteY4" fmla="*/ 211948 h 1317661"/>
                      <a:gd name="connsiteX5" fmla="*/ 244900 w 353312"/>
                      <a:gd name="connsiteY5" fmla="*/ 367595 h 1317661"/>
                      <a:gd name="connsiteX6" fmla="*/ 277689 w 353312"/>
                      <a:gd name="connsiteY6" fmla="*/ 1172526 h 1317661"/>
                      <a:gd name="connsiteX7" fmla="*/ 160064 w 353312"/>
                      <a:gd name="connsiteY7" fmla="*/ 1317661 h 1317661"/>
                      <a:gd name="connsiteX8" fmla="*/ 160065 w 353312"/>
                      <a:gd name="connsiteY8" fmla="*/ 1317660 h 1317661"/>
                      <a:gd name="connsiteX9" fmla="*/ 42440 w 353312"/>
                      <a:gd name="connsiteY9" fmla="*/ 1172525 h 1317661"/>
                      <a:gd name="connsiteX10" fmla="*/ 83670 w 353312"/>
                      <a:gd name="connsiteY10" fmla="*/ 380423 h 1317661"/>
                      <a:gd name="connsiteX11" fmla="*/ 81424 w 353312"/>
                      <a:gd name="connsiteY11" fmla="*/ 380500 h 1317661"/>
                      <a:gd name="connsiteX12" fmla="*/ 53741 w 353312"/>
                      <a:gd name="connsiteY12" fmla="*/ 373243 h 1317661"/>
                      <a:gd name="connsiteX13" fmla="*/ 4164 w 353312"/>
                      <a:gd name="connsiteY13" fmla="*/ 276123 h 1317661"/>
                      <a:gd name="connsiteX14" fmla="*/ 19380 w 353312"/>
                      <a:gd name="connsiteY14" fmla="*/ 105840 h 1317661"/>
                      <a:gd name="connsiteX15" fmla="*/ 55609 w 353312"/>
                      <a:gd name="connsiteY15" fmla="*/ 80993 h 1317661"/>
                      <a:gd name="connsiteX16" fmla="*/ 82873 w 353312"/>
                      <a:gd name="connsiteY16" fmla="*/ 48590 h 1317661"/>
                      <a:gd name="connsiteX17" fmla="*/ 122404 w 353312"/>
                      <a:gd name="connsiteY17" fmla="*/ 57379 h 1317661"/>
                      <a:gd name="connsiteX18" fmla="*/ 147872 w 353312"/>
                      <a:gd name="connsiteY18" fmla="*/ 22851 h 1317661"/>
                      <a:gd name="connsiteX19" fmla="*/ 190208 w 353312"/>
                      <a:gd name="connsiteY19" fmla="*/ 36083 h 1317661"/>
                      <a:gd name="connsiteX20" fmla="*/ 220123 w 353312"/>
                      <a:gd name="connsiteY20" fmla="*/ 442 h 1317661"/>
                      <a:gd name="connsiteX0" fmla="*/ 220123 w 353312"/>
                      <a:gd name="connsiteY0" fmla="*/ 442 h 1317661"/>
                      <a:gd name="connsiteX1" fmla="*/ 259486 w 353312"/>
                      <a:gd name="connsiteY1" fmla="*/ 34977 h 1317661"/>
                      <a:gd name="connsiteX2" fmla="*/ 276313 w 353312"/>
                      <a:gd name="connsiteY2" fmla="*/ 112193 h 1317661"/>
                      <a:gd name="connsiteX3" fmla="*/ 344905 w 353312"/>
                      <a:gd name="connsiteY3" fmla="*/ 77800 h 1317661"/>
                      <a:gd name="connsiteX4" fmla="*/ 333463 w 353312"/>
                      <a:gd name="connsiteY4" fmla="*/ 211948 h 1317661"/>
                      <a:gd name="connsiteX5" fmla="*/ 244900 w 353312"/>
                      <a:gd name="connsiteY5" fmla="*/ 367595 h 1317661"/>
                      <a:gd name="connsiteX6" fmla="*/ 277689 w 353312"/>
                      <a:gd name="connsiteY6" fmla="*/ 1172526 h 1317661"/>
                      <a:gd name="connsiteX7" fmla="*/ 160064 w 353312"/>
                      <a:gd name="connsiteY7" fmla="*/ 1317661 h 1317661"/>
                      <a:gd name="connsiteX8" fmla="*/ 160065 w 353312"/>
                      <a:gd name="connsiteY8" fmla="*/ 1317660 h 1317661"/>
                      <a:gd name="connsiteX9" fmla="*/ 42440 w 353312"/>
                      <a:gd name="connsiteY9" fmla="*/ 1172525 h 1317661"/>
                      <a:gd name="connsiteX10" fmla="*/ 83670 w 353312"/>
                      <a:gd name="connsiteY10" fmla="*/ 380423 h 1317661"/>
                      <a:gd name="connsiteX11" fmla="*/ 81424 w 353312"/>
                      <a:gd name="connsiteY11" fmla="*/ 380500 h 1317661"/>
                      <a:gd name="connsiteX12" fmla="*/ 53741 w 353312"/>
                      <a:gd name="connsiteY12" fmla="*/ 373243 h 1317661"/>
                      <a:gd name="connsiteX13" fmla="*/ 4164 w 353312"/>
                      <a:gd name="connsiteY13" fmla="*/ 276123 h 1317661"/>
                      <a:gd name="connsiteX14" fmla="*/ 19380 w 353312"/>
                      <a:gd name="connsiteY14" fmla="*/ 105840 h 1317661"/>
                      <a:gd name="connsiteX15" fmla="*/ 55609 w 353312"/>
                      <a:gd name="connsiteY15" fmla="*/ 80993 h 1317661"/>
                      <a:gd name="connsiteX16" fmla="*/ 82873 w 353312"/>
                      <a:gd name="connsiteY16" fmla="*/ 48590 h 1317661"/>
                      <a:gd name="connsiteX17" fmla="*/ 122404 w 353312"/>
                      <a:gd name="connsiteY17" fmla="*/ 57379 h 1317661"/>
                      <a:gd name="connsiteX18" fmla="*/ 147872 w 353312"/>
                      <a:gd name="connsiteY18" fmla="*/ 22851 h 1317661"/>
                      <a:gd name="connsiteX19" fmla="*/ 190208 w 353312"/>
                      <a:gd name="connsiteY19" fmla="*/ 36083 h 1317661"/>
                      <a:gd name="connsiteX20" fmla="*/ 220123 w 353312"/>
                      <a:gd name="connsiteY20" fmla="*/ 442 h 1317661"/>
                      <a:gd name="connsiteX0" fmla="*/ 220123 w 353312"/>
                      <a:gd name="connsiteY0" fmla="*/ 442 h 1317661"/>
                      <a:gd name="connsiteX1" fmla="*/ 259486 w 353312"/>
                      <a:gd name="connsiteY1" fmla="*/ 34977 h 1317661"/>
                      <a:gd name="connsiteX2" fmla="*/ 276313 w 353312"/>
                      <a:gd name="connsiteY2" fmla="*/ 112193 h 1317661"/>
                      <a:gd name="connsiteX3" fmla="*/ 344905 w 353312"/>
                      <a:gd name="connsiteY3" fmla="*/ 77800 h 1317661"/>
                      <a:gd name="connsiteX4" fmla="*/ 333463 w 353312"/>
                      <a:gd name="connsiteY4" fmla="*/ 211948 h 1317661"/>
                      <a:gd name="connsiteX5" fmla="*/ 244900 w 353312"/>
                      <a:gd name="connsiteY5" fmla="*/ 367595 h 1317661"/>
                      <a:gd name="connsiteX6" fmla="*/ 277689 w 353312"/>
                      <a:gd name="connsiteY6" fmla="*/ 1172526 h 1317661"/>
                      <a:gd name="connsiteX7" fmla="*/ 160064 w 353312"/>
                      <a:gd name="connsiteY7" fmla="*/ 1317661 h 1317661"/>
                      <a:gd name="connsiteX8" fmla="*/ 160065 w 353312"/>
                      <a:gd name="connsiteY8" fmla="*/ 1317660 h 1317661"/>
                      <a:gd name="connsiteX9" fmla="*/ 42440 w 353312"/>
                      <a:gd name="connsiteY9" fmla="*/ 1172525 h 1317661"/>
                      <a:gd name="connsiteX10" fmla="*/ 81424 w 353312"/>
                      <a:gd name="connsiteY10" fmla="*/ 380500 h 1317661"/>
                      <a:gd name="connsiteX11" fmla="*/ 53741 w 353312"/>
                      <a:gd name="connsiteY11" fmla="*/ 373243 h 1317661"/>
                      <a:gd name="connsiteX12" fmla="*/ 4164 w 353312"/>
                      <a:gd name="connsiteY12" fmla="*/ 276123 h 1317661"/>
                      <a:gd name="connsiteX13" fmla="*/ 19380 w 353312"/>
                      <a:gd name="connsiteY13" fmla="*/ 105840 h 1317661"/>
                      <a:gd name="connsiteX14" fmla="*/ 55609 w 353312"/>
                      <a:gd name="connsiteY14" fmla="*/ 80993 h 1317661"/>
                      <a:gd name="connsiteX15" fmla="*/ 82873 w 353312"/>
                      <a:gd name="connsiteY15" fmla="*/ 48590 h 1317661"/>
                      <a:gd name="connsiteX16" fmla="*/ 122404 w 353312"/>
                      <a:gd name="connsiteY16" fmla="*/ 57379 h 1317661"/>
                      <a:gd name="connsiteX17" fmla="*/ 147872 w 353312"/>
                      <a:gd name="connsiteY17" fmla="*/ 22851 h 1317661"/>
                      <a:gd name="connsiteX18" fmla="*/ 190208 w 353312"/>
                      <a:gd name="connsiteY18" fmla="*/ 36083 h 1317661"/>
                      <a:gd name="connsiteX19" fmla="*/ 220123 w 353312"/>
                      <a:gd name="connsiteY19" fmla="*/ 442 h 1317661"/>
                      <a:gd name="connsiteX0" fmla="*/ 220123 w 353312"/>
                      <a:gd name="connsiteY0" fmla="*/ 442 h 1317661"/>
                      <a:gd name="connsiteX1" fmla="*/ 259486 w 353312"/>
                      <a:gd name="connsiteY1" fmla="*/ 34977 h 1317661"/>
                      <a:gd name="connsiteX2" fmla="*/ 276313 w 353312"/>
                      <a:gd name="connsiteY2" fmla="*/ 112193 h 1317661"/>
                      <a:gd name="connsiteX3" fmla="*/ 344905 w 353312"/>
                      <a:gd name="connsiteY3" fmla="*/ 77800 h 1317661"/>
                      <a:gd name="connsiteX4" fmla="*/ 333463 w 353312"/>
                      <a:gd name="connsiteY4" fmla="*/ 211948 h 1317661"/>
                      <a:gd name="connsiteX5" fmla="*/ 244900 w 353312"/>
                      <a:gd name="connsiteY5" fmla="*/ 367595 h 1317661"/>
                      <a:gd name="connsiteX6" fmla="*/ 277689 w 353312"/>
                      <a:gd name="connsiteY6" fmla="*/ 1172526 h 1317661"/>
                      <a:gd name="connsiteX7" fmla="*/ 160064 w 353312"/>
                      <a:gd name="connsiteY7" fmla="*/ 1317661 h 1317661"/>
                      <a:gd name="connsiteX8" fmla="*/ 160065 w 353312"/>
                      <a:gd name="connsiteY8" fmla="*/ 1317660 h 1317661"/>
                      <a:gd name="connsiteX9" fmla="*/ 42440 w 353312"/>
                      <a:gd name="connsiteY9" fmla="*/ 1172525 h 1317661"/>
                      <a:gd name="connsiteX10" fmla="*/ 81424 w 353312"/>
                      <a:gd name="connsiteY10" fmla="*/ 380500 h 1317661"/>
                      <a:gd name="connsiteX11" fmla="*/ 53741 w 353312"/>
                      <a:gd name="connsiteY11" fmla="*/ 373243 h 1317661"/>
                      <a:gd name="connsiteX12" fmla="*/ 4164 w 353312"/>
                      <a:gd name="connsiteY12" fmla="*/ 276123 h 1317661"/>
                      <a:gd name="connsiteX13" fmla="*/ 19380 w 353312"/>
                      <a:gd name="connsiteY13" fmla="*/ 105840 h 1317661"/>
                      <a:gd name="connsiteX14" fmla="*/ 55609 w 353312"/>
                      <a:gd name="connsiteY14" fmla="*/ 80993 h 1317661"/>
                      <a:gd name="connsiteX15" fmla="*/ 82873 w 353312"/>
                      <a:gd name="connsiteY15" fmla="*/ 48590 h 1317661"/>
                      <a:gd name="connsiteX16" fmla="*/ 122404 w 353312"/>
                      <a:gd name="connsiteY16" fmla="*/ 57379 h 1317661"/>
                      <a:gd name="connsiteX17" fmla="*/ 147872 w 353312"/>
                      <a:gd name="connsiteY17" fmla="*/ 22851 h 1317661"/>
                      <a:gd name="connsiteX18" fmla="*/ 190208 w 353312"/>
                      <a:gd name="connsiteY18" fmla="*/ 36083 h 1317661"/>
                      <a:gd name="connsiteX19" fmla="*/ 220123 w 353312"/>
                      <a:gd name="connsiteY19" fmla="*/ 442 h 1317661"/>
                      <a:gd name="connsiteX0" fmla="*/ 222181 w 355370"/>
                      <a:gd name="connsiteY0" fmla="*/ 442 h 1317661"/>
                      <a:gd name="connsiteX1" fmla="*/ 261544 w 355370"/>
                      <a:gd name="connsiteY1" fmla="*/ 34977 h 1317661"/>
                      <a:gd name="connsiteX2" fmla="*/ 278371 w 355370"/>
                      <a:gd name="connsiteY2" fmla="*/ 112193 h 1317661"/>
                      <a:gd name="connsiteX3" fmla="*/ 346963 w 355370"/>
                      <a:gd name="connsiteY3" fmla="*/ 77800 h 1317661"/>
                      <a:gd name="connsiteX4" fmla="*/ 335521 w 355370"/>
                      <a:gd name="connsiteY4" fmla="*/ 211948 h 1317661"/>
                      <a:gd name="connsiteX5" fmla="*/ 246958 w 355370"/>
                      <a:gd name="connsiteY5" fmla="*/ 367595 h 1317661"/>
                      <a:gd name="connsiteX6" fmla="*/ 279747 w 355370"/>
                      <a:gd name="connsiteY6" fmla="*/ 1172526 h 1317661"/>
                      <a:gd name="connsiteX7" fmla="*/ 162122 w 355370"/>
                      <a:gd name="connsiteY7" fmla="*/ 1317661 h 1317661"/>
                      <a:gd name="connsiteX8" fmla="*/ 162123 w 355370"/>
                      <a:gd name="connsiteY8" fmla="*/ 1317660 h 1317661"/>
                      <a:gd name="connsiteX9" fmla="*/ 44498 w 355370"/>
                      <a:gd name="connsiteY9" fmla="*/ 1172525 h 1317661"/>
                      <a:gd name="connsiteX10" fmla="*/ 83482 w 355370"/>
                      <a:gd name="connsiteY10" fmla="*/ 380500 h 1317661"/>
                      <a:gd name="connsiteX11" fmla="*/ 53595 w 355370"/>
                      <a:gd name="connsiteY11" fmla="*/ 354778 h 1317661"/>
                      <a:gd name="connsiteX12" fmla="*/ 6222 w 355370"/>
                      <a:gd name="connsiteY12" fmla="*/ 276123 h 1317661"/>
                      <a:gd name="connsiteX13" fmla="*/ 21438 w 355370"/>
                      <a:gd name="connsiteY13" fmla="*/ 105840 h 1317661"/>
                      <a:gd name="connsiteX14" fmla="*/ 57667 w 355370"/>
                      <a:gd name="connsiteY14" fmla="*/ 80993 h 1317661"/>
                      <a:gd name="connsiteX15" fmla="*/ 84931 w 355370"/>
                      <a:gd name="connsiteY15" fmla="*/ 48590 h 1317661"/>
                      <a:gd name="connsiteX16" fmla="*/ 124462 w 355370"/>
                      <a:gd name="connsiteY16" fmla="*/ 57379 h 1317661"/>
                      <a:gd name="connsiteX17" fmla="*/ 149930 w 355370"/>
                      <a:gd name="connsiteY17" fmla="*/ 22851 h 1317661"/>
                      <a:gd name="connsiteX18" fmla="*/ 192266 w 355370"/>
                      <a:gd name="connsiteY18" fmla="*/ 36083 h 1317661"/>
                      <a:gd name="connsiteX19" fmla="*/ 222181 w 355370"/>
                      <a:gd name="connsiteY19" fmla="*/ 442 h 1317661"/>
                      <a:gd name="connsiteX0" fmla="*/ 222181 w 355370"/>
                      <a:gd name="connsiteY0" fmla="*/ 442 h 1317661"/>
                      <a:gd name="connsiteX1" fmla="*/ 261544 w 355370"/>
                      <a:gd name="connsiteY1" fmla="*/ 34977 h 1317661"/>
                      <a:gd name="connsiteX2" fmla="*/ 278371 w 355370"/>
                      <a:gd name="connsiteY2" fmla="*/ 112193 h 1317661"/>
                      <a:gd name="connsiteX3" fmla="*/ 346963 w 355370"/>
                      <a:gd name="connsiteY3" fmla="*/ 77800 h 1317661"/>
                      <a:gd name="connsiteX4" fmla="*/ 335521 w 355370"/>
                      <a:gd name="connsiteY4" fmla="*/ 211948 h 1317661"/>
                      <a:gd name="connsiteX5" fmla="*/ 246958 w 355370"/>
                      <a:gd name="connsiteY5" fmla="*/ 367595 h 1317661"/>
                      <a:gd name="connsiteX6" fmla="*/ 279747 w 355370"/>
                      <a:gd name="connsiteY6" fmla="*/ 1172526 h 1317661"/>
                      <a:gd name="connsiteX7" fmla="*/ 162122 w 355370"/>
                      <a:gd name="connsiteY7" fmla="*/ 1317661 h 1317661"/>
                      <a:gd name="connsiteX8" fmla="*/ 162123 w 355370"/>
                      <a:gd name="connsiteY8" fmla="*/ 1317660 h 1317661"/>
                      <a:gd name="connsiteX9" fmla="*/ 44498 w 355370"/>
                      <a:gd name="connsiteY9" fmla="*/ 1172525 h 1317661"/>
                      <a:gd name="connsiteX10" fmla="*/ 83482 w 355370"/>
                      <a:gd name="connsiteY10" fmla="*/ 380500 h 1317661"/>
                      <a:gd name="connsiteX11" fmla="*/ 53595 w 355370"/>
                      <a:gd name="connsiteY11" fmla="*/ 354778 h 1317661"/>
                      <a:gd name="connsiteX12" fmla="*/ 6222 w 355370"/>
                      <a:gd name="connsiteY12" fmla="*/ 276123 h 1317661"/>
                      <a:gd name="connsiteX13" fmla="*/ 21438 w 355370"/>
                      <a:gd name="connsiteY13" fmla="*/ 105840 h 1317661"/>
                      <a:gd name="connsiteX14" fmla="*/ 57667 w 355370"/>
                      <a:gd name="connsiteY14" fmla="*/ 80993 h 1317661"/>
                      <a:gd name="connsiteX15" fmla="*/ 84931 w 355370"/>
                      <a:gd name="connsiteY15" fmla="*/ 48590 h 1317661"/>
                      <a:gd name="connsiteX16" fmla="*/ 124462 w 355370"/>
                      <a:gd name="connsiteY16" fmla="*/ 57379 h 1317661"/>
                      <a:gd name="connsiteX17" fmla="*/ 149930 w 355370"/>
                      <a:gd name="connsiteY17" fmla="*/ 22851 h 1317661"/>
                      <a:gd name="connsiteX18" fmla="*/ 192266 w 355370"/>
                      <a:gd name="connsiteY18" fmla="*/ 36083 h 1317661"/>
                      <a:gd name="connsiteX19" fmla="*/ 222181 w 355370"/>
                      <a:gd name="connsiteY19" fmla="*/ 442 h 1317661"/>
                      <a:gd name="connsiteX0" fmla="*/ 222181 w 355370"/>
                      <a:gd name="connsiteY0" fmla="*/ 442 h 1317661"/>
                      <a:gd name="connsiteX1" fmla="*/ 261544 w 355370"/>
                      <a:gd name="connsiteY1" fmla="*/ 34977 h 1317661"/>
                      <a:gd name="connsiteX2" fmla="*/ 278371 w 355370"/>
                      <a:gd name="connsiteY2" fmla="*/ 112193 h 1317661"/>
                      <a:gd name="connsiteX3" fmla="*/ 346963 w 355370"/>
                      <a:gd name="connsiteY3" fmla="*/ 77800 h 1317661"/>
                      <a:gd name="connsiteX4" fmla="*/ 335521 w 355370"/>
                      <a:gd name="connsiteY4" fmla="*/ 211948 h 1317661"/>
                      <a:gd name="connsiteX5" fmla="*/ 246958 w 355370"/>
                      <a:gd name="connsiteY5" fmla="*/ 367595 h 1317661"/>
                      <a:gd name="connsiteX6" fmla="*/ 279747 w 355370"/>
                      <a:gd name="connsiteY6" fmla="*/ 1172526 h 1317661"/>
                      <a:gd name="connsiteX7" fmla="*/ 162122 w 355370"/>
                      <a:gd name="connsiteY7" fmla="*/ 1317661 h 1317661"/>
                      <a:gd name="connsiteX8" fmla="*/ 162123 w 355370"/>
                      <a:gd name="connsiteY8" fmla="*/ 1317660 h 1317661"/>
                      <a:gd name="connsiteX9" fmla="*/ 44498 w 355370"/>
                      <a:gd name="connsiteY9" fmla="*/ 1172525 h 1317661"/>
                      <a:gd name="connsiteX10" fmla="*/ 83482 w 355370"/>
                      <a:gd name="connsiteY10" fmla="*/ 380500 h 1317661"/>
                      <a:gd name="connsiteX11" fmla="*/ 53595 w 355370"/>
                      <a:gd name="connsiteY11" fmla="*/ 354778 h 1317661"/>
                      <a:gd name="connsiteX12" fmla="*/ 6222 w 355370"/>
                      <a:gd name="connsiteY12" fmla="*/ 276123 h 1317661"/>
                      <a:gd name="connsiteX13" fmla="*/ 21438 w 355370"/>
                      <a:gd name="connsiteY13" fmla="*/ 105840 h 1317661"/>
                      <a:gd name="connsiteX14" fmla="*/ 57667 w 355370"/>
                      <a:gd name="connsiteY14" fmla="*/ 80993 h 1317661"/>
                      <a:gd name="connsiteX15" fmla="*/ 84931 w 355370"/>
                      <a:gd name="connsiteY15" fmla="*/ 48590 h 1317661"/>
                      <a:gd name="connsiteX16" fmla="*/ 124462 w 355370"/>
                      <a:gd name="connsiteY16" fmla="*/ 57379 h 1317661"/>
                      <a:gd name="connsiteX17" fmla="*/ 149930 w 355370"/>
                      <a:gd name="connsiteY17" fmla="*/ 22851 h 1317661"/>
                      <a:gd name="connsiteX18" fmla="*/ 192266 w 355370"/>
                      <a:gd name="connsiteY18" fmla="*/ 36083 h 1317661"/>
                      <a:gd name="connsiteX19" fmla="*/ 222181 w 355370"/>
                      <a:gd name="connsiteY19" fmla="*/ 442 h 1317661"/>
                      <a:gd name="connsiteX0" fmla="*/ 221603 w 354792"/>
                      <a:gd name="connsiteY0" fmla="*/ 442 h 1317661"/>
                      <a:gd name="connsiteX1" fmla="*/ 260966 w 354792"/>
                      <a:gd name="connsiteY1" fmla="*/ 34977 h 1317661"/>
                      <a:gd name="connsiteX2" fmla="*/ 277793 w 354792"/>
                      <a:gd name="connsiteY2" fmla="*/ 112193 h 1317661"/>
                      <a:gd name="connsiteX3" fmla="*/ 346385 w 354792"/>
                      <a:gd name="connsiteY3" fmla="*/ 77800 h 1317661"/>
                      <a:gd name="connsiteX4" fmla="*/ 334943 w 354792"/>
                      <a:gd name="connsiteY4" fmla="*/ 211948 h 1317661"/>
                      <a:gd name="connsiteX5" fmla="*/ 246380 w 354792"/>
                      <a:gd name="connsiteY5" fmla="*/ 367595 h 1317661"/>
                      <a:gd name="connsiteX6" fmla="*/ 279169 w 354792"/>
                      <a:gd name="connsiteY6" fmla="*/ 1172526 h 1317661"/>
                      <a:gd name="connsiteX7" fmla="*/ 161544 w 354792"/>
                      <a:gd name="connsiteY7" fmla="*/ 1317661 h 1317661"/>
                      <a:gd name="connsiteX8" fmla="*/ 161545 w 354792"/>
                      <a:gd name="connsiteY8" fmla="*/ 1317660 h 1317661"/>
                      <a:gd name="connsiteX9" fmla="*/ 43920 w 354792"/>
                      <a:gd name="connsiteY9" fmla="*/ 1172525 h 1317661"/>
                      <a:gd name="connsiteX10" fmla="*/ 82904 w 354792"/>
                      <a:gd name="connsiteY10" fmla="*/ 380500 h 1317661"/>
                      <a:gd name="connsiteX11" fmla="*/ 44201 w 354792"/>
                      <a:gd name="connsiteY11" fmla="*/ 353624 h 1317661"/>
                      <a:gd name="connsiteX12" fmla="*/ 5644 w 354792"/>
                      <a:gd name="connsiteY12" fmla="*/ 276123 h 1317661"/>
                      <a:gd name="connsiteX13" fmla="*/ 20860 w 354792"/>
                      <a:gd name="connsiteY13" fmla="*/ 105840 h 1317661"/>
                      <a:gd name="connsiteX14" fmla="*/ 57089 w 354792"/>
                      <a:gd name="connsiteY14" fmla="*/ 80993 h 1317661"/>
                      <a:gd name="connsiteX15" fmla="*/ 84353 w 354792"/>
                      <a:gd name="connsiteY15" fmla="*/ 48590 h 1317661"/>
                      <a:gd name="connsiteX16" fmla="*/ 123884 w 354792"/>
                      <a:gd name="connsiteY16" fmla="*/ 57379 h 1317661"/>
                      <a:gd name="connsiteX17" fmla="*/ 149352 w 354792"/>
                      <a:gd name="connsiteY17" fmla="*/ 22851 h 1317661"/>
                      <a:gd name="connsiteX18" fmla="*/ 191688 w 354792"/>
                      <a:gd name="connsiteY18" fmla="*/ 36083 h 1317661"/>
                      <a:gd name="connsiteX19" fmla="*/ 221603 w 354792"/>
                      <a:gd name="connsiteY19" fmla="*/ 442 h 1317661"/>
                      <a:gd name="connsiteX0" fmla="*/ 221603 w 354792"/>
                      <a:gd name="connsiteY0" fmla="*/ 442 h 1317661"/>
                      <a:gd name="connsiteX1" fmla="*/ 260966 w 354792"/>
                      <a:gd name="connsiteY1" fmla="*/ 34977 h 1317661"/>
                      <a:gd name="connsiteX2" fmla="*/ 277793 w 354792"/>
                      <a:gd name="connsiteY2" fmla="*/ 112193 h 1317661"/>
                      <a:gd name="connsiteX3" fmla="*/ 346385 w 354792"/>
                      <a:gd name="connsiteY3" fmla="*/ 77800 h 1317661"/>
                      <a:gd name="connsiteX4" fmla="*/ 334943 w 354792"/>
                      <a:gd name="connsiteY4" fmla="*/ 211948 h 1317661"/>
                      <a:gd name="connsiteX5" fmla="*/ 246380 w 354792"/>
                      <a:gd name="connsiteY5" fmla="*/ 367595 h 1317661"/>
                      <a:gd name="connsiteX6" fmla="*/ 279169 w 354792"/>
                      <a:gd name="connsiteY6" fmla="*/ 1172526 h 1317661"/>
                      <a:gd name="connsiteX7" fmla="*/ 161544 w 354792"/>
                      <a:gd name="connsiteY7" fmla="*/ 1317661 h 1317661"/>
                      <a:gd name="connsiteX8" fmla="*/ 161545 w 354792"/>
                      <a:gd name="connsiteY8" fmla="*/ 1317660 h 1317661"/>
                      <a:gd name="connsiteX9" fmla="*/ 43920 w 354792"/>
                      <a:gd name="connsiteY9" fmla="*/ 1172525 h 1317661"/>
                      <a:gd name="connsiteX10" fmla="*/ 82904 w 354792"/>
                      <a:gd name="connsiteY10" fmla="*/ 380500 h 1317661"/>
                      <a:gd name="connsiteX11" fmla="*/ 44201 w 354792"/>
                      <a:gd name="connsiteY11" fmla="*/ 353624 h 1317661"/>
                      <a:gd name="connsiteX12" fmla="*/ 5644 w 354792"/>
                      <a:gd name="connsiteY12" fmla="*/ 276123 h 1317661"/>
                      <a:gd name="connsiteX13" fmla="*/ 20860 w 354792"/>
                      <a:gd name="connsiteY13" fmla="*/ 105840 h 1317661"/>
                      <a:gd name="connsiteX14" fmla="*/ 57089 w 354792"/>
                      <a:gd name="connsiteY14" fmla="*/ 80993 h 1317661"/>
                      <a:gd name="connsiteX15" fmla="*/ 84353 w 354792"/>
                      <a:gd name="connsiteY15" fmla="*/ 48590 h 1317661"/>
                      <a:gd name="connsiteX16" fmla="*/ 123884 w 354792"/>
                      <a:gd name="connsiteY16" fmla="*/ 57379 h 1317661"/>
                      <a:gd name="connsiteX17" fmla="*/ 149352 w 354792"/>
                      <a:gd name="connsiteY17" fmla="*/ 22851 h 1317661"/>
                      <a:gd name="connsiteX18" fmla="*/ 191688 w 354792"/>
                      <a:gd name="connsiteY18" fmla="*/ 36083 h 1317661"/>
                      <a:gd name="connsiteX19" fmla="*/ 221603 w 354792"/>
                      <a:gd name="connsiteY19" fmla="*/ 442 h 1317661"/>
                      <a:gd name="connsiteX0" fmla="*/ 218900 w 352089"/>
                      <a:gd name="connsiteY0" fmla="*/ 442 h 1317661"/>
                      <a:gd name="connsiteX1" fmla="*/ 258263 w 352089"/>
                      <a:gd name="connsiteY1" fmla="*/ 34977 h 1317661"/>
                      <a:gd name="connsiteX2" fmla="*/ 275090 w 352089"/>
                      <a:gd name="connsiteY2" fmla="*/ 112193 h 1317661"/>
                      <a:gd name="connsiteX3" fmla="*/ 343682 w 352089"/>
                      <a:gd name="connsiteY3" fmla="*/ 77800 h 1317661"/>
                      <a:gd name="connsiteX4" fmla="*/ 332240 w 352089"/>
                      <a:gd name="connsiteY4" fmla="*/ 211948 h 1317661"/>
                      <a:gd name="connsiteX5" fmla="*/ 243677 w 352089"/>
                      <a:gd name="connsiteY5" fmla="*/ 367595 h 1317661"/>
                      <a:gd name="connsiteX6" fmla="*/ 276466 w 352089"/>
                      <a:gd name="connsiteY6" fmla="*/ 1172526 h 1317661"/>
                      <a:gd name="connsiteX7" fmla="*/ 158841 w 352089"/>
                      <a:gd name="connsiteY7" fmla="*/ 1317661 h 1317661"/>
                      <a:gd name="connsiteX8" fmla="*/ 158842 w 352089"/>
                      <a:gd name="connsiteY8" fmla="*/ 1317660 h 1317661"/>
                      <a:gd name="connsiteX9" fmla="*/ 41217 w 352089"/>
                      <a:gd name="connsiteY9" fmla="*/ 1172525 h 1317661"/>
                      <a:gd name="connsiteX10" fmla="*/ 80201 w 352089"/>
                      <a:gd name="connsiteY10" fmla="*/ 380500 h 1317661"/>
                      <a:gd name="connsiteX11" fmla="*/ 41498 w 352089"/>
                      <a:gd name="connsiteY11" fmla="*/ 353624 h 1317661"/>
                      <a:gd name="connsiteX12" fmla="*/ 737 w 352089"/>
                      <a:gd name="connsiteY12" fmla="*/ 236884 h 1317661"/>
                      <a:gd name="connsiteX13" fmla="*/ 18157 w 352089"/>
                      <a:gd name="connsiteY13" fmla="*/ 105840 h 1317661"/>
                      <a:gd name="connsiteX14" fmla="*/ 54386 w 352089"/>
                      <a:gd name="connsiteY14" fmla="*/ 80993 h 1317661"/>
                      <a:gd name="connsiteX15" fmla="*/ 81650 w 352089"/>
                      <a:gd name="connsiteY15" fmla="*/ 48590 h 1317661"/>
                      <a:gd name="connsiteX16" fmla="*/ 121181 w 352089"/>
                      <a:gd name="connsiteY16" fmla="*/ 57379 h 1317661"/>
                      <a:gd name="connsiteX17" fmla="*/ 146649 w 352089"/>
                      <a:gd name="connsiteY17" fmla="*/ 22851 h 1317661"/>
                      <a:gd name="connsiteX18" fmla="*/ 188985 w 352089"/>
                      <a:gd name="connsiteY18" fmla="*/ 36083 h 1317661"/>
                      <a:gd name="connsiteX19" fmla="*/ 218900 w 352089"/>
                      <a:gd name="connsiteY19" fmla="*/ 442 h 1317661"/>
                      <a:gd name="connsiteX0" fmla="*/ 220365 w 353554"/>
                      <a:gd name="connsiteY0" fmla="*/ 442 h 1317661"/>
                      <a:gd name="connsiteX1" fmla="*/ 259728 w 353554"/>
                      <a:gd name="connsiteY1" fmla="*/ 34977 h 1317661"/>
                      <a:gd name="connsiteX2" fmla="*/ 276555 w 353554"/>
                      <a:gd name="connsiteY2" fmla="*/ 112193 h 1317661"/>
                      <a:gd name="connsiteX3" fmla="*/ 345147 w 353554"/>
                      <a:gd name="connsiteY3" fmla="*/ 77800 h 1317661"/>
                      <a:gd name="connsiteX4" fmla="*/ 333705 w 353554"/>
                      <a:gd name="connsiteY4" fmla="*/ 211948 h 1317661"/>
                      <a:gd name="connsiteX5" fmla="*/ 245142 w 353554"/>
                      <a:gd name="connsiteY5" fmla="*/ 367595 h 1317661"/>
                      <a:gd name="connsiteX6" fmla="*/ 277931 w 353554"/>
                      <a:gd name="connsiteY6" fmla="*/ 1172526 h 1317661"/>
                      <a:gd name="connsiteX7" fmla="*/ 160306 w 353554"/>
                      <a:gd name="connsiteY7" fmla="*/ 1317661 h 1317661"/>
                      <a:gd name="connsiteX8" fmla="*/ 160307 w 353554"/>
                      <a:gd name="connsiteY8" fmla="*/ 1317660 h 1317661"/>
                      <a:gd name="connsiteX9" fmla="*/ 42682 w 353554"/>
                      <a:gd name="connsiteY9" fmla="*/ 1172525 h 1317661"/>
                      <a:gd name="connsiteX10" fmla="*/ 81666 w 353554"/>
                      <a:gd name="connsiteY10" fmla="*/ 380500 h 1317661"/>
                      <a:gd name="connsiteX11" fmla="*/ 42963 w 353554"/>
                      <a:gd name="connsiteY11" fmla="*/ 353624 h 1317661"/>
                      <a:gd name="connsiteX12" fmla="*/ 2202 w 353554"/>
                      <a:gd name="connsiteY12" fmla="*/ 236884 h 1317661"/>
                      <a:gd name="connsiteX13" fmla="*/ 10806 w 353554"/>
                      <a:gd name="connsiteY13" fmla="*/ 101224 h 1317661"/>
                      <a:gd name="connsiteX14" fmla="*/ 55851 w 353554"/>
                      <a:gd name="connsiteY14" fmla="*/ 80993 h 1317661"/>
                      <a:gd name="connsiteX15" fmla="*/ 83115 w 353554"/>
                      <a:gd name="connsiteY15" fmla="*/ 48590 h 1317661"/>
                      <a:gd name="connsiteX16" fmla="*/ 122646 w 353554"/>
                      <a:gd name="connsiteY16" fmla="*/ 57379 h 1317661"/>
                      <a:gd name="connsiteX17" fmla="*/ 148114 w 353554"/>
                      <a:gd name="connsiteY17" fmla="*/ 22851 h 1317661"/>
                      <a:gd name="connsiteX18" fmla="*/ 190450 w 353554"/>
                      <a:gd name="connsiteY18" fmla="*/ 36083 h 1317661"/>
                      <a:gd name="connsiteX19" fmla="*/ 220365 w 353554"/>
                      <a:gd name="connsiteY19" fmla="*/ 442 h 1317661"/>
                      <a:gd name="connsiteX0" fmla="*/ 222626 w 355815"/>
                      <a:gd name="connsiteY0" fmla="*/ 442 h 1317661"/>
                      <a:gd name="connsiteX1" fmla="*/ 261989 w 355815"/>
                      <a:gd name="connsiteY1" fmla="*/ 34977 h 1317661"/>
                      <a:gd name="connsiteX2" fmla="*/ 278816 w 355815"/>
                      <a:gd name="connsiteY2" fmla="*/ 112193 h 1317661"/>
                      <a:gd name="connsiteX3" fmla="*/ 347408 w 355815"/>
                      <a:gd name="connsiteY3" fmla="*/ 77800 h 1317661"/>
                      <a:gd name="connsiteX4" fmla="*/ 335966 w 355815"/>
                      <a:gd name="connsiteY4" fmla="*/ 211948 h 1317661"/>
                      <a:gd name="connsiteX5" fmla="*/ 247403 w 355815"/>
                      <a:gd name="connsiteY5" fmla="*/ 367595 h 1317661"/>
                      <a:gd name="connsiteX6" fmla="*/ 280192 w 355815"/>
                      <a:gd name="connsiteY6" fmla="*/ 1172526 h 1317661"/>
                      <a:gd name="connsiteX7" fmla="*/ 162567 w 355815"/>
                      <a:gd name="connsiteY7" fmla="*/ 1317661 h 1317661"/>
                      <a:gd name="connsiteX8" fmla="*/ 162568 w 355815"/>
                      <a:gd name="connsiteY8" fmla="*/ 1317660 h 1317661"/>
                      <a:gd name="connsiteX9" fmla="*/ 44943 w 355815"/>
                      <a:gd name="connsiteY9" fmla="*/ 1172525 h 1317661"/>
                      <a:gd name="connsiteX10" fmla="*/ 83927 w 355815"/>
                      <a:gd name="connsiteY10" fmla="*/ 380500 h 1317661"/>
                      <a:gd name="connsiteX11" fmla="*/ 45224 w 355815"/>
                      <a:gd name="connsiteY11" fmla="*/ 353624 h 1317661"/>
                      <a:gd name="connsiteX12" fmla="*/ 4463 w 355815"/>
                      <a:gd name="connsiteY12" fmla="*/ 236884 h 1317661"/>
                      <a:gd name="connsiteX13" fmla="*/ 13067 w 355815"/>
                      <a:gd name="connsiteY13" fmla="*/ 101224 h 1317661"/>
                      <a:gd name="connsiteX14" fmla="*/ 58112 w 355815"/>
                      <a:gd name="connsiteY14" fmla="*/ 80993 h 1317661"/>
                      <a:gd name="connsiteX15" fmla="*/ 85376 w 355815"/>
                      <a:gd name="connsiteY15" fmla="*/ 48590 h 1317661"/>
                      <a:gd name="connsiteX16" fmla="*/ 124907 w 355815"/>
                      <a:gd name="connsiteY16" fmla="*/ 57379 h 1317661"/>
                      <a:gd name="connsiteX17" fmla="*/ 150375 w 355815"/>
                      <a:gd name="connsiteY17" fmla="*/ 22851 h 1317661"/>
                      <a:gd name="connsiteX18" fmla="*/ 192711 w 355815"/>
                      <a:gd name="connsiteY18" fmla="*/ 36083 h 1317661"/>
                      <a:gd name="connsiteX19" fmla="*/ 222626 w 355815"/>
                      <a:gd name="connsiteY19" fmla="*/ 442 h 1317661"/>
                      <a:gd name="connsiteX0" fmla="*/ 220434 w 353623"/>
                      <a:gd name="connsiteY0" fmla="*/ 442 h 1317661"/>
                      <a:gd name="connsiteX1" fmla="*/ 259797 w 353623"/>
                      <a:gd name="connsiteY1" fmla="*/ 34977 h 1317661"/>
                      <a:gd name="connsiteX2" fmla="*/ 276624 w 353623"/>
                      <a:gd name="connsiteY2" fmla="*/ 112193 h 1317661"/>
                      <a:gd name="connsiteX3" fmla="*/ 345216 w 353623"/>
                      <a:gd name="connsiteY3" fmla="*/ 77800 h 1317661"/>
                      <a:gd name="connsiteX4" fmla="*/ 333774 w 353623"/>
                      <a:gd name="connsiteY4" fmla="*/ 211948 h 1317661"/>
                      <a:gd name="connsiteX5" fmla="*/ 245211 w 353623"/>
                      <a:gd name="connsiteY5" fmla="*/ 367595 h 1317661"/>
                      <a:gd name="connsiteX6" fmla="*/ 278000 w 353623"/>
                      <a:gd name="connsiteY6" fmla="*/ 1172526 h 1317661"/>
                      <a:gd name="connsiteX7" fmla="*/ 160375 w 353623"/>
                      <a:gd name="connsiteY7" fmla="*/ 1317661 h 1317661"/>
                      <a:gd name="connsiteX8" fmla="*/ 160376 w 353623"/>
                      <a:gd name="connsiteY8" fmla="*/ 1317660 h 1317661"/>
                      <a:gd name="connsiteX9" fmla="*/ 42751 w 353623"/>
                      <a:gd name="connsiteY9" fmla="*/ 1172525 h 1317661"/>
                      <a:gd name="connsiteX10" fmla="*/ 81735 w 353623"/>
                      <a:gd name="connsiteY10" fmla="*/ 380500 h 1317661"/>
                      <a:gd name="connsiteX11" fmla="*/ 43032 w 353623"/>
                      <a:gd name="connsiteY11" fmla="*/ 353624 h 1317661"/>
                      <a:gd name="connsiteX12" fmla="*/ 2271 w 353623"/>
                      <a:gd name="connsiteY12" fmla="*/ 236884 h 1317661"/>
                      <a:gd name="connsiteX13" fmla="*/ 16385 w 353623"/>
                      <a:gd name="connsiteY13" fmla="*/ 89683 h 1317661"/>
                      <a:gd name="connsiteX14" fmla="*/ 55920 w 353623"/>
                      <a:gd name="connsiteY14" fmla="*/ 80993 h 1317661"/>
                      <a:gd name="connsiteX15" fmla="*/ 83184 w 353623"/>
                      <a:gd name="connsiteY15" fmla="*/ 48590 h 1317661"/>
                      <a:gd name="connsiteX16" fmla="*/ 122715 w 353623"/>
                      <a:gd name="connsiteY16" fmla="*/ 57379 h 1317661"/>
                      <a:gd name="connsiteX17" fmla="*/ 148183 w 353623"/>
                      <a:gd name="connsiteY17" fmla="*/ 22851 h 1317661"/>
                      <a:gd name="connsiteX18" fmla="*/ 190519 w 353623"/>
                      <a:gd name="connsiteY18" fmla="*/ 36083 h 1317661"/>
                      <a:gd name="connsiteX19" fmla="*/ 220434 w 353623"/>
                      <a:gd name="connsiteY19" fmla="*/ 442 h 1317661"/>
                      <a:gd name="connsiteX0" fmla="*/ 219340 w 352529"/>
                      <a:gd name="connsiteY0" fmla="*/ 442 h 1317661"/>
                      <a:gd name="connsiteX1" fmla="*/ 258703 w 352529"/>
                      <a:gd name="connsiteY1" fmla="*/ 34977 h 1317661"/>
                      <a:gd name="connsiteX2" fmla="*/ 275530 w 352529"/>
                      <a:gd name="connsiteY2" fmla="*/ 112193 h 1317661"/>
                      <a:gd name="connsiteX3" fmla="*/ 344122 w 352529"/>
                      <a:gd name="connsiteY3" fmla="*/ 77800 h 1317661"/>
                      <a:gd name="connsiteX4" fmla="*/ 332680 w 352529"/>
                      <a:gd name="connsiteY4" fmla="*/ 211948 h 1317661"/>
                      <a:gd name="connsiteX5" fmla="*/ 244117 w 352529"/>
                      <a:gd name="connsiteY5" fmla="*/ 367595 h 1317661"/>
                      <a:gd name="connsiteX6" fmla="*/ 276906 w 352529"/>
                      <a:gd name="connsiteY6" fmla="*/ 1172526 h 1317661"/>
                      <a:gd name="connsiteX7" fmla="*/ 159281 w 352529"/>
                      <a:gd name="connsiteY7" fmla="*/ 1317661 h 1317661"/>
                      <a:gd name="connsiteX8" fmla="*/ 159282 w 352529"/>
                      <a:gd name="connsiteY8" fmla="*/ 1317660 h 1317661"/>
                      <a:gd name="connsiteX9" fmla="*/ 41657 w 352529"/>
                      <a:gd name="connsiteY9" fmla="*/ 1172525 h 1317661"/>
                      <a:gd name="connsiteX10" fmla="*/ 80641 w 352529"/>
                      <a:gd name="connsiteY10" fmla="*/ 380500 h 1317661"/>
                      <a:gd name="connsiteX11" fmla="*/ 41938 w 352529"/>
                      <a:gd name="connsiteY11" fmla="*/ 353624 h 1317661"/>
                      <a:gd name="connsiteX12" fmla="*/ 1177 w 352529"/>
                      <a:gd name="connsiteY12" fmla="*/ 236884 h 1317661"/>
                      <a:gd name="connsiteX13" fmla="*/ 15291 w 352529"/>
                      <a:gd name="connsiteY13" fmla="*/ 89683 h 1317661"/>
                      <a:gd name="connsiteX14" fmla="*/ 59234 w 352529"/>
                      <a:gd name="connsiteY14" fmla="*/ 79838 h 1317661"/>
                      <a:gd name="connsiteX15" fmla="*/ 82090 w 352529"/>
                      <a:gd name="connsiteY15" fmla="*/ 48590 h 1317661"/>
                      <a:gd name="connsiteX16" fmla="*/ 121621 w 352529"/>
                      <a:gd name="connsiteY16" fmla="*/ 57379 h 1317661"/>
                      <a:gd name="connsiteX17" fmla="*/ 147089 w 352529"/>
                      <a:gd name="connsiteY17" fmla="*/ 22851 h 1317661"/>
                      <a:gd name="connsiteX18" fmla="*/ 189425 w 352529"/>
                      <a:gd name="connsiteY18" fmla="*/ 36083 h 1317661"/>
                      <a:gd name="connsiteX19" fmla="*/ 219340 w 352529"/>
                      <a:gd name="connsiteY19" fmla="*/ 442 h 1317661"/>
                      <a:gd name="connsiteX0" fmla="*/ 221398 w 354587"/>
                      <a:gd name="connsiteY0" fmla="*/ 442 h 1317661"/>
                      <a:gd name="connsiteX1" fmla="*/ 260761 w 354587"/>
                      <a:gd name="connsiteY1" fmla="*/ 34977 h 1317661"/>
                      <a:gd name="connsiteX2" fmla="*/ 277588 w 354587"/>
                      <a:gd name="connsiteY2" fmla="*/ 112193 h 1317661"/>
                      <a:gd name="connsiteX3" fmla="*/ 346180 w 354587"/>
                      <a:gd name="connsiteY3" fmla="*/ 77800 h 1317661"/>
                      <a:gd name="connsiteX4" fmla="*/ 334738 w 354587"/>
                      <a:gd name="connsiteY4" fmla="*/ 211948 h 1317661"/>
                      <a:gd name="connsiteX5" fmla="*/ 246175 w 354587"/>
                      <a:gd name="connsiteY5" fmla="*/ 367595 h 1317661"/>
                      <a:gd name="connsiteX6" fmla="*/ 278964 w 354587"/>
                      <a:gd name="connsiteY6" fmla="*/ 1172526 h 1317661"/>
                      <a:gd name="connsiteX7" fmla="*/ 161339 w 354587"/>
                      <a:gd name="connsiteY7" fmla="*/ 1317661 h 1317661"/>
                      <a:gd name="connsiteX8" fmla="*/ 161340 w 354587"/>
                      <a:gd name="connsiteY8" fmla="*/ 1317660 h 1317661"/>
                      <a:gd name="connsiteX9" fmla="*/ 43715 w 354587"/>
                      <a:gd name="connsiteY9" fmla="*/ 1172525 h 1317661"/>
                      <a:gd name="connsiteX10" fmla="*/ 82699 w 354587"/>
                      <a:gd name="connsiteY10" fmla="*/ 380500 h 1317661"/>
                      <a:gd name="connsiteX11" fmla="*/ 43996 w 354587"/>
                      <a:gd name="connsiteY11" fmla="*/ 353624 h 1317661"/>
                      <a:gd name="connsiteX12" fmla="*/ 3235 w 354587"/>
                      <a:gd name="connsiteY12" fmla="*/ 236884 h 1317661"/>
                      <a:gd name="connsiteX13" fmla="*/ 17349 w 354587"/>
                      <a:gd name="connsiteY13" fmla="*/ 89683 h 1317661"/>
                      <a:gd name="connsiteX14" fmla="*/ 61292 w 354587"/>
                      <a:gd name="connsiteY14" fmla="*/ 79838 h 1317661"/>
                      <a:gd name="connsiteX15" fmla="*/ 84148 w 354587"/>
                      <a:gd name="connsiteY15" fmla="*/ 48590 h 1317661"/>
                      <a:gd name="connsiteX16" fmla="*/ 123679 w 354587"/>
                      <a:gd name="connsiteY16" fmla="*/ 57379 h 1317661"/>
                      <a:gd name="connsiteX17" fmla="*/ 149147 w 354587"/>
                      <a:gd name="connsiteY17" fmla="*/ 22851 h 1317661"/>
                      <a:gd name="connsiteX18" fmla="*/ 191483 w 354587"/>
                      <a:gd name="connsiteY18" fmla="*/ 36083 h 1317661"/>
                      <a:gd name="connsiteX19" fmla="*/ 221398 w 354587"/>
                      <a:gd name="connsiteY19" fmla="*/ 442 h 1317661"/>
                      <a:gd name="connsiteX0" fmla="*/ 221239 w 354428"/>
                      <a:gd name="connsiteY0" fmla="*/ 442 h 1317661"/>
                      <a:gd name="connsiteX1" fmla="*/ 260602 w 354428"/>
                      <a:gd name="connsiteY1" fmla="*/ 34977 h 1317661"/>
                      <a:gd name="connsiteX2" fmla="*/ 277429 w 354428"/>
                      <a:gd name="connsiteY2" fmla="*/ 112193 h 1317661"/>
                      <a:gd name="connsiteX3" fmla="*/ 346021 w 354428"/>
                      <a:gd name="connsiteY3" fmla="*/ 77800 h 1317661"/>
                      <a:gd name="connsiteX4" fmla="*/ 334579 w 354428"/>
                      <a:gd name="connsiteY4" fmla="*/ 211948 h 1317661"/>
                      <a:gd name="connsiteX5" fmla="*/ 246016 w 354428"/>
                      <a:gd name="connsiteY5" fmla="*/ 367595 h 1317661"/>
                      <a:gd name="connsiteX6" fmla="*/ 278805 w 354428"/>
                      <a:gd name="connsiteY6" fmla="*/ 1172526 h 1317661"/>
                      <a:gd name="connsiteX7" fmla="*/ 161180 w 354428"/>
                      <a:gd name="connsiteY7" fmla="*/ 1317661 h 1317661"/>
                      <a:gd name="connsiteX8" fmla="*/ 161181 w 354428"/>
                      <a:gd name="connsiteY8" fmla="*/ 1317660 h 1317661"/>
                      <a:gd name="connsiteX9" fmla="*/ 43556 w 354428"/>
                      <a:gd name="connsiteY9" fmla="*/ 1172525 h 1317661"/>
                      <a:gd name="connsiteX10" fmla="*/ 82540 w 354428"/>
                      <a:gd name="connsiteY10" fmla="*/ 380500 h 1317661"/>
                      <a:gd name="connsiteX11" fmla="*/ 41633 w 354428"/>
                      <a:gd name="connsiteY11" fmla="*/ 342083 h 1317661"/>
                      <a:gd name="connsiteX12" fmla="*/ 3076 w 354428"/>
                      <a:gd name="connsiteY12" fmla="*/ 236884 h 1317661"/>
                      <a:gd name="connsiteX13" fmla="*/ 17190 w 354428"/>
                      <a:gd name="connsiteY13" fmla="*/ 89683 h 1317661"/>
                      <a:gd name="connsiteX14" fmla="*/ 61133 w 354428"/>
                      <a:gd name="connsiteY14" fmla="*/ 79838 h 1317661"/>
                      <a:gd name="connsiteX15" fmla="*/ 83989 w 354428"/>
                      <a:gd name="connsiteY15" fmla="*/ 48590 h 1317661"/>
                      <a:gd name="connsiteX16" fmla="*/ 123520 w 354428"/>
                      <a:gd name="connsiteY16" fmla="*/ 57379 h 1317661"/>
                      <a:gd name="connsiteX17" fmla="*/ 148988 w 354428"/>
                      <a:gd name="connsiteY17" fmla="*/ 22851 h 1317661"/>
                      <a:gd name="connsiteX18" fmla="*/ 191324 w 354428"/>
                      <a:gd name="connsiteY18" fmla="*/ 36083 h 1317661"/>
                      <a:gd name="connsiteX19" fmla="*/ 221239 w 354428"/>
                      <a:gd name="connsiteY19" fmla="*/ 442 h 1317661"/>
                      <a:gd name="connsiteX0" fmla="*/ 221239 w 354428"/>
                      <a:gd name="connsiteY0" fmla="*/ 442 h 1317661"/>
                      <a:gd name="connsiteX1" fmla="*/ 260602 w 354428"/>
                      <a:gd name="connsiteY1" fmla="*/ 34977 h 1317661"/>
                      <a:gd name="connsiteX2" fmla="*/ 277429 w 354428"/>
                      <a:gd name="connsiteY2" fmla="*/ 112193 h 1317661"/>
                      <a:gd name="connsiteX3" fmla="*/ 346021 w 354428"/>
                      <a:gd name="connsiteY3" fmla="*/ 77800 h 1317661"/>
                      <a:gd name="connsiteX4" fmla="*/ 334579 w 354428"/>
                      <a:gd name="connsiteY4" fmla="*/ 211948 h 1317661"/>
                      <a:gd name="connsiteX5" fmla="*/ 246016 w 354428"/>
                      <a:gd name="connsiteY5" fmla="*/ 367595 h 1317661"/>
                      <a:gd name="connsiteX6" fmla="*/ 278805 w 354428"/>
                      <a:gd name="connsiteY6" fmla="*/ 1172526 h 1317661"/>
                      <a:gd name="connsiteX7" fmla="*/ 161180 w 354428"/>
                      <a:gd name="connsiteY7" fmla="*/ 1317661 h 1317661"/>
                      <a:gd name="connsiteX8" fmla="*/ 161181 w 354428"/>
                      <a:gd name="connsiteY8" fmla="*/ 1317660 h 1317661"/>
                      <a:gd name="connsiteX9" fmla="*/ 43556 w 354428"/>
                      <a:gd name="connsiteY9" fmla="*/ 1172525 h 1317661"/>
                      <a:gd name="connsiteX10" fmla="*/ 82540 w 354428"/>
                      <a:gd name="connsiteY10" fmla="*/ 380500 h 1317661"/>
                      <a:gd name="connsiteX11" fmla="*/ 41633 w 354428"/>
                      <a:gd name="connsiteY11" fmla="*/ 342083 h 1317661"/>
                      <a:gd name="connsiteX12" fmla="*/ 3076 w 354428"/>
                      <a:gd name="connsiteY12" fmla="*/ 236884 h 1317661"/>
                      <a:gd name="connsiteX13" fmla="*/ 17190 w 354428"/>
                      <a:gd name="connsiteY13" fmla="*/ 89683 h 1317661"/>
                      <a:gd name="connsiteX14" fmla="*/ 61133 w 354428"/>
                      <a:gd name="connsiteY14" fmla="*/ 79838 h 1317661"/>
                      <a:gd name="connsiteX15" fmla="*/ 83989 w 354428"/>
                      <a:gd name="connsiteY15" fmla="*/ 48590 h 1317661"/>
                      <a:gd name="connsiteX16" fmla="*/ 123520 w 354428"/>
                      <a:gd name="connsiteY16" fmla="*/ 57379 h 1317661"/>
                      <a:gd name="connsiteX17" fmla="*/ 148988 w 354428"/>
                      <a:gd name="connsiteY17" fmla="*/ 22851 h 1317661"/>
                      <a:gd name="connsiteX18" fmla="*/ 191324 w 354428"/>
                      <a:gd name="connsiteY18" fmla="*/ 36083 h 1317661"/>
                      <a:gd name="connsiteX19" fmla="*/ 221239 w 354428"/>
                      <a:gd name="connsiteY19" fmla="*/ 442 h 13176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354428" h="1317661">
                        <a:moveTo>
                          <a:pt x="221239" y="442"/>
                        </a:moveTo>
                        <a:cubicBezTo>
                          <a:pt x="240499" y="-3204"/>
                          <a:pt x="251237" y="16352"/>
                          <a:pt x="260602" y="34977"/>
                        </a:cubicBezTo>
                        <a:cubicBezTo>
                          <a:pt x="269967" y="53602"/>
                          <a:pt x="265396" y="102555"/>
                          <a:pt x="277429" y="112193"/>
                        </a:cubicBezTo>
                        <a:cubicBezTo>
                          <a:pt x="300481" y="95288"/>
                          <a:pt x="307845" y="58865"/>
                          <a:pt x="346021" y="77800"/>
                        </a:cubicBezTo>
                        <a:cubicBezTo>
                          <a:pt x="363260" y="99042"/>
                          <a:pt x="351246" y="163649"/>
                          <a:pt x="334579" y="211948"/>
                        </a:cubicBezTo>
                        <a:cubicBezTo>
                          <a:pt x="317912" y="260247"/>
                          <a:pt x="298289" y="313674"/>
                          <a:pt x="246016" y="367595"/>
                        </a:cubicBezTo>
                        <a:lnTo>
                          <a:pt x="278805" y="1172526"/>
                        </a:lnTo>
                        <a:cubicBezTo>
                          <a:pt x="278805" y="1252683"/>
                          <a:pt x="226143" y="1317661"/>
                          <a:pt x="161180" y="1317661"/>
                        </a:cubicBezTo>
                        <a:lnTo>
                          <a:pt x="161181" y="1317660"/>
                        </a:lnTo>
                        <a:cubicBezTo>
                          <a:pt x="96218" y="1317660"/>
                          <a:pt x="43556" y="1252682"/>
                          <a:pt x="43556" y="1172525"/>
                        </a:cubicBezTo>
                        <a:lnTo>
                          <a:pt x="82540" y="380500"/>
                        </a:lnTo>
                        <a:cubicBezTo>
                          <a:pt x="64496" y="371156"/>
                          <a:pt x="57081" y="361402"/>
                          <a:pt x="41633" y="342083"/>
                        </a:cubicBezTo>
                        <a:cubicBezTo>
                          <a:pt x="26185" y="322764"/>
                          <a:pt x="7150" y="278951"/>
                          <a:pt x="3076" y="236884"/>
                        </a:cubicBezTo>
                        <a:cubicBezTo>
                          <a:pt x="-998" y="194817"/>
                          <a:pt x="-4607" y="114703"/>
                          <a:pt x="17190" y="89683"/>
                        </a:cubicBezTo>
                        <a:cubicBezTo>
                          <a:pt x="38987" y="64663"/>
                          <a:pt x="45688" y="86595"/>
                          <a:pt x="61133" y="79838"/>
                        </a:cubicBezTo>
                        <a:cubicBezTo>
                          <a:pt x="69119" y="68652"/>
                          <a:pt x="73591" y="52333"/>
                          <a:pt x="83989" y="48590"/>
                        </a:cubicBezTo>
                        <a:cubicBezTo>
                          <a:pt x="94387" y="44847"/>
                          <a:pt x="109241" y="54065"/>
                          <a:pt x="123520" y="57379"/>
                        </a:cubicBezTo>
                        <a:cubicBezTo>
                          <a:pt x="136925" y="52897"/>
                          <a:pt x="125565" y="32170"/>
                          <a:pt x="148988" y="22851"/>
                        </a:cubicBezTo>
                        <a:cubicBezTo>
                          <a:pt x="172411" y="13532"/>
                          <a:pt x="176845" y="33211"/>
                          <a:pt x="191324" y="36083"/>
                        </a:cubicBezTo>
                        <a:cubicBezTo>
                          <a:pt x="202398" y="21125"/>
                          <a:pt x="201979" y="4088"/>
                          <a:pt x="221239" y="44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accent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43" name="正方形/長方形 142">
                  <a:extLst>
                    <a:ext uri="{FF2B5EF4-FFF2-40B4-BE49-F238E27FC236}">
                      <a16:creationId xmlns:a16="http://schemas.microsoft.com/office/drawing/2014/main" id="{3FBF0622-4B31-4D64-8DE3-3D03413B85DE}"/>
                    </a:ext>
                  </a:extLst>
                </p:cNvPr>
                <p:cNvSpPr/>
                <p:nvPr/>
              </p:nvSpPr>
              <p:spPr>
                <a:xfrm rot="19800000">
                  <a:off x="3308496" y="2661666"/>
                  <a:ext cx="201636" cy="94613"/>
                </a:xfrm>
                <a:prstGeom prst="rect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C36FD309-DDD3-49D7-8705-3126B6221891}"/>
                  </a:ext>
                </a:extLst>
              </p:cNvPr>
              <p:cNvSpPr/>
              <p:nvPr/>
            </p:nvSpPr>
            <p:spPr>
              <a:xfrm rot="9000000">
                <a:off x="6644291" y="2619102"/>
                <a:ext cx="375117" cy="925770"/>
              </a:xfrm>
              <a:custGeom>
                <a:avLst/>
                <a:gdLst>
                  <a:gd name="connsiteX0" fmla="*/ 61979 w 393261"/>
                  <a:gd name="connsiteY0" fmla="*/ 958385 h 958385"/>
                  <a:gd name="connsiteX1" fmla="*/ 61979 w 393261"/>
                  <a:gd name="connsiteY1" fmla="*/ 885509 h 958385"/>
                  <a:gd name="connsiteX2" fmla="*/ 0 w 393261"/>
                  <a:gd name="connsiteY2" fmla="*/ 885509 h 958385"/>
                  <a:gd name="connsiteX3" fmla="*/ 0 w 393261"/>
                  <a:gd name="connsiteY3" fmla="*/ 193752 h 958385"/>
                  <a:gd name="connsiteX4" fmla="*/ 193752 w 393261"/>
                  <a:gd name="connsiteY4" fmla="*/ 0 h 958385"/>
                  <a:gd name="connsiteX5" fmla="*/ 199509 w 393261"/>
                  <a:gd name="connsiteY5" fmla="*/ 0 h 958385"/>
                  <a:gd name="connsiteX6" fmla="*/ 393261 w 393261"/>
                  <a:gd name="connsiteY6" fmla="*/ 193752 h 958385"/>
                  <a:gd name="connsiteX7" fmla="*/ 393261 w 393261"/>
                  <a:gd name="connsiteY7" fmla="*/ 885509 h 958385"/>
                  <a:gd name="connsiteX8" fmla="*/ 348337 w 393261"/>
                  <a:gd name="connsiteY8" fmla="*/ 885509 h 958385"/>
                  <a:gd name="connsiteX9" fmla="*/ 348337 w 393261"/>
                  <a:gd name="connsiteY9" fmla="*/ 958385 h 958385"/>
                  <a:gd name="connsiteX0" fmla="*/ 61979 w 393261"/>
                  <a:gd name="connsiteY0" fmla="*/ 958385 h 958385"/>
                  <a:gd name="connsiteX1" fmla="*/ 61979 w 393261"/>
                  <a:gd name="connsiteY1" fmla="*/ 885509 h 958385"/>
                  <a:gd name="connsiteX2" fmla="*/ 0 w 393261"/>
                  <a:gd name="connsiteY2" fmla="*/ 885509 h 958385"/>
                  <a:gd name="connsiteX3" fmla="*/ 0 w 393261"/>
                  <a:gd name="connsiteY3" fmla="*/ 193752 h 958385"/>
                  <a:gd name="connsiteX4" fmla="*/ 193752 w 393261"/>
                  <a:gd name="connsiteY4" fmla="*/ 0 h 958385"/>
                  <a:gd name="connsiteX5" fmla="*/ 199509 w 393261"/>
                  <a:gd name="connsiteY5" fmla="*/ 0 h 958385"/>
                  <a:gd name="connsiteX6" fmla="*/ 393261 w 393261"/>
                  <a:gd name="connsiteY6" fmla="*/ 193752 h 958385"/>
                  <a:gd name="connsiteX7" fmla="*/ 348337 w 393261"/>
                  <a:gd name="connsiteY7" fmla="*/ 885509 h 958385"/>
                  <a:gd name="connsiteX8" fmla="*/ 348337 w 393261"/>
                  <a:gd name="connsiteY8" fmla="*/ 958385 h 958385"/>
                  <a:gd name="connsiteX9" fmla="*/ 61979 w 393261"/>
                  <a:gd name="connsiteY9" fmla="*/ 958385 h 958385"/>
                  <a:gd name="connsiteX0" fmla="*/ 61979 w 393261"/>
                  <a:gd name="connsiteY0" fmla="*/ 958385 h 958385"/>
                  <a:gd name="connsiteX1" fmla="*/ 61979 w 393261"/>
                  <a:gd name="connsiteY1" fmla="*/ 885509 h 958385"/>
                  <a:gd name="connsiteX2" fmla="*/ 0 w 393261"/>
                  <a:gd name="connsiteY2" fmla="*/ 885509 h 958385"/>
                  <a:gd name="connsiteX3" fmla="*/ 0 w 393261"/>
                  <a:gd name="connsiteY3" fmla="*/ 193752 h 958385"/>
                  <a:gd name="connsiteX4" fmla="*/ 193752 w 393261"/>
                  <a:gd name="connsiteY4" fmla="*/ 0 h 958385"/>
                  <a:gd name="connsiteX5" fmla="*/ 199509 w 393261"/>
                  <a:gd name="connsiteY5" fmla="*/ 0 h 958385"/>
                  <a:gd name="connsiteX6" fmla="*/ 393261 w 393261"/>
                  <a:gd name="connsiteY6" fmla="*/ 193752 h 958385"/>
                  <a:gd name="connsiteX7" fmla="*/ 348337 w 393261"/>
                  <a:gd name="connsiteY7" fmla="*/ 958385 h 958385"/>
                  <a:gd name="connsiteX8" fmla="*/ 61979 w 393261"/>
                  <a:gd name="connsiteY8" fmla="*/ 958385 h 958385"/>
                  <a:gd name="connsiteX0" fmla="*/ 61979 w 393261"/>
                  <a:gd name="connsiteY0" fmla="*/ 958385 h 958385"/>
                  <a:gd name="connsiteX1" fmla="*/ 0 w 393261"/>
                  <a:gd name="connsiteY1" fmla="*/ 885509 h 958385"/>
                  <a:gd name="connsiteX2" fmla="*/ 0 w 393261"/>
                  <a:gd name="connsiteY2" fmla="*/ 193752 h 958385"/>
                  <a:gd name="connsiteX3" fmla="*/ 193752 w 393261"/>
                  <a:gd name="connsiteY3" fmla="*/ 0 h 958385"/>
                  <a:gd name="connsiteX4" fmla="*/ 199509 w 393261"/>
                  <a:gd name="connsiteY4" fmla="*/ 0 h 958385"/>
                  <a:gd name="connsiteX5" fmla="*/ 393261 w 393261"/>
                  <a:gd name="connsiteY5" fmla="*/ 193752 h 958385"/>
                  <a:gd name="connsiteX6" fmla="*/ 348337 w 393261"/>
                  <a:gd name="connsiteY6" fmla="*/ 958385 h 958385"/>
                  <a:gd name="connsiteX7" fmla="*/ 61979 w 393261"/>
                  <a:gd name="connsiteY7" fmla="*/ 958385 h 958385"/>
                  <a:gd name="connsiteX0" fmla="*/ 61979 w 393261"/>
                  <a:gd name="connsiteY0" fmla="*/ 958385 h 958385"/>
                  <a:gd name="connsiteX1" fmla="*/ 0 w 393261"/>
                  <a:gd name="connsiteY1" fmla="*/ 193752 h 958385"/>
                  <a:gd name="connsiteX2" fmla="*/ 193752 w 393261"/>
                  <a:gd name="connsiteY2" fmla="*/ 0 h 958385"/>
                  <a:gd name="connsiteX3" fmla="*/ 199509 w 393261"/>
                  <a:gd name="connsiteY3" fmla="*/ 0 h 958385"/>
                  <a:gd name="connsiteX4" fmla="*/ 393261 w 393261"/>
                  <a:gd name="connsiteY4" fmla="*/ 193752 h 958385"/>
                  <a:gd name="connsiteX5" fmla="*/ 348337 w 393261"/>
                  <a:gd name="connsiteY5" fmla="*/ 958385 h 958385"/>
                  <a:gd name="connsiteX6" fmla="*/ 61979 w 393261"/>
                  <a:gd name="connsiteY6" fmla="*/ 958385 h 958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3261" h="958385">
                    <a:moveTo>
                      <a:pt x="61979" y="958385"/>
                    </a:moveTo>
                    <a:lnTo>
                      <a:pt x="0" y="193752"/>
                    </a:lnTo>
                    <a:cubicBezTo>
                      <a:pt x="0" y="86746"/>
                      <a:pt x="86746" y="0"/>
                      <a:pt x="193752" y="0"/>
                    </a:cubicBezTo>
                    <a:lnTo>
                      <a:pt x="199509" y="0"/>
                    </a:lnTo>
                    <a:cubicBezTo>
                      <a:pt x="306515" y="0"/>
                      <a:pt x="393261" y="86746"/>
                      <a:pt x="393261" y="193752"/>
                    </a:cubicBezTo>
                    <a:lnTo>
                      <a:pt x="348337" y="958385"/>
                    </a:lnTo>
                    <a:lnTo>
                      <a:pt x="61979" y="958385"/>
                    </a:lnTo>
                    <a:close/>
                  </a:path>
                </a:pathLst>
              </a:cu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210" name="グループ化 209">
            <a:extLst>
              <a:ext uri="{FF2B5EF4-FFF2-40B4-BE49-F238E27FC236}">
                <a16:creationId xmlns:a16="http://schemas.microsoft.com/office/drawing/2014/main" id="{1E0E12EC-1C5D-4203-8C55-11A64F2821CD}"/>
              </a:ext>
            </a:extLst>
          </p:cNvPr>
          <p:cNvGrpSpPr/>
          <p:nvPr/>
        </p:nvGrpSpPr>
        <p:grpSpPr>
          <a:xfrm>
            <a:off x="7179246" y="3685220"/>
            <a:ext cx="1634123" cy="2757769"/>
            <a:chOff x="7179246" y="3685220"/>
            <a:chExt cx="1634123" cy="2757769"/>
          </a:xfrm>
        </p:grpSpPr>
        <p:grpSp>
          <p:nvGrpSpPr>
            <p:cNvPr id="211" name="グループ化 210">
              <a:extLst>
                <a:ext uri="{FF2B5EF4-FFF2-40B4-BE49-F238E27FC236}">
                  <a16:creationId xmlns:a16="http://schemas.microsoft.com/office/drawing/2014/main" id="{CC6E9FAE-82C2-4D19-BE34-83122CC9C965}"/>
                </a:ext>
              </a:extLst>
            </p:cNvPr>
            <p:cNvGrpSpPr/>
            <p:nvPr/>
          </p:nvGrpSpPr>
          <p:grpSpPr>
            <a:xfrm>
              <a:off x="7179246" y="3685220"/>
              <a:ext cx="1375105" cy="2757769"/>
              <a:chOff x="7179246" y="3685220"/>
              <a:chExt cx="1375105" cy="2757769"/>
            </a:xfrm>
          </p:grpSpPr>
          <p:grpSp>
            <p:nvGrpSpPr>
              <p:cNvPr id="247" name="グループ化 246">
                <a:extLst>
                  <a:ext uri="{FF2B5EF4-FFF2-40B4-BE49-F238E27FC236}">
                    <a16:creationId xmlns:a16="http://schemas.microsoft.com/office/drawing/2014/main" id="{16A765E8-7D14-46CD-AFFD-6B4E552025F1}"/>
                  </a:ext>
                </a:extLst>
              </p:cNvPr>
              <p:cNvGrpSpPr/>
              <p:nvPr/>
            </p:nvGrpSpPr>
            <p:grpSpPr>
              <a:xfrm>
                <a:off x="7179246" y="4833216"/>
                <a:ext cx="1356726" cy="1609773"/>
                <a:chOff x="7179246" y="4833216"/>
                <a:chExt cx="1356726" cy="1609773"/>
              </a:xfrm>
            </p:grpSpPr>
            <p:sp>
              <p:nvSpPr>
                <p:cNvPr id="263" name="フリーフォーム: 図形 262">
                  <a:extLst>
                    <a:ext uri="{FF2B5EF4-FFF2-40B4-BE49-F238E27FC236}">
                      <a16:creationId xmlns:a16="http://schemas.microsoft.com/office/drawing/2014/main" id="{658CE2E6-F0C7-4DA7-8B1A-A7AAA34EB27D}"/>
                    </a:ext>
                  </a:extLst>
                </p:cNvPr>
                <p:cNvSpPr/>
                <p:nvPr/>
              </p:nvSpPr>
              <p:spPr>
                <a:xfrm>
                  <a:off x="7606586" y="4833216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9BC031FF-D5B2-43F8-A56A-C2394899EEC1}"/>
                    </a:ext>
                  </a:extLst>
                </p:cNvPr>
                <p:cNvSpPr/>
                <p:nvPr/>
              </p:nvSpPr>
              <p:spPr>
                <a:xfrm>
                  <a:off x="7179246" y="5182051"/>
                  <a:ext cx="184345" cy="1260937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5" name="片側の 2 つの角を丸めた四角形 144">
                  <a:extLst>
                    <a:ext uri="{FF2B5EF4-FFF2-40B4-BE49-F238E27FC236}">
                      <a16:creationId xmlns:a16="http://schemas.microsoft.com/office/drawing/2014/main" id="{A3B251DE-6060-428B-925B-3C9D97A598B2}"/>
                    </a:ext>
                  </a:extLst>
                </p:cNvPr>
                <p:cNvSpPr/>
                <p:nvPr/>
              </p:nvSpPr>
              <p:spPr>
                <a:xfrm>
                  <a:off x="7285006" y="5131766"/>
                  <a:ext cx="1250966" cy="1311223"/>
                </a:xfrm>
                <a:prstGeom prst="round2SameRect">
                  <a:avLst>
                    <a:gd name="adj1" fmla="val 14323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6" name="台形 265">
                  <a:extLst>
                    <a:ext uri="{FF2B5EF4-FFF2-40B4-BE49-F238E27FC236}">
                      <a16:creationId xmlns:a16="http://schemas.microsoft.com/office/drawing/2014/main" id="{B2ED7CD2-C0CB-4E91-9F5E-90C1595AC591}"/>
                    </a:ext>
                  </a:extLst>
                </p:cNvPr>
                <p:cNvSpPr/>
                <p:nvPr/>
              </p:nvSpPr>
              <p:spPr>
                <a:xfrm rot="10800000">
                  <a:off x="7629200" y="5140974"/>
                  <a:ext cx="572056" cy="792372"/>
                </a:xfrm>
                <a:prstGeom prst="trapezoid">
                  <a:avLst>
                    <a:gd name="adj" fmla="val 32076"/>
                  </a:avLst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7" name="楕円 266">
                  <a:extLst>
                    <a:ext uri="{FF2B5EF4-FFF2-40B4-BE49-F238E27FC236}">
                      <a16:creationId xmlns:a16="http://schemas.microsoft.com/office/drawing/2014/main" id="{9839A57B-6E13-4BB7-9D60-6815D63B2D0A}"/>
                    </a:ext>
                  </a:extLst>
                </p:cNvPr>
                <p:cNvSpPr/>
                <p:nvPr/>
              </p:nvSpPr>
              <p:spPr>
                <a:xfrm>
                  <a:off x="7876904" y="6254750"/>
                  <a:ext cx="88900" cy="88900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8" name="台形 731">
                  <a:extLst>
                    <a:ext uri="{FF2B5EF4-FFF2-40B4-BE49-F238E27FC236}">
                      <a16:creationId xmlns:a16="http://schemas.microsoft.com/office/drawing/2014/main" id="{5F4A7B05-63D8-43F6-9B2C-F8007723BA3E}"/>
                    </a:ext>
                  </a:extLst>
                </p:cNvPr>
                <p:cNvSpPr/>
                <p:nvPr/>
              </p:nvSpPr>
              <p:spPr>
                <a:xfrm rot="10800000" flipV="1">
                  <a:off x="7809668" y="5264677"/>
                  <a:ext cx="201644" cy="828151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4781" h="685660">
                      <a:moveTo>
                        <a:pt x="0" y="551112"/>
                      </a:moveTo>
                      <a:lnTo>
                        <a:pt x="50098" y="0"/>
                      </a:lnTo>
                      <a:lnTo>
                        <a:pt x="134683" y="0"/>
                      </a:lnTo>
                      <a:lnTo>
                        <a:pt x="184781" y="551112"/>
                      </a:lnTo>
                      <a:lnTo>
                        <a:pt x="89962" y="685660"/>
                      </a:lnTo>
                      <a:lnTo>
                        <a:pt x="0" y="551112"/>
                      </a:lnTo>
                      <a:close/>
                    </a:path>
                  </a:pathLst>
                </a:custGeom>
                <a:pattFill prst="wdUpDiag">
                  <a:fgClr>
                    <a:srgbClr val="FF0000"/>
                  </a:fgClr>
                  <a:bgClr>
                    <a:schemeClr val="accent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69" name="グループ化 268">
                  <a:extLst>
                    <a:ext uri="{FF2B5EF4-FFF2-40B4-BE49-F238E27FC236}">
                      <a16:creationId xmlns:a16="http://schemas.microsoft.com/office/drawing/2014/main" id="{9F09F5BF-E8E9-4613-A9C9-16F15E0C2EEA}"/>
                    </a:ext>
                  </a:extLst>
                </p:cNvPr>
                <p:cNvGrpSpPr/>
                <p:nvPr/>
              </p:nvGrpSpPr>
              <p:grpSpPr>
                <a:xfrm>
                  <a:off x="7557545" y="5160205"/>
                  <a:ext cx="714918" cy="202452"/>
                  <a:chOff x="3151980" y="2770920"/>
                  <a:chExt cx="423862" cy="112796"/>
                </a:xfrm>
                <a:solidFill>
                  <a:srgbClr val="000000">
                    <a:alpha val="50196"/>
                  </a:srgbClr>
                </a:solidFill>
              </p:grpSpPr>
              <p:sp>
                <p:nvSpPr>
                  <p:cNvPr id="276" name="平行四辺形 275">
                    <a:extLst>
                      <a:ext uri="{FF2B5EF4-FFF2-40B4-BE49-F238E27FC236}">
                        <a16:creationId xmlns:a16="http://schemas.microsoft.com/office/drawing/2014/main" id="{6C048874-7BE7-47D3-B5D1-0F54625EBBE1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7" name="平行四辺形 276">
                    <a:extLst>
                      <a:ext uri="{FF2B5EF4-FFF2-40B4-BE49-F238E27FC236}">
                        <a16:creationId xmlns:a16="http://schemas.microsoft.com/office/drawing/2014/main" id="{A3B45CE1-DC7B-4C42-8704-6B4FAD156CC7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70" name="台形 269">
                  <a:extLst>
                    <a:ext uri="{FF2B5EF4-FFF2-40B4-BE49-F238E27FC236}">
                      <a16:creationId xmlns:a16="http://schemas.microsoft.com/office/drawing/2014/main" id="{92021787-6231-4915-9B50-1F13CD2ED0F3}"/>
                    </a:ext>
                  </a:extLst>
                </p:cNvPr>
                <p:cNvSpPr/>
                <p:nvPr/>
              </p:nvSpPr>
              <p:spPr>
                <a:xfrm rot="10800000">
                  <a:off x="7786831" y="5131766"/>
                  <a:ext cx="247318" cy="202452"/>
                </a:xfrm>
                <a:prstGeom prst="trapezoid">
                  <a:avLst>
                    <a:gd name="adj" fmla="val 27112"/>
                  </a:avLst>
                </a:prstGeom>
                <a:pattFill prst="wdUpDiag">
                  <a:fgClr>
                    <a:srgbClr val="FF0000"/>
                  </a:fgClr>
                  <a:bgClr>
                    <a:schemeClr val="accent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71" name="グループ化 270">
                  <a:extLst>
                    <a:ext uri="{FF2B5EF4-FFF2-40B4-BE49-F238E27FC236}">
                      <a16:creationId xmlns:a16="http://schemas.microsoft.com/office/drawing/2014/main" id="{CFC793D7-CC62-43A2-89D8-265192108524}"/>
                    </a:ext>
                  </a:extLst>
                </p:cNvPr>
                <p:cNvGrpSpPr/>
                <p:nvPr/>
              </p:nvGrpSpPr>
              <p:grpSpPr>
                <a:xfrm>
                  <a:off x="7539823" y="5131768"/>
                  <a:ext cx="750362" cy="202452"/>
                  <a:chOff x="3151980" y="2770920"/>
                  <a:chExt cx="423862" cy="112796"/>
                </a:xfrm>
                <a:solidFill>
                  <a:schemeClr val="accent5">
                    <a:lumMod val="40000"/>
                    <a:lumOff val="60000"/>
                  </a:schemeClr>
                </a:solidFill>
              </p:grpSpPr>
              <p:sp>
                <p:nvSpPr>
                  <p:cNvPr id="274" name="平行四辺形 273">
                    <a:extLst>
                      <a:ext uri="{FF2B5EF4-FFF2-40B4-BE49-F238E27FC236}">
                        <a16:creationId xmlns:a16="http://schemas.microsoft.com/office/drawing/2014/main" id="{6AFA66D9-6FB6-4D54-A056-80442CEC1B1C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5" name="平行四辺形 274">
                    <a:extLst>
                      <a:ext uri="{FF2B5EF4-FFF2-40B4-BE49-F238E27FC236}">
                        <a16:creationId xmlns:a16="http://schemas.microsoft.com/office/drawing/2014/main" id="{0C36271B-9F5C-4FFE-BBAE-406E02C1D39E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1849949D-997E-4485-BCF8-F4A1DACC26F2}"/>
                    </a:ext>
                  </a:extLst>
                </p:cNvPr>
                <p:cNvSpPr/>
                <p:nvPr/>
              </p:nvSpPr>
              <p:spPr>
                <a:xfrm>
                  <a:off x="7489455" y="5150698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1E160755-1189-4325-AEAD-468D17577EB3}"/>
                    </a:ext>
                  </a:extLst>
                </p:cNvPr>
                <p:cNvSpPr/>
                <p:nvPr/>
              </p:nvSpPr>
              <p:spPr>
                <a:xfrm>
                  <a:off x="7489455" y="5131765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48" name="グループ化 247">
                <a:extLst>
                  <a:ext uri="{FF2B5EF4-FFF2-40B4-BE49-F238E27FC236}">
                    <a16:creationId xmlns:a16="http://schemas.microsoft.com/office/drawing/2014/main" id="{22DC2CAE-7F06-456B-AC8D-76902FBE3D2B}"/>
                  </a:ext>
                </a:extLst>
              </p:cNvPr>
              <p:cNvGrpSpPr/>
              <p:nvPr/>
            </p:nvGrpSpPr>
            <p:grpSpPr>
              <a:xfrm>
                <a:off x="7248013" y="3685220"/>
                <a:ext cx="1306338" cy="1403518"/>
                <a:chOff x="3059564" y="2343184"/>
                <a:chExt cx="1306338" cy="1403518"/>
              </a:xfrm>
            </p:grpSpPr>
            <p:sp>
              <p:nvSpPr>
                <p:cNvPr id="249" name="フリーフォーム: 図形 248">
                  <a:extLst>
                    <a:ext uri="{FF2B5EF4-FFF2-40B4-BE49-F238E27FC236}">
                      <a16:creationId xmlns:a16="http://schemas.microsoft.com/office/drawing/2014/main" id="{2E60C984-5ED8-4924-99CD-4C94D4563037}"/>
                    </a:ext>
                  </a:extLst>
                </p:cNvPr>
                <p:cNvSpPr/>
                <p:nvPr/>
              </p:nvSpPr>
              <p:spPr>
                <a:xfrm>
                  <a:off x="3098183" y="2343184"/>
                  <a:ext cx="1240267" cy="1121822"/>
                </a:xfrm>
                <a:custGeom>
                  <a:avLst/>
                  <a:gdLst>
                    <a:gd name="connsiteX0" fmla="*/ 568386 w 1240267"/>
                    <a:gd name="connsiteY0" fmla="*/ 0 h 1121822"/>
                    <a:gd name="connsiteX1" fmla="*/ 789628 w 1240267"/>
                    <a:gd name="connsiteY1" fmla="*/ 44079 h 1121822"/>
                    <a:gd name="connsiteX2" fmla="*/ 861135 w 1240267"/>
                    <a:gd name="connsiteY2" fmla="*/ 82382 h 1121822"/>
                    <a:gd name="connsiteX3" fmla="*/ 882379 w 1240267"/>
                    <a:gd name="connsiteY3" fmla="*/ 79341 h 1121822"/>
                    <a:gd name="connsiteX4" fmla="*/ 1240267 w 1240267"/>
                    <a:gd name="connsiteY4" fmla="*/ 587512 h 1121822"/>
                    <a:gd name="connsiteX5" fmla="*/ 882379 w 1240267"/>
                    <a:gd name="connsiteY5" fmla="*/ 1095683 h 1121822"/>
                    <a:gd name="connsiteX6" fmla="*/ 810252 w 1240267"/>
                    <a:gd name="connsiteY6" fmla="*/ 1085359 h 1121822"/>
                    <a:gd name="connsiteX7" fmla="*/ 791138 w 1240267"/>
                    <a:gd name="connsiteY7" fmla="*/ 1076934 h 1121822"/>
                    <a:gd name="connsiteX8" fmla="*/ 789628 w 1240267"/>
                    <a:gd name="connsiteY8" fmla="*/ 1077743 h 1121822"/>
                    <a:gd name="connsiteX9" fmla="*/ 568386 w 1240267"/>
                    <a:gd name="connsiteY9" fmla="*/ 1121822 h 1121822"/>
                    <a:gd name="connsiteX10" fmla="*/ 0 w 1240267"/>
                    <a:gd name="connsiteY10" fmla="*/ 560911 h 1121822"/>
                    <a:gd name="connsiteX11" fmla="*/ 568386 w 1240267"/>
                    <a:gd name="connsiteY11" fmla="*/ 0 h 1121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40267" h="1121822">
                      <a:moveTo>
                        <a:pt x="568386" y="0"/>
                      </a:moveTo>
                      <a:cubicBezTo>
                        <a:pt x="646864" y="0"/>
                        <a:pt x="721627" y="15695"/>
                        <a:pt x="789628" y="44079"/>
                      </a:cubicBezTo>
                      <a:lnTo>
                        <a:pt x="861135" y="82382"/>
                      </a:lnTo>
                      <a:lnTo>
                        <a:pt x="882379" y="79341"/>
                      </a:lnTo>
                      <a:cubicBezTo>
                        <a:pt x="1080035" y="79341"/>
                        <a:pt x="1240267" y="306857"/>
                        <a:pt x="1240267" y="587512"/>
                      </a:cubicBezTo>
                      <a:cubicBezTo>
                        <a:pt x="1240267" y="868167"/>
                        <a:pt x="1080035" y="1095683"/>
                        <a:pt x="882379" y="1095683"/>
                      </a:cubicBezTo>
                      <a:cubicBezTo>
                        <a:pt x="857672" y="1095683"/>
                        <a:pt x="833550" y="1092128"/>
                        <a:pt x="810252" y="1085359"/>
                      </a:cubicBezTo>
                      <a:lnTo>
                        <a:pt x="791138" y="1076934"/>
                      </a:lnTo>
                      <a:lnTo>
                        <a:pt x="789628" y="1077743"/>
                      </a:lnTo>
                      <a:cubicBezTo>
                        <a:pt x="721627" y="1106127"/>
                        <a:pt x="646864" y="1121822"/>
                        <a:pt x="568386" y="1121822"/>
                      </a:cubicBezTo>
                      <a:cubicBezTo>
                        <a:pt x="254475" y="1121822"/>
                        <a:pt x="0" y="870694"/>
                        <a:pt x="0" y="560911"/>
                      </a:cubicBezTo>
                      <a:cubicBezTo>
                        <a:pt x="0" y="251128"/>
                        <a:pt x="254475" y="0"/>
                        <a:pt x="568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50" name="グループ化 249">
                  <a:extLst>
                    <a:ext uri="{FF2B5EF4-FFF2-40B4-BE49-F238E27FC236}">
                      <a16:creationId xmlns:a16="http://schemas.microsoft.com/office/drawing/2014/main" id="{CC2176F1-E6AD-46FD-A396-FA13FD521101}"/>
                    </a:ext>
                  </a:extLst>
                </p:cNvPr>
                <p:cNvGrpSpPr/>
                <p:nvPr/>
              </p:nvGrpSpPr>
              <p:grpSpPr>
                <a:xfrm rot="20700000">
                  <a:off x="3059564" y="2962148"/>
                  <a:ext cx="275134" cy="402092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261" name="円/楕円 620">
                    <a:extLst>
                      <a:ext uri="{FF2B5EF4-FFF2-40B4-BE49-F238E27FC236}">
                        <a16:creationId xmlns:a16="http://schemas.microsoft.com/office/drawing/2014/main" id="{EFC4010A-60AF-48B1-8EC1-18E46E803B68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2" name="円/楕円 621">
                    <a:extLst>
                      <a:ext uri="{FF2B5EF4-FFF2-40B4-BE49-F238E27FC236}">
                        <a16:creationId xmlns:a16="http://schemas.microsoft.com/office/drawing/2014/main" id="{57F098F3-6640-4CA1-BA49-C87175A310FC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51" name="グループ化 250">
                  <a:extLst>
                    <a:ext uri="{FF2B5EF4-FFF2-40B4-BE49-F238E27FC236}">
                      <a16:creationId xmlns:a16="http://schemas.microsoft.com/office/drawing/2014/main" id="{1298A592-4FC4-402F-89B7-F5615DE11EE4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4090770" y="2962148"/>
                  <a:ext cx="275132" cy="402092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259" name="円/楕円 618">
                    <a:extLst>
                      <a:ext uri="{FF2B5EF4-FFF2-40B4-BE49-F238E27FC236}">
                        <a16:creationId xmlns:a16="http://schemas.microsoft.com/office/drawing/2014/main" id="{89273A02-8A14-4C19-87E9-283778FADE87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0" name="円/楕円 619">
                    <a:extLst>
                      <a:ext uri="{FF2B5EF4-FFF2-40B4-BE49-F238E27FC236}">
                        <a16:creationId xmlns:a16="http://schemas.microsoft.com/office/drawing/2014/main" id="{ACE37250-EE1E-45BC-88A4-8743739B0AE4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33B26A3D-C384-439B-8F25-8A16CAF032A9}"/>
                    </a:ext>
                  </a:extLst>
                </p:cNvPr>
                <p:cNvSpPr/>
                <p:nvPr/>
              </p:nvSpPr>
              <p:spPr>
                <a:xfrm>
                  <a:off x="3183666" y="2451100"/>
                  <a:ext cx="1058134" cy="1295602"/>
                </a:xfrm>
                <a:custGeom>
                  <a:avLst/>
                  <a:gdLst>
                    <a:gd name="connsiteX0" fmla="*/ 515603 w 1031206"/>
                    <a:gd name="connsiteY0" fmla="*/ 0 h 1285260"/>
                    <a:gd name="connsiteX1" fmla="*/ 1031206 w 1031206"/>
                    <a:gd name="connsiteY1" fmla="*/ 619148 h 1285260"/>
                    <a:gd name="connsiteX2" fmla="*/ 803882 w 1031206"/>
                    <a:gd name="connsiteY2" fmla="*/ 1132555 h 1285260"/>
                    <a:gd name="connsiteX3" fmla="*/ 764133 w 1031206"/>
                    <a:gd name="connsiteY3" fmla="*/ 1158463 h 1285260"/>
                    <a:gd name="connsiteX4" fmla="*/ 750039 w 1031206"/>
                    <a:gd name="connsiteY4" fmla="*/ 1187134 h 1285260"/>
                    <a:gd name="connsiteX5" fmla="*/ 515603 w 1031206"/>
                    <a:gd name="connsiteY5" fmla="*/ 1285260 h 1285260"/>
                    <a:gd name="connsiteX6" fmla="*/ 281167 w 1031206"/>
                    <a:gd name="connsiteY6" fmla="*/ 1187134 h 1285260"/>
                    <a:gd name="connsiteX7" fmla="*/ 267074 w 1031206"/>
                    <a:gd name="connsiteY7" fmla="*/ 1158463 h 1285260"/>
                    <a:gd name="connsiteX8" fmla="*/ 227324 w 1031206"/>
                    <a:gd name="connsiteY8" fmla="*/ 1132555 h 1285260"/>
                    <a:gd name="connsiteX9" fmla="*/ 0 w 1031206"/>
                    <a:gd name="connsiteY9" fmla="*/ 619148 h 1285260"/>
                    <a:gd name="connsiteX10" fmla="*/ 515603 w 1031206"/>
                    <a:gd name="connsiteY10" fmla="*/ 0 h 1285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1206" h="1285260">
                      <a:moveTo>
                        <a:pt x="515603" y="0"/>
                      </a:moveTo>
                      <a:cubicBezTo>
                        <a:pt x="800363" y="0"/>
                        <a:pt x="1031206" y="277202"/>
                        <a:pt x="1031206" y="619148"/>
                      </a:cubicBezTo>
                      <a:cubicBezTo>
                        <a:pt x="1031206" y="832864"/>
                        <a:pt x="941033" y="1021290"/>
                        <a:pt x="803882" y="1132555"/>
                      </a:cubicBezTo>
                      <a:lnTo>
                        <a:pt x="764133" y="1158463"/>
                      </a:lnTo>
                      <a:lnTo>
                        <a:pt x="750039" y="1187134"/>
                      </a:lnTo>
                      <a:cubicBezTo>
                        <a:pt x="711414" y="1244798"/>
                        <a:pt x="620992" y="1285260"/>
                        <a:pt x="515603" y="1285260"/>
                      </a:cubicBezTo>
                      <a:cubicBezTo>
                        <a:pt x="410215" y="1285260"/>
                        <a:pt x="319792" y="1244798"/>
                        <a:pt x="281167" y="1187134"/>
                      </a:cubicBezTo>
                      <a:lnTo>
                        <a:pt x="267074" y="1158463"/>
                      </a:lnTo>
                      <a:lnTo>
                        <a:pt x="227324" y="1132555"/>
                      </a:lnTo>
                      <a:cubicBezTo>
                        <a:pt x="90173" y="1021290"/>
                        <a:pt x="0" y="832864"/>
                        <a:pt x="0" y="619148"/>
                      </a:cubicBezTo>
                      <a:cubicBezTo>
                        <a:pt x="0" y="277202"/>
                        <a:pt x="230843" y="0"/>
                        <a:pt x="515603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3" name="月 252">
                  <a:extLst>
                    <a:ext uri="{FF2B5EF4-FFF2-40B4-BE49-F238E27FC236}">
                      <a16:creationId xmlns:a16="http://schemas.microsoft.com/office/drawing/2014/main" id="{D26D15DD-7291-42E9-871B-3A61BF688139}"/>
                    </a:ext>
                  </a:extLst>
                </p:cNvPr>
                <p:cNvSpPr/>
                <p:nvPr/>
              </p:nvSpPr>
              <p:spPr>
                <a:xfrm rot="5400000">
                  <a:off x="3375107" y="2724815"/>
                  <a:ext cx="95266" cy="308247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4" name="月 253">
                  <a:extLst>
                    <a:ext uri="{FF2B5EF4-FFF2-40B4-BE49-F238E27FC236}">
                      <a16:creationId xmlns:a16="http://schemas.microsoft.com/office/drawing/2014/main" id="{52A4F32A-60E9-40FB-A9AD-E0028B5BD4A8}"/>
                    </a:ext>
                  </a:extLst>
                </p:cNvPr>
                <p:cNvSpPr/>
                <p:nvPr/>
              </p:nvSpPr>
              <p:spPr>
                <a:xfrm rot="5400000">
                  <a:off x="3933493" y="2724816"/>
                  <a:ext cx="95266" cy="308247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5" name="円/楕円 480">
                  <a:extLst>
                    <a:ext uri="{FF2B5EF4-FFF2-40B4-BE49-F238E27FC236}">
                      <a16:creationId xmlns:a16="http://schemas.microsoft.com/office/drawing/2014/main" id="{7B534B99-EBB4-43DA-B06E-E3ABDC015CE8}"/>
                    </a:ext>
                  </a:extLst>
                </p:cNvPr>
                <p:cNvSpPr/>
                <p:nvPr/>
              </p:nvSpPr>
              <p:spPr>
                <a:xfrm>
                  <a:off x="3355480" y="2996602"/>
                  <a:ext cx="139284" cy="5897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C383A030-B72D-48D0-9BD2-959302D87335}"/>
                    </a:ext>
                  </a:extLst>
                </p:cNvPr>
                <p:cNvSpPr/>
                <p:nvPr/>
              </p:nvSpPr>
              <p:spPr>
                <a:xfrm>
                  <a:off x="3625596" y="3139247"/>
                  <a:ext cx="159004" cy="245546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7" name="円/楕円 480">
                  <a:extLst>
                    <a:ext uri="{FF2B5EF4-FFF2-40B4-BE49-F238E27FC236}">
                      <a16:creationId xmlns:a16="http://schemas.microsoft.com/office/drawing/2014/main" id="{B51CCBBD-C274-48D4-A99A-6AAFA9A0A166}"/>
                    </a:ext>
                  </a:extLst>
                </p:cNvPr>
                <p:cNvSpPr/>
                <p:nvPr/>
              </p:nvSpPr>
              <p:spPr>
                <a:xfrm>
                  <a:off x="3914152" y="2996602"/>
                  <a:ext cx="139284" cy="5897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8" name="月 257">
                  <a:extLst>
                    <a:ext uri="{FF2B5EF4-FFF2-40B4-BE49-F238E27FC236}">
                      <a16:creationId xmlns:a16="http://schemas.microsoft.com/office/drawing/2014/main" id="{8B84F3A3-364D-4C65-AE40-3796787A1CAA}"/>
                    </a:ext>
                  </a:extLst>
                </p:cNvPr>
                <p:cNvSpPr/>
                <p:nvPr/>
              </p:nvSpPr>
              <p:spPr>
                <a:xfrm rot="4115980">
                  <a:off x="3397880" y="2142742"/>
                  <a:ext cx="298702" cy="872145"/>
                </a:xfrm>
                <a:prstGeom prst="moon">
                  <a:avLst>
                    <a:gd name="adj" fmla="val 62816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EB71314A-DEA7-406E-BA63-AC36D7AF057A}"/>
                </a:ext>
              </a:extLst>
            </p:cNvPr>
            <p:cNvSpPr/>
            <p:nvPr/>
          </p:nvSpPr>
          <p:spPr>
            <a:xfrm flipH="1">
              <a:off x="8476624" y="5177306"/>
              <a:ext cx="336745" cy="778809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  <a:gd name="connsiteX0" fmla="*/ 251627 w 251627"/>
                <a:gd name="connsiteY0" fmla="*/ 0 h 916908"/>
                <a:gd name="connsiteX1" fmla="*/ 251627 w 251627"/>
                <a:gd name="connsiteY1" fmla="*/ 916908 h 916908"/>
                <a:gd name="connsiteX2" fmla="*/ 0 w 251627"/>
                <a:gd name="connsiteY2" fmla="*/ 832102 h 916908"/>
                <a:gd name="connsiteX3" fmla="*/ 112567 w 251627"/>
                <a:gd name="connsiteY3" fmla="*/ 297535 h 916908"/>
                <a:gd name="connsiteX4" fmla="*/ 227598 w 251627"/>
                <a:gd name="connsiteY4" fmla="*/ 19826 h 916908"/>
                <a:gd name="connsiteX5" fmla="*/ 251627 w 251627"/>
                <a:gd name="connsiteY5" fmla="*/ 0 h 916908"/>
                <a:gd name="connsiteX0" fmla="*/ 251627 w 251627"/>
                <a:gd name="connsiteY0" fmla="*/ 0 h 916908"/>
                <a:gd name="connsiteX1" fmla="*/ 251627 w 251627"/>
                <a:gd name="connsiteY1" fmla="*/ 916908 h 916908"/>
                <a:gd name="connsiteX2" fmla="*/ 0 w 251627"/>
                <a:gd name="connsiteY2" fmla="*/ 832102 h 916908"/>
                <a:gd name="connsiteX3" fmla="*/ 112567 w 251627"/>
                <a:gd name="connsiteY3" fmla="*/ 297535 h 916908"/>
                <a:gd name="connsiteX4" fmla="*/ 227598 w 251627"/>
                <a:gd name="connsiteY4" fmla="*/ 19826 h 916908"/>
                <a:gd name="connsiteX5" fmla="*/ 251627 w 251627"/>
                <a:gd name="connsiteY5" fmla="*/ 0 h 916908"/>
                <a:gd name="connsiteX0" fmla="*/ 251627 w 254022"/>
                <a:gd name="connsiteY0" fmla="*/ 0 h 832102"/>
                <a:gd name="connsiteX1" fmla="*/ 254022 w 254022"/>
                <a:gd name="connsiteY1" fmla="*/ 587859 h 832102"/>
                <a:gd name="connsiteX2" fmla="*/ 0 w 254022"/>
                <a:gd name="connsiteY2" fmla="*/ 832102 h 832102"/>
                <a:gd name="connsiteX3" fmla="*/ 112567 w 254022"/>
                <a:gd name="connsiteY3" fmla="*/ 297535 h 832102"/>
                <a:gd name="connsiteX4" fmla="*/ 227598 w 254022"/>
                <a:gd name="connsiteY4" fmla="*/ 19826 h 832102"/>
                <a:gd name="connsiteX5" fmla="*/ 251627 w 254022"/>
                <a:gd name="connsiteY5" fmla="*/ 0 h 832102"/>
                <a:gd name="connsiteX0" fmla="*/ 251627 w 254022"/>
                <a:gd name="connsiteY0" fmla="*/ 0 h 832102"/>
                <a:gd name="connsiteX1" fmla="*/ 254022 w 254022"/>
                <a:gd name="connsiteY1" fmla="*/ 587859 h 832102"/>
                <a:gd name="connsiteX2" fmla="*/ 0 w 254022"/>
                <a:gd name="connsiteY2" fmla="*/ 832102 h 832102"/>
                <a:gd name="connsiteX3" fmla="*/ 112567 w 254022"/>
                <a:gd name="connsiteY3" fmla="*/ 297535 h 832102"/>
                <a:gd name="connsiteX4" fmla="*/ 227598 w 254022"/>
                <a:gd name="connsiteY4" fmla="*/ 19826 h 832102"/>
                <a:gd name="connsiteX5" fmla="*/ 251627 w 254022"/>
                <a:gd name="connsiteY5" fmla="*/ 0 h 832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4022" h="832102">
                  <a:moveTo>
                    <a:pt x="251627" y="0"/>
                  </a:moveTo>
                  <a:cubicBezTo>
                    <a:pt x="252425" y="195953"/>
                    <a:pt x="253224" y="391906"/>
                    <a:pt x="254022" y="587859"/>
                  </a:cubicBezTo>
                  <a:lnTo>
                    <a:pt x="0" y="832102"/>
                  </a:lnTo>
                  <a:cubicBezTo>
                    <a:pt x="37522" y="653913"/>
                    <a:pt x="86221" y="405987"/>
                    <a:pt x="112567" y="297535"/>
                  </a:cubicBezTo>
                  <a:cubicBezTo>
                    <a:pt x="138913" y="189083"/>
                    <a:pt x="156526" y="90898"/>
                    <a:pt x="227598" y="19826"/>
                  </a:cubicBezTo>
                  <a:lnTo>
                    <a:pt x="251627" y="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13" name="グループ化 212">
              <a:extLst>
                <a:ext uri="{FF2B5EF4-FFF2-40B4-BE49-F238E27FC236}">
                  <a16:creationId xmlns:a16="http://schemas.microsoft.com/office/drawing/2014/main" id="{1B8203A9-C524-4883-99C4-169324CA1E39}"/>
                </a:ext>
              </a:extLst>
            </p:cNvPr>
            <p:cNvGrpSpPr/>
            <p:nvPr/>
          </p:nvGrpSpPr>
          <p:grpSpPr>
            <a:xfrm>
              <a:off x="7632854" y="4787274"/>
              <a:ext cx="896746" cy="1237382"/>
              <a:chOff x="2772866" y="2186110"/>
              <a:chExt cx="896746" cy="1237382"/>
            </a:xfrm>
          </p:grpSpPr>
          <p:grpSp>
            <p:nvGrpSpPr>
              <p:cNvPr id="215" name="グループ化 214">
                <a:extLst>
                  <a:ext uri="{FF2B5EF4-FFF2-40B4-BE49-F238E27FC236}">
                    <a16:creationId xmlns:a16="http://schemas.microsoft.com/office/drawing/2014/main" id="{E81C869D-B17A-4AA4-B8CE-50BF41B7FE2D}"/>
                  </a:ext>
                </a:extLst>
              </p:cNvPr>
              <p:cNvGrpSpPr/>
              <p:nvPr/>
            </p:nvGrpSpPr>
            <p:grpSpPr>
              <a:xfrm>
                <a:off x="2772866" y="2186110"/>
                <a:ext cx="896746" cy="1237382"/>
                <a:chOff x="1757880" y="2164339"/>
                <a:chExt cx="896746" cy="1237382"/>
              </a:xfrm>
            </p:grpSpPr>
            <p:grpSp>
              <p:nvGrpSpPr>
                <p:cNvPr id="217" name="グループ化 216">
                  <a:extLst>
                    <a:ext uri="{FF2B5EF4-FFF2-40B4-BE49-F238E27FC236}">
                      <a16:creationId xmlns:a16="http://schemas.microsoft.com/office/drawing/2014/main" id="{A72E401C-5EF9-431B-8B79-501D170FED17}"/>
                    </a:ext>
                  </a:extLst>
                </p:cNvPr>
                <p:cNvGrpSpPr/>
                <p:nvPr/>
              </p:nvGrpSpPr>
              <p:grpSpPr>
                <a:xfrm>
                  <a:off x="1757880" y="2164339"/>
                  <a:ext cx="562129" cy="174631"/>
                  <a:chOff x="2169053" y="3345052"/>
                  <a:chExt cx="3313050" cy="1087556"/>
                </a:xfrm>
              </p:grpSpPr>
              <p:sp>
                <p:nvSpPr>
                  <p:cNvPr id="219" name="正方形/長方形 218">
                    <a:extLst>
                      <a:ext uri="{FF2B5EF4-FFF2-40B4-BE49-F238E27FC236}">
                        <a16:creationId xmlns:a16="http://schemas.microsoft.com/office/drawing/2014/main" id="{2D73C20A-BF43-4B5F-BE18-942A5D5B2EAC}"/>
                      </a:ext>
                    </a:extLst>
                  </p:cNvPr>
                  <p:cNvSpPr/>
                  <p:nvPr/>
                </p:nvSpPr>
                <p:spPr>
                  <a:xfrm>
                    <a:off x="2292997" y="3433896"/>
                    <a:ext cx="3012427" cy="459694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20" name="グループ化 219">
                    <a:extLst>
                      <a:ext uri="{FF2B5EF4-FFF2-40B4-BE49-F238E27FC236}">
                        <a16:creationId xmlns:a16="http://schemas.microsoft.com/office/drawing/2014/main" id="{9D7B7908-B8C8-4002-BB8B-B46A961896C9}"/>
                      </a:ext>
                    </a:extLst>
                  </p:cNvPr>
                  <p:cNvGrpSpPr/>
                  <p:nvPr/>
                </p:nvGrpSpPr>
                <p:grpSpPr>
                  <a:xfrm>
                    <a:off x="2169053" y="3422654"/>
                    <a:ext cx="3275119" cy="479422"/>
                    <a:chOff x="344380" y="3242636"/>
                    <a:chExt cx="8494310" cy="1243423"/>
                  </a:xfrm>
                  <a:solidFill>
                    <a:schemeClr val="bg1">
                      <a:lumMod val="85000"/>
                    </a:schemeClr>
                  </a:solidFill>
                </p:grpSpPr>
                <p:grpSp>
                  <p:nvGrpSpPr>
                    <p:cNvPr id="225" name="グループ化 224">
                      <a:extLst>
                        <a:ext uri="{FF2B5EF4-FFF2-40B4-BE49-F238E27FC236}">
                          <a16:creationId xmlns:a16="http://schemas.microsoft.com/office/drawing/2014/main" id="{3F31C53A-3E7E-43E1-BA5A-78B77E1424D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18791" y="3271794"/>
                      <a:ext cx="3952500" cy="1192256"/>
                      <a:chOff x="646516" y="3532144"/>
                      <a:chExt cx="7950199" cy="1622139"/>
                    </a:xfrm>
                    <a:grpFill/>
                  </p:grpSpPr>
                  <p:sp>
                    <p:nvSpPr>
                      <p:cNvPr id="238" name="フリーフォーム: 図形 237">
                        <a:extLst>
                          <a:ext uri="{FF2B5EF4-FFF2-40B4-BE49-F238E27FC236}">
                            <a16:creationId xmlns:a16="http://schemas.microsoft.com/office/drawing/2014/main" id="{1CD42FCA-F76B-4E34-9EA4-0B9DF4D33265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1587837" y="3752826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239" name="フリーフォーム: 図形 238">
                        <a:extLst>
                          <a:ext uri="{FF2B5EF4-FFF2-40B4-BE49-F238E27FC236}">
                            <a16:creationId xmlns:a16="http://schemas.microsoft.com/office/drawing/2014/main" id="{E84B2771-9153-4745-90A5-7B177E9E5ECD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2393070" y="3377852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240" name="フリーフォーム: 図形 239">
                        <a:extLst>
                          <a:ext uri="{FF2B5EF4-FFF2-40B4-BE49-F238E27FC236}">
                            <a16:creationId xmlns:a16="http://schemas.microsoft.com/office/drawing/2014/main" id="{C704BD53-8FDC-4A61-9BA6-72CD38B45B75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3183275" y="3752827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241" name="フリーフォーム: 図形 240">
                        <a:extLst>
                          <a:ext uri="{FF2B5EF4-FFF2-40B4-BE49-F238E27FC236}">
                            <a16:creationId xmlns:a16="http://schemas.microsoft.com/office/drawing/2014/main" id="{05BF78E1-817C-4877-9E33-0B151A8F9CE0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3988508" y="3377853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242" name="フリーフォーム: 図形 241">
                        <a:extLst>
                          <a:ext uri="{FF2B5EF4-FFF2-40B4-BE49-F238E27FC236}">
                            <a16:creationId xmlns:a16="http://schemas.microsoft.com/office/drawing/2014/main" id="{3FC65B95-6D6F-43A9-A20C-FDDF9F3F52A8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4794588" y="3752827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243" name="フリーフォーム: 図形 242">
                        <a:extLst>
                          <a:ext uri="{FF2B5EF4-FFF2-40B4-BE49-F238E27FC236}">
                            <a16:creationId xmlns:a16="http://schemas.microsoft.com/office/drawing/2014/main" id="{67658DA2-8B68-4CE3-8544-C10DD8CEFA49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5599821" y="3377853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244" name="フリーフォーム: 図形 243">
                        <a:extLst>
                          <a:ext uri="{FF2B5EF4-FFF2-40B4-BE49-F238E27FC236}">
                            <a16:creationId xmlns:a16="http://schemas.microsoft.com/office/drawing/2014/main" id="{BA873BC3-A2DB-4630-A0E1-E937F7E2FDA0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6390026" y="3752828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245" name="フリーフォーム: 図形 244">
                        <a:extLst>
                          <a:ext uri="{FF2B5EF4-FFF2-40B4-BE49-F238E27FC236}">
                            <a16:creationId xmlns:a16="http://schemas.microsoft.com/office/drawing/2014/main" id="{0842D333-9C4A-4C89-B7F1-ECEFB149D82C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7195259" y="3377854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246" name="フリーフォーム: 図形 245">
                        <a:extLst>
                          <a:ext uri="{FF2B5EF4-FFF2-40B4-BE49-F238E27FC236}">
                            <a16:creationId xmlns:a16="http://schemas.microsoft.com/office/drawing/2014/main" id="{E9C637B4-43BB-47DC-9256-95A5151709D7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800808" y="3377854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226" name="グループ化 225">
                      <a:extLst>
                        <a:ext uri="{FF2B5EF4-FFF2-40B4-BE49-F238E27FC236}">
                          <a16:creationId xmlns:a16="http://schemas.microsoft.com/office/drawing/2014/main" id="{F114DEE8-4120-40B8-B157-F82A7CCB548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398589" y="3271794"/>
                      <a:ext cx="3967345" cy="1192256"/>
                      <a:chOff x="1433545" y="3532144"/>
                      <a:chExt cx="7980058" cy="1622139"/>
                    </a:xfrm>
                    <a:grpFill/>
                  </p:grpSpPr>
                  <p:sp>
                    <p:nvSpPr>
                      <p:cNvPr id="229" name="フリーフォーム: 図形 228">
                        <a:extLst>
                          <a:ext uri="{FF2B5EF4-FFF2-40B4-BE49-F238E27FC236}">
                            <a16:creationId xmlns:a16="http://schemas.microsoft.com/office/drawing/2014/main" id="{3A544BAC-03EC-40F7-93C6-8DAD2D88A25A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1587837" y="3752826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230" name="フリーフォーム: 図形 229">
                        <a:extLst>
                          <a:ext uri="{FF2B5EF4-FFF2-40B4-BE49-F238E27FC236}">
                            <a16:creationId xmlns:a16="http://schemas.microsoft.com/office/drawing/2014/main" id="{C5B6C123-C046-4B7D-A703-151FEC9700BA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2393070" y="3377852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231" name="フリーフォーム: 図形 230">
                        <a:extLst>
                          <a:ext uri="{FF2B5EF4-FFF2-40B4-BE49-F238E27FC236}">
                            <a16:creationId xmlns:a16="http://schemas.microsoft.com/office/drawing/2014/main" id="{B181C35D-9AE6-4024-B468-F01AE43319BD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3183275" y="3752827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232" name="フリーフォーム: 図形 231">
                        <a:extLst>
                          <a:ext uri="{FF2B5EF4-FFF2-40B4-BE49-F238E27FC236}">
                            <a16:creationId xmlns:a16="http://schemas.microsoft.com/office/drawing/2014/main" id="{EE7C47AB-EFB1-45B8-96C0-E72A0E22C657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3988508" y="3377853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233" name="フリーフォーム: 図形 232">
                        <a:extLst>
                          <a:ext uri="{FF2B5EF4-FFF2-40B4-BE49-F238E27FC236}">
                            <a16:creationId xmlns:a16="http://schemas.microsoft.com/office/drawing/2014/main" id="{DCCA6238-21F3-4683-A2AC-89DD730DBBA1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4794588" y="3752827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234" name="フリーフォーム: 図形 233">
                        <a:extLst>
                          <a:ext uri="{FF2B5EF4-FFF2-40B4-BE49-F238E27FC236}">
                            <a16:creationId xmlns:a16="http://schemas.microsoft.com/office/drawing/2014/main" id="{57039061-3BEB-48EA-8893-F7F86CDE5CE1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5599821" y="3377853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235" name="フリーフォーム: 図形 234">
                        <a:extLst>
                          <a:ext uri="{FF2B5EF4-FFF2-40B4-BE49-F238E27FC236}">
                            <a16:creationId xmlns:a16="http://schemas.microsoft.com/office/drawing/2014/main" id="{5D8D7F12-D1DE-47AA-804C-CECD9BD0ED85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6390026" y="3752828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236" name="フリーフォーム: 図形 235">
                        <a:extLst>
                          <a:ext uri="{FF2B5EF4-FFF2-40B4-BE49-F238E27FC236}">
                            <a16:creationId xmlns:a16="http://schemas.microsoft.com/office/drawing/2014/main" id="{51303883-079D-4CC1-808A-F9EBE522E57B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7195259" y="3377854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237" name="フリーフォーム: 図形 236">
                        <a:extLst>
                          <a:ext uri="{FF2B5EF4-FFF2-40B4-BE49-F238E27FC236}">
                            <a16:creationId xmlns:a16="http://schemas.microsoft.com/office/drawing/2014/main" id="{01C563E6-97D1-4778-B56C-9D505394D939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8012148" y="3752827"/>
                        <a:ext cx="1247162" cy="1555749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227" name="四角形: 上の 2 つの角を丸める 226">
                      <a:extLst>
                        <a:ext uri="{FF2B5EF4-FFF2-40B4-BE49-F238E27FC236}">
                          <a16:creationId xmlns:a16="http://schemas.microsoft.com/office/drawing/2014/main" id="{E1047923-7C50-49FE-AED3-EF185BE66C28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49760" y="3445483"/>
                      <a:ext cx="1235196" cy="845956"/>
                    </a:xfrm>
                    <a:prstGeom prst="round2Same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8" name="四角形: 上の 2 つの角を丸める 227">
                      <a:extLst>
                        <a:ext uri="{FF2B5EF4-FFF2-40B4-BE49-F238E27FC236}">
                          <a16:creationId xmlns:a16="http://schemas.microsoft.com/office/drawing/2014/main" id="{76BD38FA-E15D-49B0-A6BF-BC374BD005C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796770" y="3438600"/>
                      <a:ext cx="1237883" cy="845956"/>
                    </a:xfrm>
                    <a:prstGeom prst="round2Same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21" name="四角形: 角を丸くする 220">
                    <a:extLst>
                      <a:ext uri="{FF2B5EF4-FFF2-40B4-BE49-F238E27FC236}">
                        <a16:creationId xmlns:a16="http://schemas.microsoft.com/office/drawing/2014/main" id="{D1DEFA3D-9D17-48A5-B88B-EA7788ADEFF5}"/>
                      </a:ext>
                    </a:extLst>
                  </p:cNvPr>
                  <p:cNvSpPr/>
                  <p:nvPr/>
                </p:nvSpPr>
                <p:spPr>
                  <a:xfrm>
                    <a:off x="4761268" y="3410742"/>
                    <a:ext cx="345303" cy="504029"/>
                  </a:xfrm>
                  <a:prstGeom prst="roundRect">
                    <a:avLst>
                      <a:gd name="adj" fmla="val 6662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2" name="フリーフォーム: 図形 221">
                    <a:extLst>
                      <a:ext uri="{FF2B5EF4-FFF2-40B4-BE49-F238E27FC236}">
                        <a16:creationId xmlns:a16="http://schemas.microsoft.com/office/drawing/2014/main" id="{CF310104-500E-4B9B-87B0-9BC00B6A707E}"/>
                      </a:ext>
                    </a:extLst>
                  </p:cNvPr>
                  <p:cNvSpPr/>
                  <p:nvPr/>
                </p:nvSpPr>
                <p:spPr>
                  <a:xfrm>
                    <a:off x="4688220" y="3345052"/>
                    <a:ext cx="632482" cy="632482"/>
                  </a:xfrm>
                  <a:custGeom>
                    <a:avLst/>
                    <a:gdLst>
                      <a:gd name="connsiteX0" fmla="*/ 615066 w 1230132"/>
                      <a:gd name="connsiteY0" fmla="*/ 0 h 1230133"/>
                      <a:gd name="connsiteX1" fmla="*/ 796229 w 1230132"/>
                      <a:gd name="connsiteY1" fmla="*/ 75040 h 1230133"/>
                      <a:gd name="connsiteX2" fmla="*/ 1155093 w 1230132"/>
                      <a:gd name="connsiteY2" fmla="*/ 433904 h 1230133"/>
                      <a:gd name="connsiteX3" fmla="*/ 1155093 w 1230132"/>
                      <a:gd name="connsiteY3" fmla="*/ 796230 h 1230133"/>
                      <a:gd name="connsiteX4" fmla="*/ 796229 w 1230132"/>
                      <a:gd name="connsiteY4" fmla="*/ 1155094 h 1230133"/>
                      <a:gd name="connsiteX5" fmla="*/ 433903 w 1230132"/>
                      <a:gd name="connsiteY5" fmla="*/ 1155094 h 1230133"/>
                      <a:gd name="connsiteX6" fmla="*/ 75039 w 1230132"/>
                      <a:gd name="connsiteY6" fmla="*/ 796230 h 1230133"/>
                      <a:gd name="connsiteX7" fmla="*/ 75039 w 1230132"/>
                      <a:gd name="connsiteY7" fmla="*/ 433904 h 1230133"/>
                      <a:gd name="connsiteX8" fmla="*/ 433903 w 1230132"/>
                      <a:gd name="connsiteY8" fmla="*/ 75040 h 1230133"/>
                      <a:gd name="connsiteX9" fmla="*/ 615066 w 1230132"/>
                      <a:gd name="connsiteY9" fmla="*/ 0 h 12301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230132" h="1230133">
                        <a:moveTo>
                          <a:pt x="615066" y="0"/>
                        </a:moveTo>
                        <a:cubicBezTo>
                          <a:pt x="680635" y="0"/>
                          <a:pt x="746203" y="25014"/>
                          <a:pt x="796229" y="75040"/>
                        </a:cubicBezTo>
                        <a:lnTo>
                          <a:pt x="1155093" y="433904"/>
                        </a:lnTo>
                        <a:cubicBezTo>
                          <a:pt x="1255146" y="533958"/>
                          <a:pt x="1255146" y="696177"/>
                          <a:pt x="1155093" y="796230"/>
                        </a:cubicBezTo>
                        <a:lnTo>
                          <a:pt x="796229" y="1155094"/>
                        </a:lnTo>
                        <a:cubicBezTo>
                          <a:pt x="696176" y="1255147"/>
                          <a:pt x="533957" y="1255147"/>
                          <a:pt x="433903" y="1155094"/>
                        </a:cubicBezTo>
                        <a:lnTo>
                          <a:pt x="75039" y="796230"/>
                        </a:lnTo>
                        <a:cubicBezTo>
                          <a:pt x="-25014" y="696177"/>
                          <a:pt x="-25014" y="533958"/>
                          <a:pt x="75039" y="433904"/>
                        </a:cubicBezTo>
                        <a:lnTo>
                          <a:pt x="433903" y="75040"/>
                        </a:lnTo>
                        <a:cubicBezTo>
                          <a:pt x="483930" y="25014"/>
                          <a:pt x="549498" y="1"/>
                          <a:pt x="615066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3" name="フリーフォーム: 図形 222">
                    <a:extLst>
                      <a:ext uri="{FF2B5EF4-FFF2-40B4-BE49-F238E27FC236}">
                        <a16:creationId xmlns:a16="http://schemas.microsoft.com/office/drawing/2014/main" id="{2E77AAEF-709A-45F3-B683-45FEDD6F478B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5125684" y="3636977"/>
                    <a:ext cx="356419" cy="795631"/>
                  </a:xfrm>
                  <a:custGeom>
                    <a:avLst/>
                    <a:gdLst>
                      <a:gd name="connsiteX0" fmla="*/ 55088 w 187133"/>
                      <a:gd name="connsiteY0" fmla="*/ 454678 h 602323"/>
                      <a:gd name="connsiteX1" fmla="*/ 38519 w 187133"/>
                      <a:gd name="connsiteY1" fmla="*/ 471247 h 602323"/>
                      <a:gd name="connsiteX2" fmla="*/ 38519 w 187133"/>
                      <a:gd name="connsiteY2" fmla="*/ 537519 h 602323"/>
                      <a:gd name="connsiteX3" fmla="*/ 55088 w 187133"/>
                      <a:gd name="connsiteY3" fmla="*/ 554088 h 602323"/>
                      <a:gd name="connsiteX4" fmla="*/ 132045 w 187133"/>
                      <a:gd name="connsiteY4" fmla="*/ 554088 h 602323"/>
                      <a:gd name="connsiteX5" fmla="*/ 148614 w 187133"/>
                      <a:gd name="connsiteY5" fmla="*/ 537519 h 602323"/>
                      <a:gd name="connsiteX6" fmla="*/ 148614 w 187133"/>
                      <a:gd name="connsiteY6" fmla="*/ 471247 h 602323"/>
                      <a:gd name="connsiteX7" fmla="*/ 132045 w 187133"/>
                      <a:gd name="connsiteY7" fmla="*/ 454678 h 602323"/>
                      <a:gd name="connsiteX8" fmla="*/ 47857 w 187133"/>
                      <a:gd name="connsiteY8" fmla="*/ 0 h 602323"/>
                      <a:gd name="connsiteX9" fmla="*/ 139276 w 187133"/>
                      <a:gd name="connsiteY9" fmla="*/ 0 h 602323"/>
                      <a:gd name="connsiteX10" fmla="*/ 187133 w 187133"/>
                      <a:gd name="connsiteY10" fmla="*/ 554466 h 602323"/>
                      <a:gd name="connsiteX11" fmla="*/ 139276 w 187133"/>
                      <a:gd name="connsiteY11" fmla="*/ 602323 h 602323"/>
                      <a:gd name="connsiteX12" fmla="*/ 47857 w 187133"/>
                      <a:gd name="connsiteY12" fmla="*/ 602323 h 602323"/>
                      <a:gd name="connsiteX13" fmla="*/ 0 w 187133"/>
                      <a:gd name="connsiteY13" fmla="*/ 554466 h 6023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87133" h="602323">
                        <a:moveTo>
                          <a:pt x="55088" y="454678"/>
                        </a:moveTo>
                        <a:cubicBezTo>
                          <a:pt x="45937" y="454678"/>
                          <a:pt x="38519" y="462096"/>
                          <a:pt x="38519" y="471247"/>
                        </a:cubicBezTo>
                        <a:lnTo>
                          <a:pt x="38519" y="537519"/>
                        </a:lnTo>
                        <a:cubicBezTo>
                          <a:pt x="38519" y="546670"/>
                          <a:pt x="45937" y="554088"/>
                          <a:pt x="55088" y="554088"/>
                        </a:cubicBezTo>
                        <a:lnTo>
                          <a:pt x="132045" y="554088"/>
                        </a:lnTo>
                        <a:cubicBezTo>
                          <a:pt x="141196" y="554088"/>
                          <a:pt x="148614" y="546670"/>
                          <a:pt x="148614" y="537519"/>
                        </a:cubicBezTo>
                        <a:lnTo>
                          <a:pt x="148614" y="471247"/>
                        </a:lnTo>
                        <a:cubicBezTo>
                          <a:pt x="148614" y="462096"/>
                          <a:pt x="141196" y="454678"/>
                          <a:pt x="132045" y="454678"/>
                        </a:cubicBezTo>
                        <a:close/>
                        <a:moveTo>
                          <a:pt x="47857" y="0"/>
                        </a:moveTo>
                        <a:lnTo>
                          <a:pt x="139276" y="0"/>
                        </a:lnTo>
                        <a:lnTo>
                          <a:pt x="187133" y="554466"/>
                        </a:lnTo>
                        <a:cubicBezTo>
                          <a:pt x="187133" y="580897"/>
                          <a:pt x="165707" y="602323"/>
                          <a:pt x="139276" y="602323"/>
                        </a:cubicBezTo>
                        <a:lnTo>
                          <a:pt x="47857" y="602323"/>
                        </a:lnTo>
                        <a:cubicBezTo>
                          <a:pt x="21426" y="602323"/>
                          <a:pt x="0" y="580897"/>
                          <a:pt x="0" y="55446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4" name="四角形: 角を丸くする 223">
                    <a:extLst>
                      <a:ext uri="{FF2B5EF4-FFF2-40B4-BE49-F238E27FC236}">
                        <a16:creationId xmlns:a16="http://schemas.microsoft.com/office/drawing/2014/main" id="{9E802973-C324-46A1-B90F-28F232BCCB47}"/>
                      </a:ext>
                    </a:extLst>
                  </p:cNvPr>
                  <p:cNvSpPr/>
                  <p:nvPr/>
                </p:nvSpPr>
                <p:spPr>
                  <a:xfrm>
                    <a:off x="4736537" y="3581400"/>
                    <a:ext cx="520831" cy="152691"/>
                  </a:xfrm>
                  <a:prstGeom prst="roundRect">
                    <a:avLst>
                      <a:gd name="adj" fmla="val 23462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0256D911-0587-448E-A95C-6622CB2FB6B9}"/>
                    </a:ext>
                  </a:extLst>
                </p:cNvPr>
                <p:cNvSpPr/>
                <p:nvPr/>
              </p:nvSpPr>
              <p:spPr>
                <a:xfrm rot="19800000">
                  <a:off x="2325847" y="2234617"/>
                  <a:ext cx="328779" cy="1167104"/>
                </a:xfrm>
                <a:custGeom>
                  <a:avLst/>
                  <a:gdLst>
                    <a:gd name="connsiteX0" fmla="*/ 217798 w 277689"/>
                    <a:gd name="connsiteY0" fmla="*/ 1689 h 1462108"/>
                    <a:gd name="connsiteX1" fmla="*/ 240874 w 277689"/>
                    <a:gd name="connsiteY1" fmla="*/ 24681 h 1462108"/>
                    <a:gd name="connsiteX2" fmla="*/ 262234 w 277689"/>
                    <a:gd name="connsiteY2" fmla="*/ 72723 h 1462108"/>
                    <a:gd name="connsiteX3" fmla="*/ 267044 w 277689"/>
                    <a:gd name="connsiteY3" fmla="*/ 91297 h 1462108"/>
                    <a:gd name="connsiteX4" fmla="*/ 266782 w 277689"/>
                    <a:gd name="connsiteY4" fmla="*/ 96183 h 1462108"/>
                    <a:gd name="connsiteX5" fmla="*/ 268479 w 277689"/>
                    <a:gd name="connsiteY5" fmla="*/ 107102 h 1462108"/>
                    <a:gd name="connsiteX6" fmla="*/ 268041 w 277689"/>
                    <a:gd name="connsiteY6" fmla="*/ 420570 h 1462108"/>
                    <a:gd name="connsiteX7" fmla="*/ 261662 w 277689"/>
                    <a:gd name="connsiteY7" fmla="*/ 461598 h 1462108"/>
                    <a:gd name="connsiteX8" fmla="*/ 244900 w 277689"/>
                    <a:gd name="connsiteY8" fmla="*/ 512042 h 1462108"/>
                    <a:gd name="connsiteX9" fmla="*/ 277689 w 277689"/>
                    <a:gd name="connsiteY9" fmla="*/ 1316973 h 1462108"/>
                    <a:gd name="connsiteX10" fmla="*/ 160064 w 277689"/>
                    <a:gd name="connsiteY10" fmla="*/ 1462108 h 1462108"/>
                    <a:gd name="connsiteX11" fmla="*/ 160065 w 277689"/>
                    <a:gd name="connsiteY11" fmla="*/ 1462107 h 1462108"/>
                    <a:gd name="connsiteX12" fmla="*/ 42440 w 277689"/>
                    <a:gd name="connsiteY12" fmla="*/ 1316972 h 1462108"/>
                    <a:gd name="connsiteX13" fmla="*/ 83670 w 277689"/>
                    <a:gd name="connsiteY13" fmla="*/ 524870 h 1462108"/>
                    <a:gd name="connsiteX14" fmla="*/ 81424 w 277689"/>
                    <a:gd name="connsiteY14" fmla="*/ 524947 h 1462108"/>
                    <a:gd name="connsiteX15" fmla="*/ 53741 w 277689"/>
                    <a:gd name="connsiteY15" fmla="*/ 517690 h 1462108"/>
                    <a:gd name="connsiteX16" fmla="*/ 4164 w 277689"/>
                    <a:gd name="connsiteY16" fmla="*/ 420570 h 1462108"/>
                    <a:gd name="connsiteX17" fmla="*/ 19380 w 277689"/>
                    <a:gd name="connsiteY17" fmla="*/ 250287 h 1462108"/>
                    <a:gd name="connsiteX18" fmla="*/ 55609 w 277689"/>
                    <a:gd name="connsiteY18" fmla="*/ 225440 h 1462108"/>
                    <a:gd name="connsiteX19" fmla="*/ 65455 w 277689"/>
                    <a:gd name="connsiteY19" fmla="*/ 222143 h 1462108"/>
                    <a:gd name="connsiteX20" fmla="*/ 72521 w 277689"/>
                    <a:gd name="connsiteY20" fmla="*/ 208613 h 1462108"/>
                    <a:gd name="connsiteX21" fmla="*/ 103810 w 277689"/>
                    <a:gd name="connsiteY21" fmla="*/ 191883 h 1462108"/>
                    <a:gd name="connsiteX22" fmla="*/ 122404 w 277689"/>
                    <a:gd name="connsiteY22" fmla="*/ 201826 h 1462108"/>
                    <a:gd name="connsiteX23" fmla="*/ 122528 w 277689"/>
                    <a:gd name="connsiteY23" fmla="*/ 201029 h 1462108"/>
                    <a:gd name="connsiteX24" fmla="*/ 163300 w 277689"/>
                    <a:gd name="connsiteY24" fmla="*/ 166143 h 1462108"/>
                    <a:gd name="connsiteX25" fmla="*/ 190208 w 277689"/>
                    <a:gd name="connsiteY25" fmla="*/ 180530 h 1462108"/>
                    <a:gd name="connsiteX26" fmla="*/ 192472 w 277689"/>
                    <a:gd name="connsiteY26" fmla="*/ 179281 h 1462108"/>
                    <a:gd name="connsiteX27" fmla="*/ 192472 w 277689"/>
                    <a:gd name="connsiteY27" fmla="*/ 113211 h 1462108"/>
                    <a:gd name="connsiteX28" fmla="*/ 175049 w 277689"/>
                    <a:gd name="connsiteY28" fmla="*/ 74029 h 1462108"/>
                    <a:gd name="connsiteX29" fmla="*/ 188959 w 277689"/>
                    <a:gd name="connsiteY29" fmla="*/ 6619 h 1462108"/>
                    <a:gd name="connsiteX30" fmla="*/ 217798 w 277689"/>
                    <a:gd name="connsiteY30" fmla="*/ 1689 h 1462108"/>
                    <a:gd name="connsiteX0" fmla="*/ 217798 w 277689"/>
                    <a:gd name="connsiteY0" fmla="*/ 1689 h 1462108"/>
                    <a:gd name="connsiteX1" fmla="*/ 240874 w 277689"/>
                    <a:gd name="connsiteY1" fmla="*/ 24681 h 1462108"/>
                    <a:gd name="connsiteX2" fmla="*/ 262234 w 277689"/>
                    <a:gd name="connsiteY2" fmla="*/ 72723 h 1462108"/>
                    <a:gd name="connsiteX3" fmla="*/ 267044 w 277689"/>
                    <a:gd name="connsiteY3" fmla="*/ 91297 h 1462108"/>
                    <a:gd name="connsiteX4" fmla="*/ 266782 w 277689"/>
                    <a:gd name="connsiteY4" fmla="*/ 96183 h 1462108"/>
                    <a:gd name="connsiteX5" fmla="*/ 268479 w 277689"/>
                    <a:gd name="connsiteY5" fmla="*/ 107102 h 1462108"/>
                    <a:gd name="connsiteX6" fmla="*/ 268041 w 277689"/>
                    <a:gd name="connsiteY6" fmla="*/ 420570 h 1462108"/>
                    <a:gd name="connsiteX7" fmla="*/ 261662 w 277689"/>
                    <a:gd name="connsiteY7" fmla="*/ 461598 h 1462108"/>
                    <a:gd name="connsiteX8" fmla="*/ 244900 w 277689"/>
                    <a:gd name="connsiteY8" fmla="*/ 512042 h 1462108"/>
                    <a:gd name="connsiteX9" fmla="*/ 277689 w 277689"/>
                    <a:gd name="connsiteY9" fmla="*/ 1316973 h 1462108"/>
                    <a:gd name="connsiteX10" fmla="*/ 160064 w 277689"/>
                    <a:gd name="connsiteY10" fmla="*/ 1462108 h 1462108"/>
                    <a:gd name="connsiteX11" fmla="*/ 160065 w 277689"/>
                    <a:gd name="connsiteY11" fmla="*/ 1462107 h 1462108"/>
                    <a:gd name="connsiteX12" fmla="*/ 42440 w 277689"/>
                    <a:gd name="connsiteY12" fmla="*/ 1316972 h 1462108"/>
                    <a:gd name="connsiteX13" fmla="*/ 83670 w 277689"/>
                    <a:gd name="connsiteY13" fmla="*/ 524870 h 1462108"/>
                    <a:gd name="connsiteX14" fmla="*/ 81424 w 277689"/>
                    <a:gd name="connsiteY14" fmla="*/ 524947 h 1462108"/>
                    <a:gd name="connsiteX15" fmla="*/ 53741 w 277689"/>
                    <a:gd name="connsiteY15" fmla="*/ 517690 h 1462108"/>
                    <a:gd name="connsiteX16" fmla="*/ 4164 w 277689"/>
                    <a:gd name="connsiteY16" fmla="*/ 420570 h 1462108"/>
                    <a:gd name="connsiteX17" fmla="*/ 19380 w 277689"/>
                    <a:gd name="connsiteY17" fmla="*/ 250287 h 1462108"/>
                    <a:gd name="connsiteX18" fmla="*/ 55609 w 277689"/>
                    <a:gd name="connsiteY18" fmla="*/ 225440 h 1462108"/>
                    <a:gd name="connsiteX19" fmla="*/ 65455 w 277689"/>
                    <a:gd name="connsiteY19" fmla="*/ 222143 h 1462108"/>
                    <a:gd name="connsiteX20" fmla="*/ 72521 w 277689"/>
                    <a:gd name="connsiteY20" fmla="*/ 208613 h 1462108"/>
                    <a:gd name="connsiteX21" fmla="*/ 103810 w 277689"/>
                    <a:gd name="connsiteY21" fmla="*/ 191883 h 1462108"/>
                    <a:gd name="connsiteX22" fmla="*/ 122404 w 277689"/>
                    <a:gd name="connsiteY22" fmla="*/ 201826 h 1462108"/>
                    <a:gd name="connsiteX23" fmla="*/ 122528 w 277689"/>
                    <a:gd name="connsiteY23" fmla="*/ 201029 h 1462108"/>
                    <a:gd name="connsiteX24" fmla="*/ 163300 w 277689"/>
                    <a:gd name="connsiteY24" fmla="*/ 166143 h 1462108"/>
                    <a:gd name="connsiteX25" fmla="*/ 190208 w 277689"/>
                    <a:gd name="connsiteY25" fmla="*/ 180530 h 1462108"/>
                    <a:gd name="connsiteX26" fmla="*/ 192472 w 277689"/>
                    <a:gd name="connsiteY26" fmla="*/ 179281 h 1462108"/>
                    <a:gd name="connsiteX27" fmla="*/ 192472 w 277689"/>
                    <a:gd name="connsiteY27" fmla="*/ 113211 h 1462108"/>
                    <a:gd name="connsiteX28" fmla="*/ 188959 w 277689"/>
                    <a:gd name="connsiteY28" fmla="*/ 6619 h 1462108"/>
                    <a:gd name="connsiteX29" fmla="*/ 217798 w 277689"/>
                    <a:gd name="connsiteY29" fmla="*/ 1689 h 1462108"/>
                    <a:gd name="connsiteX0" fmla="*/ 217798 w 277689"/>
                    <a:gd name="connsiteY0" fmla="*/ 0 h 1460419"/>
                    <a:gd name="connsiteX1" fmla="*/ 240874 w 277689"/>
                    <a:gd name="connsiteY1" fmla="*/ 22992 h 1460419"/>
                    <a:gd name="connsiteX2" fmla="*/ 262234 w 277689"/>
                    <a:gd name="connsiteY2" fmla="*/ 71034 h 1460419"/>
                    <a:gd name="connsiteX3" fmla="*/ 267044 w 277689"/>
                    <a:gd name="connsiteY3" fmla="*/ 89608 h 1460419"/>
                    <a:gd name="connsiteX4" fmla="*/ 266782 w 277689"/>
                    <a:gd name="connsiteY4" fmla="*/ 94494 h 1460419"/>
                    <a:gd name="connsiteX5" fmla="*/ 268479 w 277689"/>
                    <a:gd name="connsiteY5" fmla="*/ 105413 h 1460419"/>
                    <a:gd name="connsiteX6" fmla="*/ 268041 w 277689"/>
                    <a:gd name="connsiteY6" fmla="*/ 418881 h 1460419"/>
                    <a:gd name="connsiteX7" fmla="*/ 261662 w 277689"/>
                    <a:gd name="connsiteY7" fmla="*/ 459909 h 1460419"/>
                    <a:gd name="connsiteX8" fmla="*/ 244900 w 277689"/>
                    <a:gd name="connsiteY8" fmla="*/ 510353 h 1460419"/>
                    <a:gd name="connsiteX9" fmla="*/ 277689 w 277689"/>
                    <a:gd name="connsiteY9" fmla="*/ 1315284 h 1460419"/>
                    <a:gd name="connsiteX10" fmla="*/ 160064 w 277689"/>
                    <a:gd name="connsiteY10" fmla="*/ 1460419 h 1460419"/>
                    <a:gd name="connsiteX11" fmla="*/ 160065 w 277689"/>
                    <a:gd name="connsiteY11" fmla="*/ 1460418 h 1460419"/>
                    <a:gd name="connsiteX12" fmla="*/ 42440 w 277689"/>
                    <a:gd name="connsiteY12" fmla="*/ 1315283 h 1460419"/>
                    <a:gd name="connsiteX13" fmla="*/ 83670 w 277689"/>
                    <a:gd name="connsiteY13" fmla="*/ 523181 h 1460419"/>
                    <a:gd name="connsiteX14" fmla="*/ 81424 w 277689"/>
                    <a:gd name="connsiteY14" fmla="*/ 523258 h 1460419"/>
                    <a:gd name="connsiteX15" fmla="*/ 53741 w 277689"/>
                    <a:gd name="connsiteY15" fmla="*/ 516001 h 1460419"/>
                    <a:gd name="connsiteX16" fmla="*/ 4164 w 277689"/>
                    <a:gd name="connsiteY16" fmla="*/ 418881 h 1460419"/>
                    <a:gd name="connsiteX17" fmla="*/ 19380 w 277689"/>
                    <a:gd name="connsiteY17" fmla="*/ 248598 h 1460419"/>
                    <a:gd name="connsiteX18" fmla="*/ 55609 w 277689"/>
                    <a:gd name="connsiteY18" fmla="*/ 223751 h 1460419"/>
                    <a:gd name="connsiteX19" fmla="*/ 65455 w 277689"/>
                    <a:gd name="connsiteY19" fmla="*/ 220454 h 1460419"/>
                    <a:gd name="connsiteX20" fmla="*/ 72521 w 277689"/>
                    <a:gd name="connsiteY20" fmla="*/ 206924 h 1460419"/>
                    <a:gd name="connsiteX21" fmla="*/ 103810 w 277689"/>
                    <a:gd name="connsiteY21" fmla="*/ 190194 h 1460419"/>
                    <a:gd name="connsiteX22" fmla="*/ 122404 w 277689"/>
                    <a:gd name="connsiteY22" fmla="*/ 200137 h 1460419"/>
                    <a:gd name="connsiteX23" fmla="*/ 122528 w 277689"/>
                    <a:gd name="connsiteY23" fmla="*/ 199340 h 1460419"/>
                    <a:gd name="connsiteX24" fmla="*/ 163300 w 277689"/>
                    <a:gd name="connsiteY24" fmla="*/ 164454 h 1460419"/>
                    <a:gd name="connsiteX25" fmla="*/ 190208 w 277689"/>
                    <a:gd name="connsiteY25" fmla="*/ 178841 h 1460419"/>
                    <a:gd name="connsiteX26" fmla="*/ 192472 w 277689"/>
                    <a:gd name="connsiteY26" fmla="*/ 177592 h 1460419"/>
                    <a:gd name="connsiteX27" fmla="*/ 192472 w 277689"/>
                    <a:gd name="connsiteY27" fmla="*/ 111522 h 1460419"/>
                    <a:gd name="connsiteX28" fmla="*/ 217798 w 277689"/>
                    <a:gd name="connsiteY28" fmla="*/ 0 h 1460419"/>
                    <a:gd name="connsiteX0" fmla="*/ 192472 w 277689"/>
                    <a:gd name="connsiteY0" fmla="*/ 88530 h 1437427"/>
                    <a:gd name="connsiteX1" fmla="*/ 240874 w 277689"/>
                    <a:gd name="connsiteY1" fmla="*/ 0 h 1437427"/>
                    <a:gd name="connsiteX2" fmla="*/ 262234 w 277689"/>
                    <a:gd name="connsiteY2" fmla="*/ 48042 h 1437427"/>
                    <a:gd name="connsiteX3" fmla="*/ 267044 w 277689"/>
                    <a:gd name="connsiteY3" fmla="*/ 66616 h 1437427"/>
                    <a:gd name="connsiteX4" fmla="*/ 266782 w 277689"/>
                    <a:gd name="connsiteY4" fmla="*/ 71502 h 1437427"/>
                    <a:gd name="connsiteX5" fmla="*/ 268479 w 277689"/>
                    <a:gd name="connsiteY5" fmla="*/ 82421 h 1437427"/>
                    <a:gd name="connsiteX6" fmla="*/ 268041 w 277689"/>
                    <a:gd name="connsiteY6" fmla="*/ 395889 h 1437427"/>
                    <a:gd name="connsiteX7" fmla="*/ 261662 w 277689"/>
                    <a:gd name="connsiteY7" fmla="*/ 436917 h 1437427"/>
                    <a:gd name="connsiteX8" fmla="*/ 244900 w 277689"/>
                    <a:gd name="connsiteY8" fmla="*/ 487361 h 1437427"/>
                    <a:gd name="connsiteX9" fmla="*/ 277689 w 277689"/>
                    <a:gd name="connsiteY9" fmla="*/ 1292292 h 1437427"/>
                    <a:gd name="connsiteX10" fmla="*/ 160064 w 277689"/>
                    <a:gd name="connsiteY10" fmla="*/ 1437427 h 1437427"/>
                    <a:gd name="connsiteX11" fmla="*/ 160065 w 277689"/>
                    <a:gd name="connsiteY11" fmla="*/ 1437426 h 1437427"/>
                    <a:gd name="connsiteX12" fmla="*/ 42440 w 277689"/>
                    <a:gd name="connsiteY12" fmla="*/ 1292291 h 1437427"/>
                    <a:gd name="connsiteX13" fmla="*/ 83670 w 277689"/>
                    <a:gd name="connsiteY13" fmla="*/ 500189 h 1437427"/>
                    <a:gd name="connsiteX14" fmla="*/ 81424 w 277689"/>
                    <a:gd name="connsiteY14" fmla="*/ 500266 h 1437427"/>
                    <a:gd name="connsiteX15" fmla="*/ 53741 w 277689"/>
                    <a:gd name="connsiteY15" fmla="*/ 493009 h 1437427"/>
                    <a:gd name="connsiteX16" fmla="*/ 4164 w 277689"/>
                    <a:gd name="connsiteY16" fmla="*/ 395889 h 1437427"/>
                    <a:gd name="connsiteX17" fmla="*/ 19380 w 277689"/>
                    <a:gd name="connsiteY17" fmla="*/ 225606 h 1437427"/>
                    <a:gd name="connsiteX18" fmla="*/ 55609 w 277689"/>
                    <a:gd name="connsiteY18" fmla="*/ 200759 h 1437427"/>
                    <a:gd name="connsiteX19" fmla="*/ 65455 w 277689"/>
                    <a:gd name="connsiteY19" fmla="*/ 197462 h 1437427"/>
                    <a:gd name="connsiteX20" fmla="*/ 72521 w 277689"/>
                    <a:gd name="connsiteY20" fmla="*/ 183932 h 1437427"/>
                    <a:gd name="connsiteX21" fmla="*/ 103810 w 277689"/>
                    <a:gd name="connsiteY21" fmla="*/ 167202 h 1437427"/>
                    <a:gd name="connsiteX22" fmla="*/ 122404 w 277689"/>
                    <a:gd name="connsiteY22" fmla="*/ 177145 h 1437427"/>
                    <a:gd name="connsiteX23" fmla="*/ 122528 w 277689"/>
                    <a:gd name="connsiteY23" fmla="*/ 176348 h 1437427"/>
                    <a:gd name="connsiteX24" fmla="*/ 163300 w 277689"/>
                    <a:gd name="connsiteY24" fmla="*/ 141462 h 1437427"/>
                    <a:gd name="connsiteX25" fmla="*/ 190208 w 277689"/>
                    <a:gd name="connsiteY25" fmla="*/ 155849 h 1437427"/>
                    <a:gd name="connsiteX26" fmla="*/ 192472 w 277689"/>
                    <a:gd name="connsiteY26" fmla="*/ 154600 h 1437427"/>
                    <a:gd name="connsiteX27" fmla="*/ 192472 w 277689"/>
                    <a:gd name="connsiteY27" fmla="*/ 88530 h 1437427"/>
                    <a:gd name="connsiteX0" fmla="*/ 192472 w 277689"/>
                    <a:gd name="connsiteY0" fmla="*/ 40488 h 1389385"/>
                    <a:gd name="connsiteX1" fmla="*/ 262234 w 277689"/>
                    <a:gd name="connsiteY1" fmla="*/ 0 h 1389385"/>
                    <a:gd name="connsiteX2" fmla="*/ 267044 w 277689"/>
                    <a:gd name="connsiteY2" fmla="*/ 18574 h 1389385"/>
                    <a:gd name="connsiteX3" fmla="*/ 266782 w 277689"/>
                    <a:gd name="connsiteY3" fmla="*/ 23460 h 1389385"/>
                    <a:gd name="connsiteX4" fmla="*/ 268479 w 277689"/>
                    <a:gd name="connsiteY4" fmla="*/ 34379 h 1389385"/>
                    <a:gd name="connsiteX5" fmla="*/ 268041 w 277689"/>
                    <a:gd name="connsiteY5" fmla="*/ 347847 h 1389385"/>
                    <a:gd name="connsiteX6" fmla="*/ 261662 w 277689"/>
                    <a:gd name="connsiteY6" fmla="*/ 388875 h 1389385"/>
                    <a:gd name="connsiteX7" fmla="*/ 244900 w 277689"/>
                    <a:gd name="connsiteY7" fmla="*/ 439319 h 1389385"/>
                    <a:gd name="connsiteX8" fmla="*/ 277689 w 277689"/>
                    <a:gd name="connsiteY8" fmla="*/ 1244250 h 1389385"/>
                    <a:gd name="connsiteX9" fmla="*/ 160064 w 277689"/>
                    <a:gd name="connsiteY9" fmla="*/ 1389385 h 1389385"/>
                    <a:gd name="connsiteX10" fmla="*/ 160065 w 277689"/>
                    <a:gd name="connsiteY10" fmla="*/ 1389384 h 1389385"/>
                    <a:gd name="connsiteX11" fmla="*/ 42440 w 277689"/>
                    <a:gd name="connsiteY11" fmla="*/ 1244249 h 1389385"/>
                    <a:gd name="connsiteX12" fmla="*/ 83670 w 277689"/>
                    <a:gd name="connsiteY12" fmla="*/ 452147 h 1389385"/>
                    <a:gd name="connsiteX13" fmla="*/ 81424 w 277689"/>
                    <a:gd name="connsiteY13" fmla="*/ 452224 h 1389385"/>
                    <a:gd name="connsiteX14" fmla="*/ 53741 w 277689"/>
                    <a:gd name="connsiteY14" fmla="*/ 444967 h 1389385"/>
                    <a:gd name="connsiteX15" fmla="*/ 4164 w 277689"/>
                    <a:gd name="connsiteY15" fmla="*/ 347847 h 1389385"/>
                    <a:gd name="connsiteX16" fmla="*/ 19380 w 277689"/>
                    <a:gd name="connsiteY16" fmla="*/ 177564 h 1389385"/>
                    <a:gd name="connsiteX17" fmla="*/ 55609 w 277689"/>
                    <a:gd name="connsiteY17" fmla="*/ 152717 h 1389385"/>
                    <a:gd name="connsiteX18" fmla="*/ 65455 w 277689"/>
                    <a:gd name="connsiteY18" fmla="*/ 149420 h 1389385"/>
                    <a:gd name="connsiteX19" fmla="*/ 72521 w 277689"/>
                    <a:gd name="connsiteY19" fmla="*/ 135890 h 1389385"/>
                    <a:gd name="connsiteX20" fmla="*/ 103810 w 277689"/>
                    <a:gd name="connsiteY20" fmla="*/ 119160 h 1389385"/>
                    <a:gd name="connsiteX21" fmla="*/ 122404 w 277689"/>
                    <a:gd name="connsiteY21" fmla="*/ 129103 h 1389385"/>
                    <a:gd name="connsiteX22" fmla="*/ 122528 w 277689"/>
                    <a:gd name="connsiteY22" fmla="*/ 128306 h 1389385"/>
                    <a:gd name="connsiteX23" fmla="*/ 163300 w 277689"/>
                    <a:gd name="connsiteY23" fmla="*/ 93420 h 1389385"/>
                    <a:gd name="connsiteX24" fmla="*/ 190208 w 277689"/>
                    <a:gd name="connsiteY24" fmla="*/ 107807 h 1389385"/>
                    <a:gd name="connsiteX25" fmla="*/ 192472 w 277689"/>
                    <a:gd name="connsiteY25" fmla="*/ 106558 h 1389385"/>
                    <a:gd name="connsiteX26" fmla="*/ 192472 w 277689"/>
                    <a:gd name="connsiteY26" fmla="*/ 40488 h 1389385"/>
                    <a:gd name="connsiteX0" fmla="*/ 192472 w 277689"/>
                    <a:gd name="connsiteY0" fmla="*/ 40488 h 1389385"/>
                    <a:gd name="connsiteX1" fmla="*/ 262234 w 277689"/>
                    <a:gd name="connsiteY1" fmla="*/ 0 h 1389385"/>
                    <a:gd name="connsiteX2" fmla="*/ 267044 w 277689"/>
                    <a:gd name="connsiteY2" fmla="*/ 18574 h 1389385"/>
                    <a:gd name="connsiteX3" fmla="*/ 268479 w 277689"/>
                    <a:gd name="connsiteY3" fmla="*/ 34379 h 1389385"/>
                    <a:gd name="connsiteX4" fmla="*/ 268041 w 277689"/>
                    <a:gd name="connsiteY4" fmla="*/ 347847 h 1389385"/>
                    <a:gd name="connsiteX5" fmla="*/ 261662 w 277689"/>
                    <a:gd name="connsiteY5" fmla="*/ 388875 h 1389385"/>
                    <a:gd name="connsiteX6" fmla="*/ 244900 w 277689"/>
                    <a:gd name="connsiteY6" fmla="*/ 439319 h 1389385"/>
                    <a:gd name="connsiteX7" fmla="*/ 277689 w 277689"/>
                    <a:gd name="connsiteY7" fmla="*/ 1244250 h 1389385"/>
                    <a:gd name="connsiteX8" fmla="*/ 160064 w 277689"/>
                    <a:gd name="connsiteY8" fmla="*/ 1389385 h 1389385"/>
                    <a:gd name="connsiteX9" fmla="*/ 160065 w 277689"/>
                    <a:gd name="connsiteY9" fmla="*/ 1389384 h 1389385"/>
                    <a:gd name="connsiteX10" fmla="*/ 42440 w 277689"/>
                    <a:gd name="connsiteY10" fmla="*/ 1244249 h 1389385"/>
                    <a:gd name="connsiteX11" fmla="*/ 83670 w 277689"/>
                    <a:gd name="connsiteY11" fmla="*/ 452147 h 1389385"/>
                    <a:gd name="connsiteX12" fmla="*/ 81424 w 277689"/>
                    <a:gd name="connsiteY12" fmla="*/ 452224 h 1389385"/>
                    <a:gd name="connsiteX13" fmla="*/ 53741 w 277689"/>
                    <a:gd name="connsiteY13" fmla="*/ 444967 h 1389385"/>
                    <a:gd name="connsiteX14" fmla="*/ 4164 w 277689"/>
                    <a:gd name="connsiteY14" fmla="*/ 347847 h 1389385"/>
                    <a:gd name="connsiteX15" fmla="*/ 19380 w 277689"/>
                    <a:gd name="connsiteY15" fmla="*/ 177564 h 1389385"/>
                    <a:gd name="connsiteX16" fmla="*/ 55609 w 277689"/>
                    <a:gd name="connsiteY16" fmla="*/ 152717 h 1389385"/>
                    <a:gd name="connsiteX17" fmla="*/ 65455 w 277689"/>
                    <a:gd name="connsiteY17" fmla="*/ 149420 h 1389385"/>
                    <a:gd name="connsiteX18" fmla="*/ 72521 w 277689"/>
                    <a:gd name="connsiteY18" fmla="*/ 135890 h 1389385"/>
                    <a:gd name="connsiteX19" fmla="*/ 103810 w 277689"/>
                    <a:gd name="connsiteY19" fmla="*/ 119160 h 1389385"/>
                    <a:gd name="connsiteX20" fmla="*/ 122404 w 277689"/>
                    <a:gd name="connsiteY20" fmla="*/ 129103 h 1389385"/>
                    <a:gd name="connsiteX21" fmla="*/ 122528 w 277689"/>
                    <a:gd name="connsiteY21" fmla="*/ 128306 h 1389385"/>
                    <a:gd name="connsiteX22" fmla="*/ 163300 w 277689"/>
                    <a:gd name="connsiteY22" fmla="*/ 93420 h 1389385"/>
                    <a:gd name="connsiteX23" fmla="*/ 190208 w 277689"/>
                    <a:gd name="connsiteY23" fmla="*/ 107807 h 1389385"/>
                    <a:gd name="connsiteX24" fmla="*/ 192472 w 277689"/>
                    <a:gd name="connsiteY24" fmla="*/ 106558 h 1389385"/>
                    <a:gd name="connsiteX25" fmla="*/ 192472 w 277689"/>
                    <a:gd name="connsiteY25" fmla="*/ 40488 h 1389385"/>
                    <a:gd name="connsiteX0" fmla="*/ 192472 w 277689"/>
                    <a:gd name="connsiteY0" fmla="*/ 33743 h 1382640"/>
                    <a:gd name="connsiteX1" fmla="*/ 267044 w 277689"/>
                    <a:gd name="connsiteY1" fmla="*/ 11829 h 1382640"/>
                    <a:gd name="connsiteX2" fmla="*/ 268479 w 277689"/>
                    <a:gd name="connsiteY2" fmla="*/ 27634 h 1382640"/>
                    <a:gd name="connsiteX3" fmla="*/ 268041 w 277689"/>
                    <a:gd name="connsiteY3" fmla="*/ 341102 h 1382640"/>
                    <a:gd name="connsiteX4" fmla="*/ 261662 w 277689"/>
                    <a:gd name="connsiteY4" fmla="*/ 382130 h 1382640"/>
                    <a:gd name="connsiteX5" fmla="*/ 244900 w 277689"/>
                    <a:gd name="connsiteY5" fmla="*/ 432574 h 1382640"/>
                    <a:gd name="connsiteX6" fmla="*/ 277689 w 277689"/>
                    <a:gd name="connsiteY6" fmla="*/ 1237505 h 1382640"/>
                    <a:gd name="connsiteX7" fmla="*/ 160064 w 277689"/>
                    <a:gd name="connsiteY7" fmla="*/ 1382640 h 1382640"/>
                    <a:gd name="connsiteX8" fmla="*/ 160065 w 277689"/>
                    <a:gd name="connsiteY8" fmla="*/ 1382639 h 1382640"/>
                    <a:gd name="connsiteX9" fmla="*/ 42440 w 277689"/>
                    <a:gd name="connsiteY9" fmla="*/ 1237504 h 1382640"/>
                    <a:gd name="connsiteX10" fmla="*/ 83670 w 277689"/>
                    <a:gd name="connsiteY10" fmla="*/ 445402 h 1382640"/>
                    <a:gd name="connsiteX11" fmla="*/ 81424 w 277689"/>
                    <a:gd name="connsiteY11" fmla="*/ 445479 h 1382640"/>
                    <a:gd name="connsiteX12" fmla="*/ 53741 w 277689"/>
                    <a:gd name="connsiteY12" fmla="*/ 438222 h 1382640"/>
                    <a:gd name="connsiteX13" fmla="*/ 4164 w 277689"/>
                    <a:gd name="connsiteY13" fmla="*/ 341102 h 1382640"/>
                    <a:gd name="connsiteX14" fmla="*/ 19380 w 277689"/>
                    <a:gd name="connsiteY14" fmla="*/ 170819 h 1382640"/>
                    <a:gd name="connsiteX15" fmla="*/ 55609 w 277689"/>
                    <a:gd name="connsiteY15" fmla="*/ 145972 h 1382640"/>
                    <a:gd name="connsiteX16" fmla="*/ 65455 w 277689"/>
                    <a:gd name="connsiteY16" fmla="*/ 142675 h 1382640"/>
                    <a:gd name="connsiteX17" fmla="*/ 72521 w 277689"/>
                    <a:gd name="connsiteY17" fmla="*/ 129145 h 1382640"/>
                    <a:gd name="connsiteX18" fmla="*/ 103810 w 277689"/>
                    <a:gd name="connsiteY18" fmla="*/ 112415 h 1382640"/>
                    <a:gd name="connsiteX19" fmla="*/ 122404 w 277689"/>
                    <a:gd name="connsiteY19" fmla="*/ 122358 h 1382640"/>
                    <a:gd name="connsiteX20" fmla="*/ 122528 w 277689"/>
                    <a:gd name="connsiteY20" fmla="*/ 121561 h 1382640"/>
                    <a:gd name="connsiteX21" fmla="*/ 163300 w 277689"/>
                    <a:gd name="connsiteY21" fmla="*/ 86675 h 1382640"/>
                    <a:gd name="connsiteX22" fmla="*/ 190208 w 277689"/>
                    <a:gd name="connsiteY22" fmla="*/ 101062 h 1382640"/>
                    <a:gd name="connsiteX23" fmla="*/ 192472 w 277689"/>
                    <a:gd name="connsiteY23" fmla="*/ 99813 h 1382640"/>
                    <a:gd name="connsiteX24" fmla="*/ 192472 w 277689"/>
                    <a:gd name="connsiteY24" fmla="*/ 33743 h 1382640"/>
                    <a:gd name="connsiteX0" fmla="*/ 192472 w 277689"/>
                    <a:gd name="connsiteY0" fmla="*/ 6109 h 1355006"/>
                    <a:gd name="connsiteX1" fmla="*/ 268479 w 277689"/>
                    <a:gd name="connsiteY1" fmla="*/ 0 h 1355006"/>
                    <a:gd name="connsiteX2" fmla="*/ 268041 w 277689"/>
                    <a:gd name="connsiteY2" fmla="*/ 313468 h 1355006"/>
                    <a:gd name="connsiteX3" fmla="*/ 261662 w 277689"/>
                    <a:gd name="connsiteY3" fmla="*/ 354496 h 1355006"/>
                    <a:gd name="connsiteX4" fmla="*/ 244900 w 277689"/>
                    <a:gd name="connsiteY4" fmla="*/ 404940 h 1355006"/>
                    <a:gd name="connsiteX5" fmla="*/ 277689 w 277689"/>
                    <a:gd name="connsiteY5" fmla="*/ 1209871 h 1355006"/>
                    <a:gd name="connsiteX6" fmla="*/ 160064 w 277689"/>
                    <a:gd name="connsiteY6" fmla="*/ 1355006 h 1355006"/>
                    <a:gd name="connsiteX7" fmla="*/ 160065 w 277689"/>
                    <a:gd name="connsiteY7" fmla="*/ 1355005 h 1355006"/>
                    <a:gd name="connsiteX8" fmla="*/ 42440 w 277689"/>
                    <a:gd name="connsiteY8" fmla="*/ 1209870 h 1355006"/>
                    <a:gd name="connsiteX9" fmla="*/ 83670 w 277689"/>
                    <a:gd name="connsiteY9" fmla="*/ 417768 h 1355006"/>
                    <a:gd name="connsiteX10" fmla="*/ 81424 w 277689"/>
                    <a:gd name="connsiteY10" fmla="*/ 417845 h 1355006"/>
                    <a:gd name="connsiteX11" fmla="*/ 53741 w 277689"/>
                    <a:gd name="connsiteY11" fmla="*/ 410588 h 1355006"/>
                    <a:gd name="connsiteX12" fmla="*/ 4164 w 277689"/>
                    <a:gd name="connsiteY12" fmla="*/ 313468 h 1355006"/>
                    <a:gd name="connsiteX13" fmla="*/ 19380 w 277689"/>
                    <a:gd name="connsiteY13" fmla="*/ 143185 h 1355006"/>
                    <a:gd name="connsiteX14" fmla="*/ 55609 w 277689"/>
                    <a:gd name="connsiteY14" fmla="*/ 118338 h 1355006"/>
                    <a:gd name="connsiteX15" fmla="*/ 65455 w 277689"/>
                    <a:gd name="connsiteY15" fmla="*/ 115041 h 1355006"/>
                    <a:gd name="connsiteX16" fmla="*/ 72521 w 277689"/>
                    <a:gd name="connsiteY16" fmla="*/ 101511 h 1355006"/>
                    <a:gd name="connsiteX17" fmla="*/ 103810 w 277689"/>
                    <a:gd name="connsiteY17" fmla="*/ 84781 h 1355006"/>
                    <a:gd name="connsiteX18" fmla="*/ 122404 w 277689"/>
                    <a:gd name="connsiteY18" fmla="*/ 94724 h 1355006"/>
                    <a:gd name="connsiteX19" fmla="*/ 122528 w 277689"/>
                    <a:gd name="connsiteY19" fmla="*/ 93927 h 1355006"/>
                    <a:gd name="connsiteX20" fmla="*/ 163300 w 277689"/>
                    <a:gd name="connsiteY20" fmla="*/ 59041 h 1355006"/>
                    <a:gd name="connsiteX21" fmla="*/ 190208 w 277689"/>
                    <a:gd name="connsiteY21" fmla="*/ 73428 h 1355006"/>
                    <a:gd name="connsiteX22" fmla="*/ 192472 w 277689"/>
                    <a:gd name="connsiteY22" fmla="*/ 72179 h 1355006"/>
                    <a:gd name="connsiteX23" fmla="*/ 192472 w 277689"/>
                    <a:gd name="connsiteY23" fmla="*/ 6109 h 1355006"/>
                    <a:gd name="connsiteX0" fmla="*/ 192472 w 277689"/>
                    <a:gd name="connsiteY0" fmla="*/ 0 h 1348897"/>
                    <a:gd name="connsiteX1" fmla="*/ 266098 w 277689"/>
                    <a:gd name="connsiteY1" fmla="*/ 66213 h 1348897"/>
                    <a:gd name="connsiteX2" fmla="*/ 268041 w 277689"/>
                    <a:gd name="connsiteY2" fmla="*/ 307359 h 1348897"/>
                    <a:gd name="connsiteX3" fmla="*/ 261662 w 277689"/>
                    <a:gd name="connsiteY3" fmla="*/ 348387 h 1348897"/>
                    <a:gd name="connsiteX4" fmla="*/ 244900 w 277689"/>
                    <a:gd name="connsiteY4" fmla="*/ 398831 h 1348897"/>
                    <a:gd name="connsiteX5" fmla="*/ 277689 w 277689"/>
                    <a:gd name="connsiteY5" fmla="*/ 1203762 h 1348897"/>
                    <a:gd name="connsiteX6" fmla="*/ 160064 w 277689"/>
                    <a:gd name="connsiteY6" fmla="*/ 1348897 h 1348897"/>
                    <a:gd name="connsiteX7" fmla="*/ 160065 w 277689"/>
                    <a:gd name="connsiteY7" fmla="*/ 1348896 h 1348897"/>
                    <a:gd name="connsiteX8" fmla="*/ 42440 w 277689"/>
                    <a:gd name="connsiteY8" fmla="*/ 1203761 h 1348897"/>
                    <a:gd name="connsiteX9" fmla="*/ 83670 w 277689"/>
                    <a:gd name="connsiteY9" fmla="*/ 411659 h 1348897"/>
                    <a:gd name="connsiteX10" fmla="*/ 81424 w 277689"/>
                    <a:gd name="connsiteY10" fmla="*/ 411736 h 1348897"/>
                    <a:gd name="connsiteX11" fmla="*/ 53741 w 277689"/>
                    <a:gd name="connsiteY11" fmla="*/ 404479 h 1348897"/>
                    <a:gd name="connsiteX12" fmla="*/ 4164 w 277689"/>
                    <a:gd name="connsiteY12" fmla="*/ 307359 h 1348897"/>
                    <a:gd name="connsiteX13" fmla="*/ 19380 w 277689"/>
                    <a:gd name="connsiteY13" fmla="*/ 137076 h 1348897"/>
                    <a:gd name="connsiteX14" fmla="*/ 55609 w 277689"/>
                    <a:gd name="connsiteY14" fmla="*/ 112229 h 1348897"/>
                    <a:gd name="connsiteX15" fmla="*/ 65455 w 277689"/>
                    <a:gd name="connsiteY15" fmla="*/ 108932 h 1348897"/>
                    <a:gd name="connsiteX16" fmla="*/ 72521 w 277689"/>
                    <a:gd name="connsiteY16" fmla="*/ 95402 h 1348897"/>
                    <a:gd name="connsiteX17" fmla="*/ 103810 w 277689"/>
                    <a:gd name="connsiteY17" fmla="*/ 78672 h 1348897"/>
                    <a:gd name="connsiteX18" fmla="*/ 122404 w 277689"/>
                    <a:gd name="connsiteY18" fmla="*/ 88615 h 1348897"/>
                    <a:gd name="connsiteX19" fmla="*/ 122528 w 277689"/>
                    <a:gd name="connsiteY19" fmla="*/ 87818 h 1348897"/>
                    <a:gd name="connsiteX20" fmla="*/ 163300 w 277689"/>
                    <a:gd name="connsiteY20" fmla="*/ 52932 h 1348897"/>
                    <a:gd name="connsiteX21" fmla="*/ 190208 w 277689"/>
                    <a:gd name="connsiteY21" fmla="*/ 67319 h 1348897"/>
                    <a:gd name="connsiteX22" fmla="*/ 192472 w 277689"/>
                    <a:gd name="connsiteY22" fmla="*/ 66070 h 1348897"/>
                    <a:gd name="connsiteX23" fmla="*/ 192472 w 277689"/>
                    <a:gd name="connsiteY23" fmla="*/ 0 h 1348897"/>
                    <a:gd name="connsiteX0" fmla="*/ 223429 w 277689"/>
                    <a:gd name="connsiteY0" fmla="*/ 0 h 1326452"/>
                    <a:gd name="connsiteX1" fmla="*/ 266098 w 277689"/>
                    <a:gd name="connsiteY1" fmla="*/ 43768 h 1326452"/>
                    <a:gd name="connsiteX2" fmla="*/ 268041 w 277689"/>
                    <a:gd name="connsiteY2" fmla="*/ 284914 h 1326452"/>
                    <a:gd name="connsiteX3" fmla="*/ 261662 w 277689"/>
                    <a:gd name="connsiteY3" fmla="*/ 325942 h 1326452"/>
                    <a:gd name="connsiteX4" fmla="*/ 244900 w 277689"/>
                    <a:gd name="connsiteY4" fmla="*/ 376386 h 1326452"/>
                    <a:gd name="connsiteX5" fmla="*/ 277689 w 277689"/>
                    <a:gd name="connsiteY5" fmla="*/ 1181317 h 1326452"/>
                    <a:gd name="connsiteX6" fmla="*/ 160064 w 277689"/>
                    <a:gd name="connsiteY6" fmla="*/ 1326452 h 1326452"/>
                    <a:gd name="connsiteX7" fmla="*/ 160065 w 277689"/>
                    <a:gd name="connsiteY7" fmla="*/ 1326451 h 1326452"/>
                    <a:gd name="connsiteX8" fmla="*/ 42440 w 277689"/>
                    <a:gd name="connsiteY8" fmla="*/ 1181316 h 1326452"/>
                    <a:gd name="connsiteX9" fmla="*/ 83670 w 277689"/>
                    <a:gd name="connsiteY9" fmla="*/ 389214 h 1326452"/>
                    <a:gd name="connsiteX10" fmla="*/ 81424 w 277689"/>
                    <a:gd name="connsiteY10" fmla="*/ 389291 h 1326452"/>
                    <a:gd name="connsiteX11" fmla="*/ 53741 w 277689"/>
                    <a:gd name="connsiteY11" fmla="*/ 382034 h 1326452"/>
                    <a:gd name="connsiteX12" fmla="*/ 4164 w 277689"/>
                    <a:gd name="connsiteY12" fmla="*/ 284914 h 1326452"/>
                    <a:gd name="connsiteX13" fmla="*/ 19380 w 277689"/>
                    <a:gd name="connsiteY13" fmla="*/ 114631 h 1326452"/>
                    <a:gd name="connsiteX14" fmla="*/ 55609 w 277689"/>
                    <a:gd name="connsiteY14" fmla="*/ 89784 h 1326452"/>
                    <a:gd name="connsiteX15" fmla="*/ 65455 w 277689"/>
                    <a:gd name="connsiteY15" fmla="*/ 86487 h 1326452"/>
                    <a:gd name="connsiteX16" fmla="*/ 72521 w 277689"/>
                    <a:gd name="connsiteY16" fmla="*/ 72957 h 1326452"/>
                    <a:gd name="connsiteX17" fmla="*/ 103810 w 277689"/>
                    <a:gd name="connsiteY17" fmla="*/ 56227 h 1326452"/>
                    <a:gd name="connsiteX18" fmla="*/ 122404 w 277689"/>
                    <a:gd name="connsiteY18" fmla="*/ 66170 h 1326452"/>
                    <a:gd name="connsiteX19" fmla="*/ 122528 w 277689"/>
                    <a:gd name="connsiteY19" fmla="*/ 65373 h 1326452"/>
                    <a:gd name="connsiteX20" fmla="*/ 163300 w 277689"/>
                    <a:gd name="connsiteY20" fmla="*/ 30487 h 1326452"/>
                    <a:gd name="connsiteX21" fmla="*/ 190208 w 277689"/>
                    <a:gd name="connsiteY21" fmla="*/ 44874 h 1326452"/>
                    <a:gd name="connsiteX22" fmla="*/ 192472 w 277689"/>
                    <a:gd name="connsiteY22" fmla="*/ 43625 h 1326452"/>
                    <a:gd name="connsiteX23" fmla="*/ 223429 w 277689"/>
                    <a:gd name="connsiteY23" fmla="*/ 0 h 1326452"/>
                    <a:gd name="connsiteX0" fmla="*/ 223429 w 277689"/>
                    <a:gd name="connsiteY0" fmla="*/ 3 h 1326455"/>
                    <a:gd name="connsiteX1" fmla="*/ 266098 w 277689"/>
                    <a:gd name="connsiteY1" fmla="*/ 43771 h 1326455"/>
                    <a:gd name="connsiteX2" fmla="*/ 268041 w 277689"/>
                    <a:gd name="connsiteY2" fmla="*/ 284917 h 1326455"/>
                    <a:gd name="connsiteX3" fmla="*/ 261662 w 277689"/>
                    <a:gd name="connsiteY3" fmla="*/ 325945 h 1326455"/>
                    <a:gd name="connsiteX4" fmla="*/ 244900 w 277689"/>
                    <a:gd name="connsiteY4" fmla="*/ 376389 h 1326455"/>
                    <a:gd name="connsiteX5" fmla="*/ 277689 w 277689"/>
                    <a:gd name="connsiteY5" fmla="*/ 1181320 h 1326455"/>
                    <a:gd name="connsiteX6" fmla="*/ 160064 w 277689"/>
                    <a:gd name="connsiteY6" fmla="*/ 1326455 h 1326455"/>
                    <a:gd name="connsiteX7" fmla="*/ 160065 w 277689"/>
                    <a:gd name="connsiteY7" fmla="*/ 1326454 h 1326455"/>
                    <a:gd name="connsiteX8" fmla="*/ 42440 w 277689"/>
                    <a:gd name="connsiteY8" fmla="*/ 1181319 h 1326455"/>
                    <a:gd name="connsiteX9" fmla="*/ 83670 w 277689"/>
                    <a:gd name="connsiteY9" fmla="*/ 389217 h 1326455"/>
                    <a:gd name="connsiteX10" fmla="*/ 81424 w 277689"/>
                    <a:gd name="connsiteY10" fmla="*/ 389294 h 1326455"/>
                    <a:gd name="connsiteX11" fmla="*/ 53741 w 277689"/>
                    <a:gd name="connsiteY11" fmla="*/ 382037 h 1326455"/>
                    <a:gd name="connsiteX12" fmla="*/ 4164 w 277689"/>
                    <a:gd name="connsiteY12" fmla="*/ 284917 h 1326455"/>
                    <a:gd name="connsiteX13" fmla="*/ 19380 w 277689"/>
                    <a:gd name="connsiteY13" fmla="*/ 114634 h 1326455"/>
                    <a:gd name="connsiteX14" fmla="*/ 55609 w 277689"/>
                    <a:gd name="connsiteY14" fmla="*/ 89787 h 1326455"/>
                    <a:gd name="connsiteX15" fmla="*/ 65455 w 277689"/>
                    <a:gd name="connsiteY15" fmla="*/ 86490 h 1326455"/>
                    <a:gd name="connsiteX16" fmla="*/ 72521 w 277689"/>
                    <a:gd name="connsiteY16" fmla="*/ 72960 h 1326455"/>
                    <a:gd name="connsiteX17" fmla="*/ 103810 w 277689"/>
                    <a:gd name="connsiteY17" fmla="*/ 56230 h 1326455"/>
                    <a:gd name="connsiteX18" fmla="*/ 122404 w 277689"/>
                    <a:gd name="connsiteY18" fmla="*/ 66173 h 1326455"/>
                    <a:gd name="connsiteX19" fmla="*/ 122528 w 277689"/>
                    <a:gd name="connsiteY19" fmla="*/ 65376 h 1326455"/>
                    <a:gd name="connsiteX20" fmla="*/ 163300 w 277689"/>
                    <a:gd name="connsiteY20" fmla="*/ 30490 h 1326455"/>
                    <a:gd name="connsiteX21" fmla="*/ 190208 w 277689"/>
                    <a:gd name="connsiteY21" fmla="*/ 44877 h 1326455"/>
                    <a:gd name="connsiteX22" fmla="*/ 192472 w 277689"/>
                    <a:gd name="connsiteY22" fmla="*/ 43628 h 1326455"/>
                    <a:gd name="connsiteX23" fmla="*/ 223429 w 277689"/>
                    <a:gd name="connsiteY23" fmla="*/ 3 h 1326455"/>
                    <a:gd name="connsiteX0" fmla="*/ 223429 w 314414"/>
                    <a:gd name="connsiteY0" fmla="*/ 3 h 1326455"/>
                    <a:gd name="connsiteX1" fmla="*/ 266098 w 314414"/>
                    <a:gd name="connsiteY1" fmla="*/ 43771 h 1326455"/>
                    <a:gd name="connsiteX2" fmla="*/ 314413 w 314414"/>
                    <a:gd name="connsiteY2" fmla="*/ 185828 h 1326455"/>
                    <a:gd name="connsiteX3" fmla="*/ 268041 w 314414"/>
                    <a:gd name="connsiteY3" fmla="*/ 284917 h 1326455"/>
                    <a:gd name="connsiteX4" fmla="*/ 261662 w 314414"/>
                    <a:gd name="connsiteY4" fmla="*/ 325945 h 1326455"/>
                    <a:gd name="connsiteX5" fmla="*/ 244900 w 314414"/>
                    <a:gd name="connsiteY5" fmla="*/ 376389 h 1326455"/>
                    <a:gd name="connsiteX6" fmla="*/ 277689 w 314414"/>
                    <a:gd name="connsiteY6" fmla="*/ 1181320 h 1326455"/>
                    <a:gd name="connsiteX7" fmla="*/ 160064 w 314414"/>
                    <a:gd name="connsiteY7" fmla="*/ 1326455 h 1326455"/>
                    <a:gd name="connsiteX8" fmla="*/ 160065 w 314414"/>
                    <a:gd name="connsiteY8" fmla="*/ 1326454 h 1326455"/>
                    <a:gd name="connsiteX9" fmla="*/ 42440 w 314414"/>
                    <a:gd name="connsiteY9" fmla="*/ 1181319 h 1326455"/>
                    <a:gd name="connsiteX10" fmla="*/ 83670 w 314414"/>
                    <a:gd name="connsiteY10" fmla="*/ 389217 h 1326455"/>
                    <a:gd name="connsiteX11" fmla="*/ 81424 w 314414"/>
                    <a:gd name="connsiteY11" fmla="*/ 389294 h 1326455"/>
                    <a:gd name="connsiteX12" fmla="*/ 53741 w 314414"/>
                    <a:gd name="connsiteY12" fmla="*/ 382037 h 1326455"/>
                    <a:gd name="connsiteX13" fmla="*/ 4164 w 314414"/>
                    <a:gd name="connsiteY13" fmla="*/ 284917 h 1326455"/>
                    <a:gd name="connsiteX14" fmla="*/ 19380 w 314414"/>
                    <a:gd name="connsiteY14" fmla="*/ 114634 h 1326455"/>
                    <a:gd name="connsiteX15" fmla="*/ 55609 w 314414"/>
                    <a:gd name="connsiteY15" fmla="*/ 89787 h 1326455"/>
                    <a:gd name="connsiteX16" fmla="*/ 65455 w 314414"/>
                    <a:gd name="connsiteY16" fmla="*/ 86490 h 1326455"/>
                    <a:gd name="connsiteX17" fmla="*/ 72521 w 314414"/>
                    <a:gd name="connsiteY17" fmla="*/ 72960 h 1326455"/>
                    <a:gd name="connsiteX18" fmla="*/ 103810 w 314414"/>
                    <a:gd name="connsiteY18" fmla="*/ 56230 h 1326455"/>
                    <a:gd name="connsiteX19" fmla="*/ 122404 w 314414"/>
                    <a:gd name="connsiteY19" fmla="*/ 66173 h 1326455"/>
                    <a:gd name="connsiteX20" fmla="*/ 122528 w 314414"/>
                    <a:gd name="connsiteY20" fmla="*/ 65376 h 1326455"/>
                    <a:gd name="connsiteX21" fmla="*/ 163300 w 314414"/>
                    <a:gd name="connsiteY21" fmla="*/ 30490 h 1326455"/>
                    <a:gd name="connsiteX22" fmla="*/ 190208 w 314414"/>
                    <a:gd name="connsiteY22" fmla="*/ 44877 h 1326455"/>
                    <a:gd name="connsiteX23" fmla="*/ 192472 w 314414"/>
                    <a:gd name="connsiteY23" fmla="*/ 43628 h 1326455"/>
                    <a:gd name="connsiteX24" fmla="*/ 223429 w 314414"/>
                    <a:gd name="connsiteY24" fmla="*/ 3 h 1326455"/>
                    <a:gd name="connsiteX0" fmla="*/ 223429 w 319560"/>
                    <a:gd name="connsiteY0" fmla="*/ 3 h 1326455"/>
                    <a:gd name="connsiteX1" fmla="*/ 266098 w 319560"/>
                    <a:gd name="connsiteY1" fmla="*/ 43771 h 1326455"/>
                    <a:gd name="connsiteX2" fmla="*/ 314413 w 319560"/>
                    <a:gd name="connsiteY2" fmla="*/ 185828 h 1326455"/>
                    <a:gd name="connsiteX3" fmla="*/ 268041 w 319560"/>
                    <a:gd name="connsiteY3" fmla="*/ 284917 h 1326455"/>
                    <a:gd name="connsiteX4" fmla="*/ 261662 w 319560"/>
                    <a:gd name="connsiteY4" fmla="*/ 325945 h 1326455"/>
                    <a:gd name="connsiteX5" fmla="*/ 244900 w 319560"/>
                    <a:gd name="connsiteY5" fmla="*/ 376389 h 1326455"/>
                    <a:gd name="connsiteX6" fmla="*/ 277689 w 319560"/>
                    <a:gd name="connsiteY6" fmla="*/ 1181320 h 1326455"/>
                    <a:gd name="connsiteX7" fmla="*/ 160064 w 319560"/>
                    <a:gd name="connsiteY7" fmla="*/ 1326455 h 1326455"/>
                    <a:gd name="connsiteX8" fmla="*/ 160065 w 319560"/>
                    <a:gd name="connsiteY8" fmla="*/ 1326454 h 1326455"/>
                    <a:gd name="connsiteX9" fmla="*/ 42440 w 319560"/>
                    <a:gd name="connsiteY9" fmla="*/ 1181319 h 1326455"/>
                    <a:gd name="connsiteX10" fmla="*/ 83670 w 319560"/>
                    <a:gd name="connsiteY10" fmla="*/ 389217 h 1326455"/>
                    <a:gd name="connsiteX11" fmla="*/ 81424 w 319560"/>
                    <a:gd name="connsiteY11" fmla="*/ 389294 h 1326455"/>
                    <a:gd name="connsiteX12" fmla="*/ 53741 w 319560"/>
                    <a:gd name="connsiteY12" fmla="*/ 382037 h 1326455"/>
                    <a:gd name="connsiteX13" fmla="*/ 4164 w 319560"/>
                    <a:gd name="connsiteY13" fmla="*/ 284917 h 1326455"/>
                    <a:gd name="connsiteX14" fmla="*/ 19380 w 319560"/>
                    <a:gd name="connsiteY14" fmla="*/ 114634 h 1326455"/>
                    <a:gd name="connsiteX15" fmla="*/ 55609 w 319560"/>
                    <a:gd name="connsiteY15" fmla="*/ 89787 h 1326455"/>
                    <a:gd name="connsiteX16" fmla="*/ 65455 w 319560"/>
                    <a:gd name="connsiteY16" fmla="*/ 86490 h 1326455"/>
                    <a:gd name="connsiteX17" fmla="*/ 72521 w 319560"/>
                    <a:gd name="connsiteY17" fmla="*/ 72960 h 1326455"/>
                    <a:gd name="connsiteX18" fmla="*/ 103810 w 319560"/>
                    <a:gd name="connsiteY18" fmla="*/ 56230 h 1326455"/>
                    <a:gd name="connsiteX19" fmla="*/ 122404 w 319560"/>
                    <a:gd name="connsiteY19" fmla="*/ 66173 h 1326455"/>
                    <a:gd name="connsiteX20" fmla="*/ 122528 w 319560"/>
                    <a:gd name="connsiteY20" fmla="*/ 65376 h 1326455"/>
                    <a:gd name="connsiteX21" fmla="*/ 163300 w 319560"/>
                    <a:gd name="connsiteY21" fmla="*/ 30490 h 1326455"/>
                    <a:gd name="connsiteX22" fmla="*/ 190208 w 319560"/>
                    <a:gd name="connsiteY22" fmla="*/ 44877 h 1326455"/>
                    <a:gd name="connsiteX23" fmla="*/ 192472 w 319560"/>
                    <a:gd name="connsiteY23" fmla="*/ 43628 h 1326455"/>
                    <a:gd name="connsiteX24" fmla="*/ 223429 w 319560"/>
                    <a:gd name="connsiteY24" fmla="*/ 3 h 1326455"/>
                    <a:gd name="connsiteX0" fmla="*/ 223429 w 314413"/>
                    <a:gd name="connsiteY0" fmla="*/ 3 h 1326455"/>
                    <a:gd name="connsiteX1" fmla="*/ 266098 w 314413"/>
                    <a:gd name="connsiteY1" fmla="*/ 43771 h 1326455"/>
                    <a:gd name="connsiteX2" fmla="*/ 314413 w 314413"/>
                    <a:gd name="connsiteY2" fmla="*/ 185828 h 1326455"/>
                    <a:gd name="connsiteX3" fmla="*/ 261662 w 314413"/>
                    <a:gd name="connsiteY3" fmla="*/ 325945 h 1326455"/>
                    <a:gd name="connsiteX4" fmla="*/ 244900 w 314413"/>
                    <a:gd name="connsiteY4" fmla="*/ 376389 h 1326455"/>
                    <a:gd name="connsiteX5" fmla="*/ 277689 w 314413"/>
                    <a:gd name="connsiteY5" fmla="*/ 1181320 h 1326455"/>
                    <a:gd name="connsiteX6" fmla="*/ 160064 w 314413"/>
                    <a:gd name="connsiteY6" fmla="*/ 1326455 h 1326455"/>
                    <a:gd name="connsiteX7" fmla="*/ 160065 w 314413"/>
                    <a:gd name="connsiteY7" fmla="*/ 1326454 h 1326455"/>
                    <a:gd name="connsiteX8" fmla="*/ 42440 w 314413"/>
                    <a:gd name="connsiteY8" fmla="*/ 1181319 h 1326455"/>
                    <a:gd name="connsiteX9" fmla="*/ 83670 w 314413"/>
                    <a:gd name="connsiteY9" fmla="*/ 389217 h 1326455"/>
                    <a:gd name="connsiteX10" fmla="*/ 81424 w 314413"/>
                    <a:gd name="connsiteY10" fmla="*/ 389294 h 1326455"/>
                    <a:gd name="connsiteX11" fmla="*/ 53741 w 314413"/>
                    <a:gd name="connsiteY11" fmla="*/ 382037 h 1326455"/>
                    <a:gd name="connsiteX12" fmla="*/ 4164 w 314413"/>
                    <a:gd name="connsiteY12" fmla="*/ 284917 h 1326455"/>
                    <a:gd name="connsiteX13" fmla="*/ 19380 w 314413"/>
                    <a:gd name="connsiteY13" fmla="*/ 114634 h 1326455"/>
                    <a:gd name="connsiteX14" fmla="*/ 55609 w 314413"/>
                    <a:gd name="connsiteY14" fmla="*/ 89787 h 1326455"/>
                    <a:gd name="connsiteX15" fmla="*/ 65455 w 314413"/>
                    <a:gd name="connsiteY15" fmla="*/ 86490 h 1326455"/>
                    <a:gd name="connsiteX16" fmla="*/ 72521 w 314413"/>
                    <a:gd name="connsiteY16" fmla="*/ 72960 h 1326455"/>
                    <a:gd name="connsiteX17" fmla="*/ 103810 w 314413"/>
                    <a:gd name="connsiteY17" fmla="*/ 56230 h 1326455"/>
                    <a:gd name="connsiteX18" fmla="*/ 122404 w 314413"/>
                    <a:gd name="connsiteY18" fmla="*/ 66173 h 1326455"/>
                    <a:gd name="connsiteX19" fmla="*/ 122528 w 314413"/>
                    <a:gd name="connsiteY19" fmla="*/ 65376 h 1326455"/>
                    <a:gd name="connsiteX20" fmla="*/ 163300 w 314413"/>
                    <a:gd name="connsiteY20" fmla="*/ 30490 h 1326455"/>
                    <a:gd name="connsiteX21" fmla="*/ 190208 w 314413"/>
                    <a:gd name="connsiteY21" fmla="*/ 44877 h 1326455"/>
                    <a:gd name="connsiteX22" fmla="*/ 192472 w 314413"/>
                    <a:gd name="connsiteY22" fmla="*/ 43628 h 1326455"/>
                    <a:gd name="connsiteX23" fmla="*/ 223429 w 314413"/>
                    <a:gd name="connsiteY23" fmla="*/ 3 h 1326455"/>
                    <a:gd name="connsiteX0" fmla="*/ 223429 w 314413"/>
                    <a:gd name="connsiteY0" fmla="*/ 3 h 1326455"/>
                    <a:gd name="connsiteX1" fmla="*/ 266098 w 314413"/>
                    <a:gd name="connsiteY1" fmla="*/ 43771 h 1326455"/>
                    <a:gd name="connsiteX2" fmla="*/ 314413 w 314413"/>
                    <a:gd name="connsiteY2" fmla="*/ 185828 h 1326455"/>
                    <a:gd name="connsiteX3" fmla="*/ 278330 w 314413"/>
                    <a:gd name="connsiteY3" fmla="*/ 328439 h 1326455"/>
                    <a:gd name="connsiteX4" fmla="*/ 244900 w 314413"/>
                    <a:gd name="connsiteY4" fmla="*/ 376389 h 1326455"/>
                    <a:gd name="connsiteX5" fmla="*/ 277689 w 314413"/>
                    <a:gd name="connsiteY5" fmla="*/ 1181320 h 1326455"/>
                    <a:gd name="connsiteX6" fmla="*/ 160064 w 314413"/>
                    <a:gd name="connsiteY6" fmla="*/ 1326455 h 1326455"/>
                    <a:gd name="connsiteX7" fmla="*/ 160065 w 314413"/>
                    <a:gd name="connsiteY7" fmla="*/ 1326454 h 1326455"/>
                    <a:gd name="connsiteX8" fmla="*/ 42440 w 314413"/>
                    <a:gd name="connsiteY8" fmla="*/ 1181319 h 1326455"/>
                    <a:gd name="connsiteX9" fmla="*/ 83670 w 314413"/>
                    <a:gd name="connsiteY9" fmla="*/ 389217 h 1326455"/>
                    <a:gd name="connsiteX10" fmla="*/ 81424 w 314413"/>
                    <a:gd name="connsiteY10" fmla="*/ 389294 h 1326455"/>
                    <a:gd name="connsiteX11" fmla="*/ 53741 w 314413"/>
                    <a:gd name="connsiteY11" fmla="*/ 382037 h 1326455"/>
                    <a:gd name="connsiteX12" fmla="*/ 4164 w 314413"/>
                    <a:gd name="connsiteY12" fmla="*/ 284917 h 1326455"/>
                    <a:gd name="connsiteX13" fmla="*/ 19380 w 314413"/>
                    <a:gd name="connsiteY13" fmla="*/ 114634 h 1326455"/>
                    <a:gd name="connsiteX14" fmla="*/ 55609 w 314413"/>
                    <a:gd name="connsiteY14" fmla="*/ 89787 h 1326455"/>
                    <a:gd name="connsiteX15" fmla="*/ 65455 w 314413"/>
                    <a:gd name="connsiteY15" fmla="*/ 86490 h 1326455"/>
                    <a:gd name="connsiteX16" fmla="*/ 72521 w 314413"/>
                    <a:gd name="connsiteY16" fmla="*/ 72960 h 1326455"/>
                    <a:gd name="connsiteX17" fmla="*/ 103810 w 314413"/>
                    <a:gd name="connsiteY17" fmla="*/ 56230 h 1326455"/>
                    <a:gd name="connsiteX18" fmla="*/ 122404 w 314413"/>
                    <a:gd name="connsiteY18" fmla="*/ 66173 h 1326455"/>
                    <a:gd name="connsiteX19" fmla="*/ 122528 w 314413"/>
                    <a:gd name="connsiteY19" fmla="*/ 65376 h 1326455"/>
                    <a:gd name="connsiteX20" fmla="*/ 163300 w 314413"/>
                    <a:gd name="connsiteY20" fmla="*/ 30490 h 1326455"/>
                    <a:gd name="connsiteX21" fmla="*/ 190208 w 314413"/>
                    <a:gd name="connsiteY21" fmla="*/ 44877 h 1326455"/>
                    <a:gd name="connsiteX22" fmla="*/ 192472 w 314413"/>
                    <a:gd name="connsiteY22" fmla="*/ 43628 h 1326455"/>
                    <a:gd name="connsiteX23" fmla="*/ 223429 w 314413"/>
                    <a:gd name="connsiteY23" fmla="*/ 3 h 1326455"/>
                    <a:gd name="connsiteX0" fmla="*/ 223429 w 333463"/>
                    <a:gd name="connsiteY0" fmla="*/ 3 h 1326455"/>
                    <a:gd name="connsiteX1" fmla="*/ 266098 w 333463"/>
                    <a:gd name="connsiteY1" fmla="*/ 43771 h 1326455"/>
                    <a:gd name="connsiteX2" fmla="*/ 333463 w 333463"/>
                    <a:gd name="connsiteY2" fmla="*/ 220742 h 1326455"/>
                    <a:gd name="connsiteX3" fmla="*/ 278330 w 333463"/>
                    <a:gd name="connsiteY3" fmla="*/ 328439 h 1326455"/>
                    <a:gd name="connsiteX4" fmla="*/ 244900 w 333463"/>
                    <a:gd name="connsiteY4" fmla="*/ 376389 h 1326455"/>
                    <a:gd name="connsiteX5" fmla="*/ 277689 w 333463"/>
                    <a:gd name="connsiteY5" fmla="*/ 1181320 h 1326455"/>
                    <a:gd name="connsiteX6" fmla="*/ 160064 w 333463"/>
                    <a:gd name="connsiteY6" fmla="*/ 1326455 h 1326455"/>
                    <a:gd name="connsiteX7" fmla="*/ 160065 w 333463"/>
                    <a:gd name="connsiteY7" fmla="*/ 1326454 h 1326455"/>
                    <a:gd name="connsiteX8" fmla="*/ 42440 w 333463"/>
                    <a:gd name="connsiteY8" fmla="*/ 1181319 h 1326455"/>
                    <a:gd name="connsiteX9" fmla="*/ 83670 w 333463"/>
                    <a:gd name="connsiteY9" fmla="*/ 389217 h 1326455"/>
                    <a:gd name="connsiteX10" fmla="*/ 81424 w 333463"/>
                    <a:gd name="connsiteY10" fmla="*/ 389294 h 1326455"/>
                    <a:gd name="connsiteX11" fmla="*/ 53741 w 333463"/>
                    <a:gd name="connsiteY11" fmla="*/ 382037 h 1326455"/>
                    <a:gd name="connsiteX12" fmla="*/ 4164 w 333463"/>
                    <a:gd name="connsiteY12" fmla="*/ 284917 h 1326455"/>
                    <a:gd name="connsiteX13" fmla="*/ 19380 w 333463"/>
                    <a:gd name="connsiteY13" fmla="*/ 114634 h 1326455"/>
                    <a:gd name="connsiteX14" fmla="*/ 55609 w 333463"/>
                    <a:gd name="connsiteY14" fmla="*/ 89787 h 1326455"/>
                    <a:gd name="connsiteX15" fmla="*/ 65455 w 333463"/>
                    <a:gd name="connsiteY15" fmla="*/ 86490 h 1326455"/>
                    <a:gd name="connsiteX16" fmla="*/ 72521 w 333463"/>
                    <a:gd name="connsiteY16" fmla="*/ 72960 h 1326455"/>
                    <a:gd name="connsiteX17" fmla="*/ 103810 w 333463"/>
                    <a:gd name="connsiteY17" fmla="*/ 56230 h 1326455"/>
                    <a:gd name="connsiteX18" fmla="*/ 122404 w 333463"/>
                    <a:gd name="connsiteY18" fmla="*/ 66173 h 1326455"/>
                    <a:gd name="connsiteX19" fmla="*/ 122528 w 333463"/>
                    <a:gd name="connsiteY19" fmla="*/ 65376 h 1326455"/>
                    <a:gd name="connsiteX20" fmla="*/ 163300 w 333463"/>
                    <a:gd name="connsiteY20" fmla="*/ 30490 h 1326455"/>
                    <a:gd name="connsiteX21" fmla="*/ 190208 w 333463"/>
                    <a:gd name="connsiteY21" fmla="*/ 44877 h 1326455"/>
                    <a:gd name="connsiteX22" fmla="*/ 192472 w 333463"/>
                    <a:gd name="connsiteY22" fmla="*/ 43628 h 1326455"/>
                    <a:gd name="connsiteX23" fmla="*/ 223429 w 333463"/>
                    <a:gd name="connsiteY23" fmla="*/ 3 h 1326455"/>
                    <a:gd name="connsiteX0" fmla="*/ 223429 w 333463"/>
                    <a:gd name="connsiteY0" fmla="*/ 3 h 1326455"/>
                    <a:gd name="connsiteX1" fmla="*/ 266098 w 333463"/>
                    <a:gd name="connsiteY1" fmla="*/ 43771 h 1326455"/>
                    <a:gd name="connsiteX2" fmla="*/ 333463 w 333463"/>
                    <a:gd name="connsiteY2" fmla="*/ 220742 h 1326455"/>
                    <a:gd name="connsiteX3" fmla="*/ 278330 w 333463"/>
                    <a:gd name="connsiteY3" fmla="*/ 328439 h 1326455"/>
                    <a:gd name="connsiteX4" fmla="*/ 244900 w 333463"/>
                    <a:gd name="connsiteY4" fmla="*/ 376389 h 1326455"/>
                    <a:gd name="connsiteX5" fmla="*/ 277689 w 333463"/>
                    <a:gd name="connsiteY5" fmla="*/ 1181320 h 1326455"/>
                    <a:gd name="connsiteX6" fmla="*/ 160064 w 333463"/>
                    <a:gd name="connsiteY6" fmla="*/ 1326455 h 1326455"/>
                    <a:gd name="connsiteX7" fmla="*/ 160065 w 333463"/>
                    <a:gd name="connsiteY7" fmla="*/ 1326454 h 1326455"/>
                    <a:gd name="connsiteX8" fmla="*/ 42440 w 333463"/>
                    <a:gd name="connsiteY8" fmla="*/ 1181319 h 1326455"/>
                    <a:gd name="connsiteX9" fmla="*/ 83670 w 333463"/>
                    <a:gd name="connsiteY9" fmla="*/ 389217 h 1326455"/>
                    <a:gd name="connsiteX10" fmla="*/ 81424 w 333463"/>
                    <a:gd name="connsiteY10" fmla="*/ 389294 h 1326455"/>
                    <a:gd name="connsiteX11" fmla="*/ 53741 w 333463"/>
                    <a:gd name="connsiteY11" fmla="*/ 382037 h 1326455"/>
                    <a:gd name="connsiteX12" fmla="*/ 4164 w 333463"/>
                    <a:gd name="connsiteY12" fmla="*/ 284917 h 1326455"/>
                    <a:gd name="connsiteX13" fmla="*/ 19380 w 333463"/>
                    <a:gd name="connsiteY13" fmla="*/ 114634 h 1326455"/>
                    <a:gd name="connsiteX14" fmla="*/ 55609 w 333463"/>
                    <a:gd name="connsiteY14" fmla="*/ 89787 h 1326455"/>
                    <a:gd name="connsiteX15" fmla="*/ 65455 w 333463"/>
                    <a:gd name="connsiteY15" fmla="*/ 86490 h 1326455"/>
                    <a:gd name="connsiteX16" fmla="*/ 72521 w 333463"/>
                    <a:gd name="connsiteY16" fmla="*/ 72960 h 1326455"/>
                    <a:gd name="connsiteX17" fmla="*/ 103810 w 333463"/>
                    <a:gd name="connsiteY17" fmla="*/ 56230 h 1326455"/>
                    <a:gd name="connsiteX18" fmla="*/ 122404 w 333463"/>
                    <a:gd name="connsiteY18" fmla="*/ 66173 h 1326455"/>
                    <a:gd name="connsiteX19" fmla="*/ 122528 w 333463"/>
                    <a:gd name="connsiteY19" fmla="*/ 65376 h 1326455"/>
                    <a:gd name="connsiteX20" fmla="*/ 163300 w 333463"/>
                    <a:gd name="connsiteY20" fmla="*/ 30490 h 1326455"/>
                    <a:gd name="connsiteX21" fmla="*/ 190208 w 333463"/>
                    <a:gd name="connsiteY21" fmla="*/ 44877 h 1326455"/>
                    <a:gd name="connsiteX22" fmla="*/ 192472 w 333463"/>
                    <a:gd name="connsiteY22" fmla="*/ 43628 h 1326455"/>
                    <a:gd name="connsiteX23" fmla="*/ 223429 w 333463"/>
                    <a:gd name="connsiteY23" fmla="*/ 3 h 1326455"/>
                    <a:gd name="connsiteX0" fmla="*/ 223429 w 333466"/>
                    <a:gd name="connsiteY0" fmla="*/ 3 h 1326455"/>
                    <a:gd name="connsiteX1" fmla="*/ 266098 w 333466"/>
                    <a:gd name="connsiteY1" fmla="*/ 43771 h 1326455"/>
                    <a:gd name="connsiteX2" fmla="*/ 281076 w 333466"/>
                    <a:gd name="connsiteY2" fmla="*/ 133457 h 1326455"/>
                    <a:gd name="connsiteX3" fmla="*/ 333463 w 333466"/>
                    <a:gd name="connsiteY3" fmla="*/ 220742 h 1326455"/>
                    <a:gd name="connsiteX4" fmla="*/ 278330 w 333466"/>
                    <a:gd name="connsiteY4" fmla="*/ 328439 h 1326455"/>
                    <a:gd name="connsiteX5" fmla="*/ 244900 w 333466"/>
                    <a:gd name="connsiteY5" fmla="*/ 376389 h 1326455"/>
                    <a:gd name="connsiteX6" fmla="*/ 277689 w 333466"/>
                    <a:gd name="connsiteY6" fmla="*/ 1181320 h 1326455"/>
                    <a:gd name="connsiteX7" fmla="*/ 160064 w 333466"/>
                    <a:gd name="connsiteY7" fmla="*/ 1326455 h 1326455"/>
                    <a:gd name="connsiteX8" fmla="*/ 160065 w 333466"/>
                    <a:gd name="connsiteY8" fmla="*/ 1326454 h 1326455"/>
                    <a:gd name="connsiteX9" fmla="*/ 42440 w 333466"/>
                    <a:gd name="connsiteY9" fmla="*/ 1181319 h 1326455"/>
                    <a:gd name="connsiteX10" fmla="*/ 83670 w 333466"/>
                    <a:gd name="connsiteY10" fmla="*/ 389217 h 1326455"/>
                    <a:gd name="connsiteX11" fmla="*/ 81424 w 333466"/>
                    <a:gd name="connsiteY11" fmla="*/ 389294 h 1326455"/>
                    <a:gd name="connsiteX12" fmla="*/ 53741 w 333466"/>
                    <a:gd name="connsiteY12" fmla="*/ 382037 h 1326455"/>
                    <a:gd name="connsiteX13" fmla="*/ 4164 w 333466"/>
                    <a:gd name="connsiteY13" fmla="*/ 284917 h 1326455"/>
                    <a:gd name="connsiteX14" fmla="*/ 19380 w 333466"/>
                    <a:gd name="connsiteY14" fmla="*/ 114634 h 1326455"/>
                    <a:gd name="connsiteX15" fmla="*/ 55609 w 333466"/>
                    <a:gd name="connsiteY15" fmla="*/ 89787 h 1326455"/>
                    <a:gd name="connsiteX16" fmla="*/ 65455 w 333466"/>
                    <a:gd name="connsiteY16" fmla="*/ 86490 h 1326455"/>
                    <a:gd name="connsiteX17" fmla="*/ 72521 w 333466"/>
                    <a:gd name="connsiteY17" fmla="*/ 72960 h 1326455"/>
                    <a:gd name="connsiteX18" fmla="*/ 103810 w 333466"/>
                    <a:gd name="connsiteY18" fmla="*/ 56230 h 1326455"/>
                    <a:gd name="connsiteX19" fmla="*/ 122404 w 333466"/>
                    <a:gd name="connsiteY19" fmla="*/ 66173 h 1326455"/>
                    <a:gd name="connsiteX20" fmla="*/ 122528 w 333466"/>
                    <a:gd name="connsiteY20" fmla="*/ 65376 h 1326455"/>
                    <a:gd name="connsiteX21" fmla="*/ 163300 w 333466"/>
                    <a:gd name="connsiteY21" fmla="*/ 30490 h 1326455"/>
                    <a:gd name="connsiteX22" fmla="*/ 190208 w 333466"/>
                    <a:gd name="connsiteY22" fmla="*/ 44877 h 1326455"/>
                    <a:gd name="connsiteX23" fmla="*/ 192472 w 333466"/>
                    <a:gd name="connsiteY23" fmla="*/ 43628 h 1326455"/>
                    <a:gd name="connsiteX24" fmla="*/ 223429 w 333466"/>
                    <a:gd name="connsiteY24" fmla="*/ 3 h 1326455"/>
                    <a:gd name="connsiteX0" fmla="*/ 223429 w 334093"/>
                    <a:gd name="connsiteY0" fmla="*/ 3 h 1326455"/>
                    <a:gd name="connsiteX1" fmla="*/ 266098 w 334093"/>
                    <a:gd name="connsiteY1" fmla="*/ 43771 h 1326455"/>
                    <a:gd name="connsiteX2" fmla="*/ 281076 w 334093"/>
                    <a:gd name="connsiteY2" fmla="*/ 133457 h 1326455"/>
                    <a:gd name="connsiteX3" fmla="*/ 333463 w 334093"/>
                    <a:gd name="connsiteY3" fmla="*/ 220742 h 1326455"/>
                    <a:gd name="connsiteX4" fmla="*/ 278330 w 334093"/>
                    <a:gd name="connsiteY4" fmla="*/ 328439 h 1326455"/>
                    <a:gd name="connsiteX5" fmla="*/ 244900 w 334093"/>
                    <a:gd name="connsiteY5" fmla="*/ 376389 h 1326455"/>
                    <a:gd name="connsiteX6" fmla="*/ 277689 w 334093"/>
                    <a:gd name="connsiteY6" fmla="*/ 1181320 h 1326455"/>
                    <a:gd name="connsiteX7" fmla="*/ 160064 w 334093"/>
                    <a:gd name="connsiteY7" fmla="*/ 1326455 h 1326455"/>
                    <a:gd name="connsiteX8" fmla="*/ 160065 w 334093"/>
                    <a:gd name="connsiteY8" fmla="*/ 1326454 h 1326455"/>
                    <a:gd name="connsiteX9" fmla="*/ 42440 w 334093"/>
                    <a:gd name="connsiteY9" fmla="*/ 1181319 h 1326455"/>
                    <a:gd name="connsiteX10" fmla="*/ 83670 w 334093"/>
                    <a:gd name="connsiteY10" fmla="*/ 389217 h 1326455"/>
                    <a:gd name="connsiteX11" fmla="*/ 81424 w 334093"/>
                    <a:gd name="connsiteY11" fmla="*/ 389294 h 1326455"/>
                    <a:gd name="connsiteX12" fmla="*/ 53741 w 334093"/>
                    <a:gd name="connsiteY12" fmla="*/ 382037 h 1326455"/>
                    <a:gd name="connsiteX13" fmla="*/ 4164 w 334093"/>
                    <a:gd name="connsiteY13" fmla="*/ 284917 h 1326455"/>
                    <a:gd name="connsiteX14" fmla="*/ 19380 w 334093"/>
                    <a:gd name="connsiteY14" fmla="*/ 114634 h 1326455"/>
                    <a:gd name="connsiteX15" fmla="*/ 55609 w 334093"/>
                    <a:gd name="connsiteY15" fmla="*/ 89787 h 1326455"/>
                    <a:gd name="connsiteX16" fmla="*/ 65455 w 334093"/>
                    <a:gd name="connsiteY16" fmla="*/ 86490 h 1326455"/>
                    <a:gd name="connsiteX17" fmla="*/ 72521 w 334093"/>
                    <a:gd name="connsiteY17" fmla="*/ 72960 h 1326455"/>
                    <a:gd name="connsiteX18" fmla="*/ 103810 w 334093"/>
                    <a:gd name="connsiteY18" fmla="*/ 56230 h 1326455"/>
                    <a:gd name="connsiteX19" fmla="*/ 122404 w 334093"/>
                    <a:gd name="connsiteY19" fmla="*/ 66173 h 1326455"/>
                    <a:gd name="connsiteX20" fmla="*/ 122528 w 334093"/>
                    <a:gd name="connsiteY20" fmla="*/ 65376 h 1326455"/>
                    <a:gd name="connsiteX21" fmla="*/ 163300 w 334093"/>
                    <a:gd name="connsiteY21" fmla="*/ 30490 h 1326455"/>
                    <a:gd name="connsiteX22" fmla="*/ 190208 w 334093"/>
                    <a:gd name="connsiteY22" fmla="*/ 44877 h 1326455"/>
                    <a:gd name="connsiteX23" fmla="*/ 192472 w 334093"/>
                    <a:gd name="connsiteY23" fmla="*/ 43628 h 1326455"/>
                    <a:gd name="connsiteX24" fmla="*/ 223429 w 334093"/>
                    <a:gd name="connsiteY24" fmla="*/ 3 h 1326455"/>
                    <a:gd name="connsiteX0" fmla="*/ 223429 w 337658"/>
                    <a:gd name="connsiteY0" fmla="*/ 3 h 1326455"/>
                    <a:gd name="connsiteX1" fmla="*/ 266098 w 337658"/>
                    <a:gd name="connsiteY1" fmla="*/ 43771 h 1326455"/>
                    <a:gd name="connsiteX2" fmla="*/ 281076 w 337658"/>
                    <a:gd name="connsiteY2" fmla="*/ 133457 h 1326455"/>
                    <a:gd name="connsiteX3" fmla="*/ 333463 w 337658"/>
                    <a:gd name="connsiteY3" fmla="*/ 220742 h 1326455"/>
                    <a:gd name="connsiteX4" fmla="*/ 278330 w 337658"/>
                    <a:gd name="connsiteY4" fmla="*/ 328439 h 1326455"/>
                    <a:gd name="connsiteX5" fmla="*/ 244900 w 337658"/>
                    <a:gd name="connsiteY5" fmla="*/ 376389 h 1326455"/>
                    <a:gd name="connsiteX6" fmla="*/ 277689 w 337658"/>
                    <a:gd name="connsiteY6" fmla="*/ 1181320 h 1326455"/>
                    <a:gd name="connsiteX7" fmla="*/ 160064 w 337658"/>
                    <a:gd name="connsiteY7" fmla="*/ 1326455 h 1326455"/>
                    <a:gd name="connsiteX8" fmla="*/ 160065 w 337658"/>
                    <a:gd name="connsiteY8" fmla="*/ 1326454 h 1326455"/>
                    <a:gd name="connsiteX9" fmla="*/ 42440 w 337658"/>
                    <a:gd name="connsiteY9" fmla="*/ 1181319 h 1326455"/>
                    <a:gd name="connsiteX10" fmla="*/ 83670 w 337658"/>
                    <a:gd name="connsiteY10" fmla="*/ 389217 h 1326455"/>
                    <a:gd name="connsiteX11" fmla="*/ 81424 w 337658"/>
                    <a:gd name="connsiteY11" fmla="*/ 389294 h 1326455"/>
                    <a:gd name="connsiteX12" fmla="*/ 53741 w 337658"/>
                    <a:gd name="connsiteY12" fmla="*/ 382037 h 1326455"/>
                    <a:gd name="connsiteX13" fmla="*/ 4164 w 337658"/>
                    <a:gd name="connsiteY13" fmla="*/ 284917 h 1326455"/>
                    <a:gd name="connsiteX14" fmla="*/ 19380 w 337658"/>
                    <a:gd name="connsiteY14" fmla="*/ 114634 h 1326455"/>
                    <a:gd name="connsiteX15" fmla="*/ 55609 w 337658"/>
                    <a:gd name="connsiteY15" fmla="*/ 89787 h 1326455"/>
                    <a:gd name="connsiteX16" fmla="*/ 65455 w 337658"/>
                    <a:gd name="connsiteY16" fmla="*/ 86490 h 1326455"/>
                    <a:gd name="connsiteX17" fmla="*/ 72521 w 337658"/>
                    <a:gd name="connsiteY17" fmla="*/ 72960 h 1326455"/>
                    <a:gd name="connsiteX18" fmla="*/ 103810 w 337658"/>
                    <a:gd name="connsiteY18" fmla="*/ 56230 h 1326455"/>
                    <a:gd name="connsiteX19" fmla="*/ 122404 w 337658"/>
                    <a:gd name="connsiteY19" fmla="*/ 66173 h 1326455"/>
                    <a:gd name="connsiteX20" fmla="*/ 122528 w 337658"/>
                    <a:gd name="connsiteY20" fmla="*/ 65376 h 1326455"/>
                    <a:gd name="connsiteX21" fmla="*/ 163300 w 337658"/>
                    <a:gd name="connsiteY21" fmla="*/ 30490 h 1326455"/>
                    <a:gd name="connsiteX22" fmla="*/ 190208 w 337658"/>
                    <a:gd name="connsiteY22" fmla="*/ 44877 h 1326455"/>
                    <a:gd name="connsiteX23" fmla="*/ 192472 w 337658"/>
                    <a:gd name="connsiteY23" fmla="*/ 43628 h 1326455"/>
                    <a:gd name="connsiteX24" fmla="*/ 223429 w 337658"/>
                    <a:gd name="connsiteY24" fmla="*/ 3 h 1326455"/>
                    <a:gd name="connsiteX0" fmla="*/ 223429 w 346005"/>
                    <a:gd name="connsiteY0" fmla="*/ 3 h 1326455"/>
                    <a:gd name="connsiteX1" fmla="*/ 266098 w 346005"/>
                    <a:gd name="connsiteY1" fmla="*/ 43771 h 1326455"/>
                    <a:gd name="connsiteX2" fmla="*/ 281076 w 346005"/>
                    <a:gd name="connsiteY2" fmla="*/ 133457 h 1326455"/>
                    <a:gd name="connsiteX3" fmla="*/ 333463 w 346005"/>
                    <a:gd name="connsiteY3" fmla="*/ 220742 h 1326455"/>
                    <a:gd name="connsiteX4" fmla="*/ 278330 w 346005"/>
                    <a:gd name="connsiteY4" fmla="*/ 328439 h 1326455"/>
                    <a:gd name="connsiteX5" fmla="*/ 244900 w 346005"/>
                    <a:gd name="connsiteY5" fmla="*/ 376389 h 1326455"/>
                    <a:gd name="connsiteX6" fmla="*/ 277689 w 346005"/>
                    <a:gd name="connsiteY6" fmla="*/ 1181320 h 1326455"/>
                    <a:gd name="connsiteX7" fmla="*/ 160064 w 346005"/>
                    <a:gd name="connsiteY7" fmla="*/ 1326455 h 1326455"/>
                    <a:gd name="connsiteX8" fmla="*/ 160065 w 346005"/>
                    <a:gd name="connsiteY8" fmla="*/ 1326454 h 1326455"/>
                    <a:gd name="connsiteX9" fmla="*/ 42440 w 346005"/>
                    <a:gd name="connsiteY9" fmla="*/ 1181319 h 1326455"/>
                    <a:gd name="connsiteX10" fmla="*/ 83670 w 346005"/>
                    <a:gd name="connsiteY10" fmla="*/ 389217 h 1326455"/>
                    <a:gd name="connsiteX11" fmla="*/ 81424 w 346005"/>
                    <a:gd name="connsiteY11" fmla="*/ 389294 h 1326455"/>
                    <a:gd name="connsiteX12" fmla="*/ 53741 w 346005"/>
                    <a:gd name="connsiteY12" fmla="*/ 382037 h 1326455"/>
                    <a:gd name="connsiteX13" fmla="*/ 4164 w 346005"/>
                    <a:gd name="connsiteY13" fmla="*/ 284917 h 1326455"/>
                    <a:gd name="connsiteX14" fmla="*/ 19380 w 346005"/>
                    <a:gd name="connsiteY14" fmla="*/ 114634 h 1326455"/>
                    <a:gd name="connsiteX15" fmla="*/ 55609 w 346005"/>
                    <a:gd name="connsiteY15" fmla="*/ 89787 h 1326455"/>
                    <a:gd name="connsiteX16" fmla="*/ 65455 w 346005"/>
                    <a:gd name="connsiteY16" fmla="*/ 86490 h 1326455"/>
                    <a:gd name="connsiteX17" fmla="*/ 72521 w 346005"/>
                    <a:gd name="connsiteY17" fmla="*/ 72960 h 1326455"/>
                    <a:gd name="connsiteX18" fmla="*/ 103810 w 346005"/>
                    <a:gd name="connsiteY18" fmla="*/ 56230 h 1326455"/>
                    <a:gd name="connsiteX19" fmla="*/ 122404 w 346005"/>
                    <a:gd name="connsiteY19" fmla="*/ 66173 h 1326455"/>
                    <a:gd name="connsiteX20" fmla="*/ 122528 w 346005"/>
                    <a:gd name="connsiteY20" fmla="*/ 65376 h 1326455"/>
                    <a:gd name="connsiteX21" fmla="*/ 163300 w 346005"/>
                    <a:gd name="connsiteY21" fmla="*/ 30490 h 1326455"/>
                    <a:gd name="connsiteX22" fmla="*/ 190208 w 346005"/>
                    <a:gd name="connsiteY22" fmla="*/ 44877 h 1326455"/>
                    <a:gd name="connsiteX23" fmla="*/ 192472 w 346005"/>
                    <a:gd name="connsiteY23" fmla="*/ 43628 h 1326455"/>
                    <a:gd name="connsiteX24" fmla="*/ 223429 w 346005"/>
                    <a:gd name="connsiteY24" fmla="*/ 3 h 1326455"/>
                    <a:gd name="connsiteX0" fmla="*/ 223429 w 335821"/>
                    <a:gd name="connsiteY0" fmla="*/ 3 h 1326455"/>
                    <a:gd name="connsiteX1" fmla="*/ 266098 w 335821"/>
                    <a:gd name="connsiteY1" fmla="*/ 43771 h 1326455"/>
                    <a:gd name="connsiteX2" fmla="*/ 276314 w 335821"/>
                    <a:gd name="connsiteY2" fmla="*/ 140937 h 1326455"/>
                    <a:gd name="connsiteX3" fmla="*/ 333463 w 335821"/>
                    <a:gd name="connsiteY3" fmla="*/ 220742 h 1326455"/>
                    <a:gd name="connsiteX4" fmla="*/ 278330 w 335821"/>
                    <a:gd name="connsiteY4" fmla="*/ 328439 h 1326455"/>
                    <a:gd name="connsiteX5" fmla="*/ 244900 w 335821"/>
                    <a:gd name="connsiteY5" fmla="*/ 376389 h 1326455"/>
                    <a:gd name="connsiteX6" fmla="*/ 277689 w 335821"/>
                    <a:gd name="connsiteY6" fmla="*/ 1181320 h 1326455"/>
                    <a:gd name="connsiteX7" fmla="*/ 160064 w 335821"/>
                    <a:gd name="connsiteY7" fmla="*/ 1326455 h 1326455"/>
                    <a:gd name="connsiteX8" fmla="*/ 160065 w 335821"/>
                    <a:gd name="connsiteY8" fmla="*/ 1326454 h 1326455"/>
                    <a:gd name="connsiteX9" fmla="*/ 42440 w 335821"/>
                    <a:gd name="connsiteY9" fmla="*/ 1181319 h 1326455"/>
                    <a:gd name="connsiteX10" fmla="*/ 83670 w 335821"/>
                    <a:gd name="connsiteY10" fmla="*/ 389217 h 1326455"/>
                    <a:gd name="connsiteX11" fmla="*/ 81424 w 335821"/>
                    <a:gd name="connsiteY11" fmla="*/ 389294 h 1326455"/>
                    <a:gd name="connsiteX12" fmla="*/ 53741 w 335821"/>
                    <a:gd name="connsiteY12" fmla="*/ 382037 h 1326455"/>
                    <a:gd name="connsiteX13" fmla="*/ 4164 w 335821"/>
                    <a:gd name="connsiteY13" fmla="*/ 284917 h 1326455"/>
                    <a:gd name="connsiteX14" fmla="*/ 19380 w 335821"/>
                    <a:gd name="connsiteY14" fmla="*/ 114634 h 1326455"/>
                    <a:gd name="connsiteX15" fmla="*/ 55609 w 335821"/>
                    <a:gd name="connsiteY15" fmla="*/ 89787 h 1326455"/>
                    <a:gd name="connsiteX16" fmla="*/ 65455 w 335821"/>
                    <a:gd name="connsiteY16" fmla="*/ 86490 h 1326455"/>
                    <a:gd name="connsiteX17" fmla="*/ 72521 w 335821"/>
                    <a:gd name="connsiteY17" fmla="*/ 72960 h 1326455"/>
                    <a:gd name="connsiteX18" fmla="*/ 103810 w 335821"/>
                    <a:gd name="connsiteY18" fmla="*/ 56230 h 1326455"/>
                    <a:gd name="connsiteX19" fmla="*/ 122404 w 335821"/>
                    <a:gd name="connsiteY19" fmla="*/ 66173 h 1326455"/>
                    <a:gd name="connsiteX20" fmla="*/ 122528 w 335821"/>
                    <a:gd name="connsiteY20" fmla="*/ 65376 h 1326455"/>
                    <a:gd name="connsiteX21" fmla="*/ 163300 w 335821"/>
                    <a:gd name="connsiteY21" fmla="*/ 30490 h 1326455"/>
                    <a:gd name="connsiteX22" fmla="*/ 190208 w 335821"/>
                    <a:gd name="connsiteY22" fmla="*/ 44877 h 1326455"/>
                    <a:gd name="connsiteX23" fmla="*/ 192472 w 335821"/>
                    <a:gd name="connsiteY23" fmla="*/ 43628 h 1326455"/>
                    <a:gd name="connsiteX24" fmla="*/ 223429 w 335821"/>
                    <a:gd name="connsiteY24" fmla="*/ 3 h 1326455"/>
                    <a:gd name="connsiteX0" fmla="*/ 223429 w 333532"/>
                    <a:gd name="connsiteY0" fmla="*/ 3 h 1326455"/>
                    <a:gd name="connsiteX1" fmla="*/ 266098 w 333532"/>
                    <a:gd name="connsiteY1" fmla="*/ 43771 h 1326455"/>
                    <a:gd name="connsiteX2" fmla="*/ 276314 w 333532"/>
                    <a:gd name="connsiteY2" fmla="*/ 140937 h 1326455"/>
                    <a:gd name="connsiteX3" fmla="*/ 333463 w 333532"/>
                    <a:gd name="connsiteY3" fmla="*/ 220742 h 1326455"/>
                    <a:gd name="connsiteX4" fmla="*/ 278330 w 333532"/>
                    <a:gd name="connsiteY4" fmla="*/ 328439 h 1326455"/>
                    <a:gd name="connsiteX5" fmla="*/ 244900 w 333532"/>
                    <a:gd name="connsiteY5" fmla="*/ 376389 h 1326455"/>
                    <a:gd name="connsiteX6" fmla="*/ 277689 w 333532"/>
                    <a:gd name="connsiteY6" fmla="*/ 1181320 h 1326455"/>
                    <a:gd name="connsiteX7" fmla="*/ 160064 w 333532"/>
                    <a:gd name="connsiteY7" fmla="*/ 1326455 h 1326455"/>
                    <a:gd name="connsiteX8" fmla="*/ 160065 w 333532"/>
                    <a:gd name="connsiteY8" fmla="*/ 1326454 h 1326455"/>
                    <a:gd name="connsiteX9" fmla="*/ 42440 w 333532"/>
                    <a:gd name="connsiteY9" fmla="*/ 1181319 h 1326455"/>
                    <a:gd name="connsiteX10" fmla="*/ 83670 w 333532"/>
                    <a:gd name="connsiteY10" fmla="*/ 389217 h 1326455"/>
                    <a:gd name="connsiteX11" fmla="*/ 81424 w 333532"/>
                    <a:gd name="connsiteY11" fmla="*/ 389294 h 1326455"/>
                    <a:gd name="connsiteX12" fmla="*/ 53741 w 333532"/>
                    <a:gd name="connsiteY12" fmla="*/ 382037 h 1326455"/>
                    <a:gd name="connsiteX13" fmla="*/ 4164 w 333532"/>
                    <a:gd name="connsiteY13" fmla="*/ 284917 h 1326455"/>
                    <a:gd name="connsiteX14" fmla="*/ 19380 w 333532"/>
                    <a:gd name="connsiteY14" fmla="*/ 114634 h 1326455"/>
                    <a:gd name="connsiteX15" fmla="*/ 55609 w 333532"/>
                    <a:gd name="connsiteY15" fmla="*/ 89787 h 1326455"/>
                    <a:gd name="connsiteX16" fmla="*/ 65455 w 333532"/>
                    <a:gd name="connsiteY16" fmla="*/ 86490 h 1326455"/>
                    <a:gd name="connsiteX17" fmla="*/ 72521 w 333532"/>
                    <a:gd name="connsiteY17" fmla="*/ 72960 h 1326455"/>
                    <a:gd name="connsiteX18" fmla="*/ 103810 w 333532"/>
                    <a:gd name="connsiteY18" fmla="*/ 56230 h 1326455"/>
                    <a:gd name="connsiteX19" fmla="*/ 122404 w 333532"/>
                    <a:gd name="connsiteY19" fmla="*/ 66173 h 1326455"/>
                    <a:gd name="connsiteX20" fmla="*/ 122528 w 333532"/>
                    <a:gd name="connsiteY20" fmla="*/ 65376 h 1326455"/>
                    <a:gd name="connsiteX21" fmla="*/ 163300 w 333532"/>
                    <a:gd name="connsiteY21" fmla="*/ 30490 h 1326455"/>
                    <a:gd name="connsiteX22" fmla="*/ 190208 w 333532"/>
                    <a:gd name="connsiteY22" fmla="*/ 44877 h 1326455"/>
                    <a:gd name="connsiteX23" fmla="*/ 192472 w 333532"/>
                    <a:gd name="connsiteY23" fmla="*/ 43628 h 1326455"/>
                    <a:gd name="connsiteX24" fmla="*/ 223429 w 333532"/>
                    <a:gd name="connsiteY24" fmla="*/ 3 h 1326455"/>
                    <a:gd name="connsiteX0" fmla="*/ 223429 w 333484"/>
                    <a:gd name="connsiteY0" fmla="*/ 3 h 1326455"/>
                    <a:gd name="connsiteX1" fmla="*/ 266098 w 333484"/>
                    <a:gd name="connsiteY1" fmla="*/ 43771 h 1326455"/>
                    <a:gd name="connsiteX2" fmla="*/ 271551 w 333484"/>
                    <a:gd name="connsiteY2" fmla="*/ 111011 h 1326455"/>
                    <a:gd name="connsiteX3" fmla="*/ 333463 w 333484"/>
                    <a:gd name="connsiteY3" fmla="*/ 220742 h 1326455"/>
                    <a:gd name="connsiteX4" fmla="*/ 278330 w 333484"/>
                    <a:gd name="connsiteY4" fmla="*/ 328439 h 1326455"/>
                    <a:gd name="connsiteX5" fmla="*/ 244900 w 333484"/>
                    <a:gd name="connsiteY5" fmla="*/ 376389 h 1326455"/>
                    <a:gd name="connsiteX6" fmla="*/ 277689 w 333484"/>
                    <a:gd name="connsiteY6" fmla="*/ 1181320 h 1326455"/>
                    <a:gd name="connsiteX7" fmla="*/ 160064 w 333484"/>
                    <a:gd name="connsiteY7" fmla="*/ 1326455 h 1326455"/>
                    <a:gd name="connsiteX8" fmla="*/ 160065 w 333484"/>
                    <a:gd name="connsiteY8" fmla="*/ 1326454 h 1326455"/>
                    <a:gd name="connsiteX9" fmla="*/ 42440 w 333484"/>
                    <a:gd name="connsiteY9" fmla="*/ 1181319 h 1326455"/>
                    <a:gd name="connsiteX10" fmla="*/ 83670 w 333484"/>
                    <a:gd name="connsiteY10" fmla="*/ 389217 h 1326455"/>
                    <a:gd name="connsiteX11" fmla="*/ 81424 w 333484"/>
                    <a:gd name="connsiteY11" fmla="*/ 389294 h 1326455"/>
                    <a:gd name="connsiteX12" fmla="*/ 53741 w 333484"/>
                    <a:gd name="connsiteY12" fmla="*/ 382037 h 1326455"/>
                    <a:gd name="connsiteX13" fmla="*/ 4164 w 333484"/>
                    <a:gd name="connsiteY13" fmla="*/ 284917 h 1326455"/>
                    <a:gd name="connsiteX14" fmla="*/ 19380 w 333484"/>
                    <a:gd name="connsiteY14" fmla="*/ 114634 h 1326455"/>
                    <a:gd name="connsiteX15" fmla="*/ 55609 w 333484"/>
                    <a:gd name="connsiteY15" fmla="*/ 89787 h 1326455"/>
                    <a:gd name="connsiteX16" fmla="*/ 65455 w 333484"/>
                    <a:gd name="connsiteY16" fmla="*/ 86490 h 1326455"/>
                    <a:gd name="connsiteX17" fmla="*/ 72521 w 333484"/>
                    <a:gd name="connsiteY17" fmla="*/ 72960 h 1326455"/>
                    <a:gd name="connsiteX18" fmla="*/ 103810 w 333484"/>
                    <a:gd name="connsiteY18" fmla="*/ 56230 h 1326455"/>
                    <a:gd name="connsiteX19" fmla="*/ 122404 w 333484"/>
                    <a:gd name="connsiteY19" fmla="*/ 66173 h 1326455"/>
                    <a:gd name="connsiteX20" fmla="*/ 122528 w 333484"/>
                    <a:gd name="connsiteY20" fmla="*/ 65376 h 1326455"/>
                    <a:gd name="connsiteX21" fmla="*/ 163300 w 333484"/>
                    <a:gd name="connsiteY21" fmla="*/ 30490 h 1326455"/>
                    <a:gd name="connsiteX22" fmla="*/ 190208 w 333484"/>
                    <a:gd name="connsiteY22" fmla="*/ 44877 h 1326455"/>
                    <a:gd name="connsiteX23" fmla="*/ 192472 w 333484"/>
                    <a:gd name="connsiteY23" fmla="*/ 43628 h 1326455"/>
                    <a:gd name="connsiteX24" fmla="*/ 223429 w 333484"/>
                    <a:gd name="connsiteY24" fmla="*/ 3 h 1326455"/>
                    <a:gd name="connsiteX0" fmla="*/ 223429 w 344761"/>
                    <a:gd name="connsiteY0" fmla="*/ 3 h 1326455"/>
                    <a:gd name="connsiteX1" fmla="*/ 266098 w 344761"/>
                    <a:gd name="connsiteY1" fmla="*/ 43771 h 1326455"/>
                    <a:gd name="connsiteX2" fmla="*/ 271551 w 344761"/>
                    <a:gd name="connsiteY2" fmla="*/ 111011 h 1326455"/>
                    <a:gd name="connsiteX3" fmla="*/ 333463 w 344761"/>
                    <a:gd name="connsiteY3" fmla="*/ 220742 h 1326455"/>
                    <a:gd name="connsiteX4" fmla="*/ 278330 w 344761"/>
                    <a:gd name="connsiteY4" fmla="*/ 328439 h 1326455"/>
                    <a:gd name="connsiteX5" fmla="*/ 244900 w 344761"/>
                    <a:gd name="connsiteY5" fmla="*/ 376389 h 1326455"/>
                    <a:gd name="connsiteX6" fmla="*/ 277689 w 344761"/>
                    <a:gd name="connsiteY6" fmla="*/ 1181320 h 1326455"/>
                    <a:gd name="connsiteX7" fmla="*/ 160064 w 344761"/>
                    <a:gd name="connsiteY7" fmla="*/ 1326455 h 1326455"/>
                    <a:gd name="connsiteX8" fmla="*/ 160065 w 344761"/>
                    <a:gd name="connsiteY8" fmla="*/ 1326454 h 1326455"/>
                    <a:gd name="connsiteX9" fmla="*/ 42440 w 344761"/>
                    <a:gd name="connsiteY9" fmla="*/ 1181319 h 1326455"/>
                    <a:gd name="connsiteX10" fmla="*/ 83670 w 344761"/>
                    <a:gd name="connsiteY10" fmla="*/ 389217 h 1326455"/>
                    <a:gd name="connsiteX11" fmla="*/ 81424 w 344761"/>
                    <a:gd name="connsiteY11" fmla="*/ 389294 h 1326455"/>
                    <a:gd name="connsiteX12" fmla="*/ 53741 w 344761"/>
                    <a:gd name="connsiteY12" fmla="*/ 382037 h 1326455"/>
                    <a:gd name="connsiteX13" fmla="*/ 4164 w 344761"/>
                    <a:gd name="connsiteY13" fmla="*/ 284917 h 1326455"/>
                    <a:gd name="connsiteX14" fmla="*/ 19380 w 344761"/>
                    <a:gd name="connsiteY14" fmla="*/ 114634 h 1326455"/>
                    <a:gd name="connsiteX15" fmla="*/ 55609 w 344761"/>
                    <a:gd name="connsiteY15" fmla="*/ 89787 h 1326455"/>
                    <a:gd name="connsiteX16" fmla="*/ 65455 w 344761"/>
                    <a:gd name="connsiteY16" fmla="*/ 86490 h 1326455"/>
                    <a:gd name="connsiteX17" fmla="*/ 72521 w 344761"/>
                    <a:gd name="connsiteY17" fmla="*/ 72960 h 1326455"/>
                    <a:gd name="connsiteX18" fmla="*/ 103810 w 344761"/>
                    <a:gd name="connsiteY18" fmla="*/ 56230 h 1326455"/>
                    <a:gd name="connsiteX19" fmla="*/ 122404 w 344761"/>
                    <a:gd name="connsiteY19" fmla="*/ 66173 h 1326455"/>
                    <a:gd name="connsiteX20" fmla="*/ 122528 w 344761"/>
                    <a:gd name="connsiteY20" fmla="*/ 65376 h 1326455"/>
                    <a:gd name="connsiteX21" fmla="*/ 163300 w 344761"/>
                    <a:gd name="connsiteY21" fmla="*/ 30490 h 1326455"/>
                    <a:gd name="connsiteX22" fmla="*/ 190208 w 344761"/>
                    <a:gd name="connsiteY22" fmla="*/ 44877 h 1326455"/>
                    <a:gd name="connsiteX23" fmla="*/ 192472 w 344761"/>
                    <a:gd name="connsiteY23" fmla="*/ 43628 h 1326455"/>
                    <a:gd name="connsiteX24" fmla="*/ 223429 w 344761"/>
                    <a:gd name="connsiteY24" fmla="*/ 3 h 1326455"/>
                    <a:gd name="connsiteX0" fmla="*/ 223429 w 356393"/>
                    <a:gd name="connsiteY0" fmla="*/ 3 h 1326455"/>
                    <a:gd name="connsiteX1" fmla="*/ 266098 w 356393"/>
                    <a:gd name="connsiteY1" fmla="*/ 43771 h 1326455"/>
                    <a:gd name="connsiteX2" fmla="*/ 271551 w 356393"/>
                    <a:gd name="connsiteY2" fmla="*/ 111011 h 1326455"/>
                    <a:gd name="connsiteX3" fmla="*/ 333463 w 356393"/>
                    <a:gd name="connsiteY3" fmla="*/ 220742 h 1326455"/>
                    <a:gd name="connsiteX4" fmla="*/ 278330 w 356393"/>
                    <a:gd name="connsiteY4" fmla="*/ 328439 h 1326455"/>
                    <a:gd name="connsiteX5" fmla="*/ 244900 w 356393"/>
                    <a:gd name="connsiteY5" fmla="*/ 376389 h 1326455"/>
                    <a:gd name="connsiteX6" fmla="*/ 277689 w 356393"/>
                    <a:gd name="connsiteY6" fmla="*/ 1181320 h 1326455"/>
                    <a:gd name="connsiteX7" fmla="*/ 160064 w 356393"/>
                    <a:gd name="connsiteY7" fmla="*/ 1326455 h 1326455"/>
                    <a:gd name="connsiteX8" fmla="*/ 160065 w 356393"/>
                    <a:gd name="connsiteY8" fmla="*/ 1326454 h 1326455"/>
                    <a:gd name="connsiteX9" fmla="*/ 42440 w 356393"/>
                    <a:gd name="connsiteY9" fmla="*/ 1181319 h 1326455"/>
                    <a:gd name="connsiteX10" fmla="*/ 83670 w 356393"/>
                    <a:gd name="connsiteY10" fmla="*/ 389217 h 1326455"/>
                    <a:gd name="connsiteX11" fmla="*/ 81424 w 356393"/>
                    <a:gd name="connsiteY11" fmla="*/ 389294 h 1326455"/>
                    <a:gd name="connsiteX12" fmla="*/ 53741 w 356393"/>
                    <a:gd name="connsiteY12" fmla="*/ 382037 h 1326455"/>
                    <a:gd name="connsiteX13" fmla="*/ 4164 w 356393"/>
                    <a:gd name="connsiteY13" fmla="*/ 284917 h 1326455"/>
                    <a:gd name="connsiteX14" fmla="*/ 19380 w 356393"/>
                    <a:gd name="connsiteY14" fmla="*/ 114634 h 1326455"/>
                    <a:gd name="connsiteX15" fmla="*/ 55609 w 356393"/>
                    <a:gd name="connsiteY15" fmla="*/ 89787 h 1326455"/>
                    <a:gd name="connsiteX16" fmla="*/ 65455 w 356393"/>
                    <a:gd name="connsiteY16" fmla="*/ 86490 h 1326455"/>
                    <a:gd name="connsiteX17" fmla="*/ 72521 w 356393"/>
                    <a:gd name="connsiteY17" fmla="*/ 72960 h 1326455"/>
                    <a:gd name="connsiteX18" fmla="*/ 103810 w 356393"/>
                    <a:gd name="connsiteY18" fmla="*/ 56230 h 1326455"/>
                    <a:gd name="connsiteX19" fmla="*/ 122404 w 356393"/>
                    <a:gd name="connsiteY19" fmla="*/ 66173 h 1326455"/>
                    <a:gd name="connsiteX20" fmla="*/ 122528 w 356393"/>
                    <a:gd name="connsiteY20" fmla="*/ 65376 h 1326455"/>
                    <a:gd name="connsiteX21" fmla="*/ 163300 w 356393"/>
                    <a:gd name="connsiteY21" fmla="*/ 30490 h 1326455"/>
                    <a:gd name="connsiteX22" fmla="*/ 190208 w 356393"/>
                    <a:gd name="connsiteY22" fmla="*/ 44877 h 1326455"/>
                    <a:gd name="connsiteX23" fmla="*/ 192472 w 356393"/>
                    <a:gd name="connsiteY23" fmla="*/ 43628 h 1326455"/>
                    <a:gd name="connsiteX24" fmla="*/ 223429 w 356393"/>
                    <a:gd name="connsiteY24" fmla="*/ 3 h 1326455"/>
                    <a:gd name="connsiteX0" fmla="*/ 223429 w 356393"/>
                    <a:gd name="connsiteY0" fmla="*/ 3 h 1326455"/>
                    <a:gd name="connsiteX1" fmla="*/ 266098 w 356393"/>
                    <a:gd name="connsiteY1" fmla="*/ 43771 h 1326455"/>
                    <a:gd name="connsiteX2" fmla="*/ 271551 w 356393"/>
                    <a:gd name="connsiteY2" fmla="*/ 111011 h 1326455"/>
                    <a:gd name="connsiteX3" fmla="*/ 333463 w 356393"/>
                    <a:gd name="connsiteY3" fmla="*/ 220742 h 1326455"/>
                    <a:gd name="connsiteX4" fmla="*/ 278330 w 356393"/>
                    <a:gd name="connsiteY4" fmla="*/ 328439 h 1326455"/>
                    <a:gd name="connsiteX5" fmla="*/ 244900 w 356393"/>
                    <a:gd name="connsiteY5" fmla="*/ 376389 h 1326455"/>
                    <a:gd name="connsiteX6" fmla="*/ 277689 w 356393"/>
                    <a:gd name="connsiteY6" fmla="*/ 1181320 h 1326455"/>
                    <a:gd name="connsiteX7" fmla="*/ 160064 w 356393"/>
                    <a:gd name="connsiteY7" fmla="*/ 1326455 h 1326455"/>
                    <a:gd name="connsiteX8" fmla="*/ 160065 w 356393"/>
                    <a:gd name="connsiteY8" fmla="*/ 1326454 h 1326455"/>
                    <a:gd name="connsiteX9" fmla="*/ 42440 w 356393"/>
                    <a:gd name="connsiteY9" fmla="*/ 1181319 h 1326455"/>
                    <a:gd name="connsiteX10" fmla="*/ 83670 w 356393"/>
                    <a:gd name="connsiteY10" fmla="*/ 389217 h 1326455"/>
                    <a:gd name="connsiteX11" fmla="*/ 81424 w 356393"/>
                    <a:gd name="connsiteY11" fmla="*/ 389294 h 1326455"/>
                    <a:gd name="connsiteX12" fmla="*/ 53741 w 356393"/>
                    <a:gd name="connsiteY12" fmla="*/ 382037 h 1326455"/>
                    <a:gd name="connsiteX13" fmla="*/ 4164 w 356393"/>
                    <a:gd name="connsiteY13" fmla="*/ 284917 h 1326455"/>
                    <a:gd name="connsiteX14" fmla="*/ 19380 w 356393"/>
                    <a:gd name="connsiteY14" fmla="*/ 114634 h 1326455"/>
                    <a:gd name="connsiteX15" fmla="*/ 55609 w 356393"/>
                    <a:gd name="connsiteY15" fmla="*/ 89787 h 1326455"/>
                    <a:gd name="connsiteX16" fmla="*/ 65455 w 356393"/>
                    <a:gd name="connsiteY16" fmla="*/ 86490 h 1326455"/>
                    <a:gd name="connsiteX17" fmla="*/ 72521 w 356393"/>
                    <a:gd name="connsiteY17" fmla="*/ 72960 h 1326455"/>
                    <a:gd name="connsiteX18" fmla="*/ 103810 w 356393"/>
                    <a:gd name="connsiteY18" fmla="*/ 56230 h 1326455"/>
                    <a:gd name="connsiteX19" fmla="*/ 122404 w 356393"/>
                    <a:gd name="connsiteY19" fmla="*/ 66173 h 1326455"/>
                    <a:gd name="connsiteX20" fmla="*/ 122528 w 356393"/>
                    <a:gd name="connsiteY20" fmla="*/ 65376 h 1326455"/>
                    <a:gd name="connsiteX21" fmla="*/ 163300 w 356393"/>
                    <a:gd name="connsiteY21" fmla="*/ 30490 h 1326455"/>
                    <a:gd name="connsiteX22" fmla="*/ 190208 w 356393"/>
                    <a:gd name="connsiteY22" fmla="*/ 44877 h 1326455"/>
                    <a:gd name="connsiteX23" fmla="*/ 223429 w 356393"/>
                    <a:gd name="connsiteY23" fmla="*/ 3 h 1326455"/>
                    <a:gd name="connsiteX0" fmla="*/ 223429 w 356393"/>
                    <a:gd name="connsiteY0" fmla="*/ 138 h 1326590"/>
                    <a:gd name="connsiteX1" fmla="*/ 266098 w 356393"/>
                    <a:gd name="connsiteY1" fmla="*/ 43906 h 1326590"/>
                    <a:gd name="connsiteX2" fmla="*/ 271551 w 356393"/>
                    <a:gd name="connsiteY2" fmla="*/ 111146 h 1326590"/>
                    <a:gd name="connsiteX3" fmla="*/ 333463 w 356393"/>
                    <a:gd name="connsiteY3" fmla="*/ 220877 h 1326590"/>
                    <a:gd name="connsiteX4" fmla="*/ 278330 w 356393"/>
                    <a:gd name="connsiteY4" fmla="*/ 328574 h 1326590"/>
                    <a:gd name="connsiteX5" fmla="*/ 244900 w 356393"/>
                    <a:gd name="connsiteY5" fmla="*/ 376524 h 1326590"/>
                    <a:gd name="connsiteX6" fmla="*/ 277689 w 356393"/>
                    <a:gd name="connsiteY6" fmla="*/ 1181455 h 1326590"/>
                    <a:gd name="connsiteX7" fmla="*/ 160064 w 356393"/>
                    <a:gd name="connsiteY7" fmla="*/ 1326590 h 1326590"/>
                    <a:gd name="connsiteX8" fmla="*/ 160065 w 356393"/>
                    <a:gd name="connsiteY8" fmla="*/ 1326589 h 1326590"/>
                    <a:gd name="connsiteX9" fmla="*/ 42440 w 356393"/>
                    <a:gd name="connsiteY9" fmla="*/ 1181454 h 1326590"/>
                    <a:gd name="connsiteX10" fmla="*/ 83670 w 356393"/>
                    <a:gd name="connsiteY10" fmla="*/ 389352 h 1326590"/>
                    <a:gd name="connsiteX11" fmla="*/ 81424 w 356393"/>
                    <a:gd name="connsiteY11" fmla="*/ 389429 h 1326590"/>
                    <a:gd name="connsiteX12" fmla="*/ 53741 w 356393"/>
                    <a:gd name="connsiteY12" fmla="*/ 382172 h 1326590"/>
                    <a:gd name="connsiteX13" fmla="*/ 4164 w 356393"/>
                    <a:gd name="connsiteY13" fmla="*/ 285052 h 1326590"/>
                    <a:gd name="connsiteX14" fmla="*/ 19380 w 356393"/>
                    <a:gd name="connsiteY14" fmla="*/ 114769 h 1326590"/>
                    <a:gd name="connsiteX15" fmla="*/ 55609 w 356393"/>
                    <a:gd name="connsiteY15" fmla="*/ 89922 h 1326590"/>
                    <a:gd name="connsiteX16" fmla="*/ 65455 w 356393"/>
                    <a:gd name="connsiteY16" fmla="*/ 86625 h 1326590"/>
                    <a:gd name="connsiteX17" fmla="*/ 72521 w 356393"/>
                    <a:gd name="connsiteY17" fmla="*/ 73095 h 1326590"/>
                    <a:gd name="connsiteX18" fmla="*/ 103810 w 356393"/>
                    <a:gd name="connsiteY18" fmla="*/ 56365 h 1326590"/>
                    <a:gd name="connsiteX19" fmla="*/ 122404 w 356393"/>
                    <a:gd name="connsiteY19" fmla="*/ 66308 h 1326590"/>
                    <a:gd name="connsiteX20" fmla="*/ 122528 w 356393"/>
                    <a:gd name="connsiteY20" fmla="*/ 65511 h 1326590"/>
                    <a:gd name="connsiteX21" fmla="*/ 163300 w 356393"/>
                    <a:gd name="connsiteY21" fmla="*/ 30625 h 1326590"/>
                    <a:gd name="connsiteX22" fmla="*/ 190208 w 356393"/>
                    <a:gd name="connsiteY22" fmla="*/ 45012 h 1326590"/>
                    <a:gd name="connsiteX23" fmla="*/ 223429 w 356393"/>
                    <a:gd name="connsiteY23" fmla="*/ 138 h 1326590"/>
                    <a:gd name="connsiteX0" fmla="*/ 223429 w 347369"/>
                    <a:gd name="connsiteY0" fmla="*/ 138 h 1326590"/>
                    <a:gd name="connsiteX1" fmla="*/ 266098 w 347369"/>
                    <a:gd name="connsiteY1" fmla="*/ 43906 h 1326590"/>
                    <a:gd name="connsiteX2" fmla="*/ 276313 w 347369"/>
                    <a:gd name="connsiteY2" fmla="*/ 121122 h 1326590"/>
                    <a:gd name="connsiteX3" fmla="*/ 333463 w 347369"/>
                    <a:gd name="connsiteY3" fmla="*/ 220877 h 1326590"/>
                    <a:gd name="connsiteX4" fmla="*/ 278330 w 347369"/>
                    <a:gd name="connsiteY4" fmla="*/ 328574 h 1326590"/>
                    <a:gd name="connsiteX5" fmla="*/ 244900 w 347369"/>
                    <a:gd name="connsiteY5" fmla="*/ 376524 h 1326590"/>
                    <a:gd name="connsiteX6" fmla="*/ 277689 w 347369"/>
                    <a:gd name="connsiteY6" fmla="*/ 1181455 h 1326590"/>
                    <a:gd name="connsiteX7" fmla="*/ 160064 w 347369"/>
                    <a:gd name="connsiteY7" fmla="*/ 1326590 h 1326590"/>
                    <a:gd name="connsiteX8" fmla="*/ 160065 w 347369"/>
                    <a:gd name="connsiteY8" fmla="*/ 1326589 h 1326590"/>
                    <a:gd name="connsiteX9" fmla="*/ 42440 w 347369"/>
                    <a:gd name="connsiteY9" fmla="*/ 1181454 h 1326590"/>
                    <a:gd name="connsiteX10" fmla="*/ 83670 w 347369"/>
                    <a:gd name="connsiteY10" fmla="*/ 389352 h 1326590"/>
                    <a:gd name="connsiteX11" fmla="*/ 81424 w 347369"/>
                    <a:gd name="connsiteY11" fmla="*/ 389429 h 1326590"/>
                    <a:gd name="connsiteX12" fmla="*/ 53741 w 347369"/>
                    <a:gd name="connsiteY12" fmla="*/ 382172 h 1326590"/>
                    <a:gd name="connsiteX13" fmla="*/ 4164 w 347369"/>
                    <a:gd name="connsiteY13" fmla="*/ 285052 h 1326590"/>
                    <a:gd name="connsiteX14" fmla="*/ 19380 w 347369"/>
                    <a:gd name="connsiteY14" fmla="*/ 114769 h 1326590"/>
                    <a:gd name="connsiteX15" fmla="*/ 55609 w 347369"/>
                    <a:gd name="connsiteY15" fmla="*/ 89922 h 1326590"/>
                    <a:gd name="connsiteX16" fmla="*/ 65455 w 347369"/>
                    <a:gd name="connsiteY16" fmla="*/ 86625 h 1326590"/>
                    <a:gd name="connsiteX17" fmla="*/ 72521 w 347369"/>
                    <a:gd name="connsiteY17" fmla="*/ 73095 h 1326590"/>
                    <a:gd name="connsiteX18" fmla="*/ 103810 w 347369"/>
                    <a:gd name="connsiteY18" fmla="*/ 56365 h 1326590"/>
                    <a:gd name="connsiteX19" fmla="*/ 122404 w 347369"/>
                    <a:gd name="connsiteY19" fmla="*/ 66308 h 1326590"/>
                    <a:gd name="connsiteX20" fmla="*/ 122528 w 347369"/>
                    <a:gd name="connsiteY20" fmla="*/ 65511 h 1326590"/>
                    <a:gd name="connsiteX21" fmla="*/ 163300 w 347369"/>
                    <a:gd name="connsiteY21" fmla="*/ 30625 h 1326590"/>
                    <a:gd name="connsiteX22" fmla="*/ 190208 w 347369"/>
                    <a:gd name="connsiteY22" fmla="*/ 45012 h 1326590"/>
                    <a:gd name="connsiteX23" fmla="*/ 223429 w 347369"/>
                    <a:gd name="connsiteY23" fmla="*/ 138 h 1326590"/>
                    <a:gd name="connsiteX0" fmla="*/ 223429 w 351931"/>
                    <a:gd name="connsiteY0" fmla="*/ 138 h 1326590"/>
                    <a:gd name="connsiteX1" fmla="*/ 266098 w 351931"/>
                    <a:gd name="connsiteY1" fmla="*/ 43906 h 1326590"/>
                    <a:gd name="connsiteX2" fmla="*/ 276313 w 351931"/>
                    <a:gd name="connsiteY2" fmla="*/ 121122 h 1326590"/>
                    <a:gd name="connsiteX3" fmla="*/ 333463 w 351931"/>
                    <a:gd name="connsiteY3" fmla="*/ 220877 h 1326590"/>
                    <a:gd name="connsiteX4" fmla="*/ 278330 w 351931"/>
                    <a:gd name="connsiteY4" fmla="*/ 328574 h 1326590"/>
                    <a:gd name="connsiteX5" fmla="*/ 244900 w 351931"/>
                    <a:gd name="connsiteY5" fmla="*/ 376524 h 1326590"/>
                    <a:gd name="connsiteX6" fmla="*/ 277689 w 351931"/>
                    <a:gd name="connsiteY6" fmla="*/ 1181455 h 1326590"/>
                    <a:gd name="connsiteX7" fmla="*/ 160064 w 351931"/>
                    <a:gd name="connsiteY7" fmla="*/ 1326590 h 1326590"/>
                    <a:gd name="connsiteX8" fmla="*/ 160065 w 351931"/>
                    <a:gd name="connsiteY8" fmla="*/ 1326589 h 1326590"/>
                    <a:gd name="connsiteX9" fmla="*/ 42440 w 351931"/>
                    <a:gd name="connsiteY9" fmla="*/ 1181454 h 1326590"/>
                    <a:gd name="connsiteX10" fmla="*/ 83670 w 351931"/>
                    <a:gd name="connsiteY10" fmla="*/ 389352 h 1326590"/>
                    <a:gd name="connsiteX11" fmla="*/ 81424 w 351931"/>
                    <a:gd name="connsiteY11" fmla="*/ 389429 h 1326590"/>
                    <a:gd name="connsiteX12" fmla="*/ 53741 w 351931"/>
                    <a:gd name="connsiteY12" fmla="*/ 382172 h 1326590"/>
                    <a:gd name="connsiteX13" fmla="*/ 4164 w 351931"/>
                    <a:gd name="connsiteY13" fmla="*/ 285052 h 1326590"/>
                    <a:gd name="connsiteX14" fmla="*/ 19380 w 351931"/>
                    <a:gd name="connsiteY14" fmla="*/ 114769 h 1326590"/>
                    <a:gd name="connsiteX15" fmla="*/ 55609 w 351931"/>
                    <a:gd name="connsiteY15" fmla="*/ 89922 h 1326590"/>
                    <a:gd name="connsiteX16" fmla="*/ 65455 w 351931"/>
                    <a:gd name="connsiteY16" fmla="*/ 86625 h 1326590"/>
                    <a:gd name="connsiteX17" fmla="*/ 72521 w 351931"/>
                    <a:gd name="connsiteY17" fmla="*/ 73095 h 1326590"/>
                    <a:gd name="connsiteX18" fmla="*/ 103810 w 351931"/>
                    <a:gd name="connsiteY18" fmla="*/ 56365 h 1326590"/>
                    <a:gd name="connsiteX19" fmla="*/ 122404 w 351931"/>
                    <a:gd name="connsiteY19" fmla="*/ 66308 h 1326590"/>
                    <a:gd name="connsiteX20" fmla="*/ 122528 w 351931"/>
                    <a:gd name="connsiteY20" fmla="*/ 65511 h 1326590"/>
                    <a:gd name="connsiteX21" fmla="*/ 163300 w 351931"/>
                    <a:gd name="connsiteY21" fmla="*/ 30625 h 1326590"/>
                    <a:gd name="connsiteX22" fmla="*/ 190208 w 351931"/>
                    <a:gd name="connsiteY22" fmla="*/ 45012 h 1326590"/>
                    <a:gd name="connsiteX23" fmla="*/ 223429 w 351931"/>
                    <a:gd name="connsiteY23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65455 w 357197"/>
                    <a:gd name="connsiteY16" fmla="*/ 86625 h 1326590"/>
                    <a:gd name="connsiteX17" fmla="*/ 72521 w 357197"/>
                    <a:gd name="connsiteY17" fmla="*/ 73095 h 1326590"/>
                    <a:gd name="connsiteX18" fmla="*/ 103810 w 357197"/>
                    <a:gd name="connsiteY18" fmla="*/ 56365 h 1326590"/>
                    <a:gd name="connsiteX19" fmla="*/ 122404 w 357197"/>
                    <a:gd name="connsiteY19" fmla="*/ 66308 h 1326590"/>
                    <a:gd name="connsiteX20" fmla="*/ 122528 w 357197"/>
                    <a:gd name="connsiteY20" fmla="*/ 65511 h 1326590"/>
                    <a:gd name="connsiteX21" fmla="*/ 163300 w 357197"/>
                    <a:gd name="connsiteY21" fmla="*/ 30625 h 1326590"/>
                    <a:gd name="connsiteX22" fmla="*/ 190208 w 357197"/>
                    <a:gd name="connsiteY22" fmla="*/ 45012 h 1326590"/>
                    <a:gd name="connsiteX23" fmla="*/ 223429 w 357197"/>
                    <a:gd name="connsiteY23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72521 w 357197"/>
                    <a:gd name="connsiteY16" fmla="*/ 73095 h 1326590"/>
                    <a:gd name="connsiteX17" fmla="*/ 103810 w 357197"/>
                    <a:gd name="connsiteY17" fmla="*/ 56365 h 1326590"/>
                    <a:gd name="connsiteX18" fmla="*/ 122404 w 357197"/>
                    <a:gd name="connsiteY18" fmla="*/ 66308 h 1326590"/>
                    <a:gd name="connsiteX19" fmla="*/ 122528 w 357197"/>
                    <a:gd name="connsiteY19" fmla="*/ 65511 h 1326590"/>
                    <a:gd name="connsiteX20" fmla="*/ 163300 w 357197"/>
                    <a:gd name="connsiteY20" fmla="*/ 30625 h 1326590"/>
                    <a:gd name="connsiteX21" fmla="*/ 190208 w 357197"/>
                    <a:gd name="connsiteY21" fmla="*/ 45012 h 1326590"/>
                    <a:gd name="connsiteX22" fmla="*/ 223429 w 357197"/>
                    <a:gd name="connsiteY22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103810 w 357197"/>
                    <a:gd name="connsiteY16" fmla="*/ 56365 h 1326590"/>
                    <a:gd name="connsiteX17" fmla="*/ 122404 w 357197"/>
                    <a:gd name="connsiteY17" fmla="*/ 66308 h 1326590"/>
                    <a:gd name="connsiteX18" fmla="*/ 122528 w 357197"/>
                    <a:gd name="connsiteY18" fmla="*/ 65511 h 1326590"/>
                    <a:gd name="connsiteX19" fmla="*/ 163300 w 357197"/>
                    <a:gd name="connsiteY19" fmla="*/ 30625 h 1326590"/>
                    <a:gd name="connsiteX20" fmla="*/ 190208 w 357197"/>
                    <a:gd name="connsiteY20" fmla="*/ 45012 h 1326590"/>
                    <a:gd name="connsiteX21" fmla="*/ 223429 w 357197"/>
                    <a:gd name="connsiteY21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79567 w 357197"/>
                    <a:gd name="connsiteY16" fmla="*/ 56365 h 1326590"/>
                    <a:gd name="connsiteX17" fmla="*/ 122404 w 357197"/>
                    <a:gd name="connsiteY17" fmla="*/ 66308 h 1326590"/>
                    <a:gd name="connsiteX18" fmla="*/ 122528 w 357197"/>
                    <a:gd name="connsiteY18" fmla="*/ 65511 h 1326590"/>
                    <a:gd name="connsiteX19" fmla="*/ 163300 w 357197"/>
                    <a:gd name="connsiteY19" fmla="*/ 30625 h 1326590"/>
                    <a:gd name="connsiteX20" fmla="*/ 190208 w 357197"/>
                    <a:gd name="connsiteY20" fmla="*/ 45012 h 1326590"/>
                    <a:gd name="connsiteX21" fmla="*/ 223429 w 357197"/>
                    <a:gd name="connsiteY21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79567 w 357197"/>
                    <a:gd name="connsiteY16" fmla="*/ 56365 h 1326590"/>
                    <a:gd name="connsiteX17" fmla="*/ 122404 w 357197"/>
                    <a:gd name="connsiteY17" fmla="*/ 66308 h 1326590"/>
                    <a:gd name="connsiteX18" fmla="*/ 122528 w 357197"/>
                    <a:gd name="connsiteY18" fmla="*/ 65511 h 1326590"/>
                    <a:gd name="connsiteX19" fmla="*/ 163300 w 357197"/>
                    <a:gd name="connsiteY19" fmla="*/ 30625 h 1326590"/>
                    <a:gd name="connsiteX20" fmla="*/ 190208 w 357197"/>
                    <a:gd name="connsiteY20" fmla="*/ 45012 h 1326590"/>
                    <a:gd name="connsiteX21" fmla="*/ 223429 w 357197"/>
                    <a:gd name="connsiteY21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82873 w 357197"/>
                    <a:gd name="connsiteY16" fmla="*/ 57519 h 1326590"/>
                    <a:gd name="connsiteX17" fmla="*/ 122404 w 357197"/>
                    <a:gd name="connsiteY17" fmla="*/ 66308 h 1326590"/>
                    <a:gd name="connsiteX18" fmla="*/ 122528 w 357197"/>
                    <a:gd name="connsiteY18" fmla="*/ 65511 h 1326590"/>
                    <a:gd name="connsiteX19" fmla="*/ 163300 w 357197"/>
                    <a:gd name="connsiteY19" fmla="*/ 30625 h 1326590"/>
                    <a:gd name="connsiteX20" fmla="*/ 190208 w 357197"/>
                    <a:gd name="connsiteY20" fmla="*/ 45012 h 1326590"/>
                    <a:gd name="connsiteX21" fmla="*/ 223429 w 357197"/>
                    <a:gd name="connsiteY21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82873 w 357197"/>
                    <a:gd name="connsiteY16" fmla="*/ 57519 h 1326590"/>
                    <a:gd name="connsiteX17" fmla="*/ 122404 w 357197"/>
                    <a:gd name="connsiteY17" fmla="*/ 66308 h 1326590"/>
                    <a:gd name="connsiteX18" fmla="*/ 163300 w 357197"/>
                    <a:gd name="connsiteY18" fmla="*/ 30625 h 1326590"/>
                    <a:gd name="connsiteX19" fmla="*/ 190208 w 357197"/>
                    <a:gd name="connsiteY19" fmla="*/ 45012 h 1326590"/>
                    <a:gd name="connsiteX20" fmla="*/ 223429 w 357197"/>
                    <a:gd name="connsiteY20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82873 w 357197"/>
                    <a:gd name="connsiteY16" fmla="*/ 57519 h 1326590"/>
                    <a:gd name="connsiteX17" fmla="*/ 122404 w 357197"/>
                    <a:gd name="connsiteY17" fmla="*/ 66308 h 1326590"/>
                    <a:gd name="connsiteX18" fmla="*/ 146770 w 357197"/>
                    <a:gd name="connsiteY18" fmla="*/ 36396 h 1326590"/>
                    <a:gd name="connsiteX19" fmla="*/ 190208 w 357197"/>
                    <a:gd name="connsiteY19" fmla="*/ 45012 h 1326590"/>
                    <a:gd name="connsiteX20" fmla="*/ 223429 w 357197"/>
                    <a:gd name="connsiteY20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82873 w 357197"/>
                    <a:gd name="connsiteY16" fmla="*/ 57519 h 1326590"/>
                    <a:gd name="connsiteX17" fmla="*/ 122404 w 357197"/>
                    <a:gd name="connsiteY17" fmla="*/ 66308 h 1326590"/>
                    <a:gd name="connsiteX18" fmla="*/ 146770 w 357197"/>
                    <a:gd name="connsiteY18" fmla="*/ 36396 h 1326590"/>
                    <a:gd name="connsiteX19" fmla="*/ 190208 w 357197"/>
                    <a:gd name="connsiteY19" fmla="*/ 45012 h 1326590"/>
                    <a:gd name="connsiteX20" fmla="*/ 223429 w 357197"/>
                    <a:gd name="connsiteY20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82873 w 357197"/>
                    <a:gd name="connsiteY16" fmla="*/ 57519 h 1326590"/>
                    <a:gd name="connsiteX17" fmla="*/ 122404 w 357197"/>
                    <a:gd name="connsiteY17" fmla="*/ 66308 h 1326590"/>
                    <a:gd name="connsiteX18" fmla="*/ 146770 w 357197"/>
                    <a:gd name="connsiteY18" fmla="*/ 36396 h 1326590"/>
                    <a:gd name="connsiteX19" fmla="*/ 190208 w 357197"/>
                    <a:gd name="connsiteY19" fmla="*/ 45012 h 1326590"/>
                    <a:gd name="connsiteX20" fmla="*/ 223429 w 357197"/>
                    <a:gd name="connsiteY20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82873 w 357197"/>
                    <a:gd name="connsiteY16" fmla="*/ 57519 h 1326590"/>
                    <a:gd name="connsiteX17" fmla="*/ 122404 w 357197"/>
                    <a:gd name="connsiteY17" fmla="*/ 66308 h 1326590"/>
                    <a:gd name="connsiteX18" fmla="*/ 147872 w 357197"/>
                    <a:gd name="connsiteY18" fmla="*/ 31780 h 1326590"/>
                    <a:gd name="connsiteX19" fmla="*/ 190208 w 357197"/>
                    <a:gd name="connsiteY19" fmla="*/ 45012 h 1326590"/>
                    <a:gd name="connsiteX20" fmla="*/ 223429 w 357197"/>
                    <a:gd name="connsiteY20" fmla="*/ 138 h 1326590"/>
                    <a:gd name="connsiteX0" fmla="*/ 223429 w 357197"/>
                    <a:gd name="connsiteY0" fmla="*/ 166 h 1326618"/>
                    <a:gd name="connsiteX1" fmla="*/ 266098 w 357197"/>
                    <a:gd name="connsiteY1" fmla="*/ 43934 h 1326618"/>
                    <a:gd name="connsiteX2" fmla="*/ 276313 w 357197"/>
                    <a:gd name="connsiteY2" fmla="*/ 121150 h 1326618"/>
                    <a:gd name="connsiteX3" fmla="*/ 333463 w 357197"/>
                    <a:gd name="connsiteY3" fmla="*/ 220905 h 1326618"/>
                    <a:gd name="connsiteX4" fmla="*/ 278330 w 357197"/>
                    <a:gd name="connsiteY4" fmla="*/ 328602 h 1326618"/>
                    <a:gd name="connsiteX5" fmla="*/ 244900 w 357197"/>
                    <a:gd name="connsiteY5" fmla="*/ 376552 h 1326618"/>
                    <a:gd name="connsiteX6" fmla="*/ 277689 w 357197"/>
                    <a:gd name="connsiteY6" fmla="*/ 1181483 h 1326618"/>
                    <a:gd name="connsiteX7" fmla="*/ 160064 w 357197"/>
                    <a:gd name="connsiteY7" fmla="*/ 1326618 h 1326618"/>
                    <a:gd name="connsiteX8" fmla="*/ 160065 w 357197"/>
                    <a:gd name="connsiteY8" fmla="*/ 1326617 h 1326618"/>
                    <a:gd name="connsiteX9" fmla="*/ 42440 w 357197"/>
                    <a:gd name="connsiteY9" fmla="*/ 1181482 h 1326618"/>
                    <a:gd name="connsiteX10" fmla="*/ 83670 w 357197"/>
                    <a:gd name="connsiteY10" fmla="*/ 389380 h 1326618"/>
                    <a:gd name="connsiteX11" fmla="*/ 81424 w 357197"/>
                    <a:gd name="connsiteY11" fmla="*/ 389457 h 1326618"/>
                    <a:gd name="connsiteX12" fmla="*/ 53741 w 357197"/>
                    <a:gd name="connsiteY12" fmla="*/ 382200 h 1326618"/>
                    <a:gd name="connsiteX13" fmla="*/ 4164 w 357197"/>
                    <a:gd name="connsiteY13" fmla="*/ 285080 h 1326618"/>
                    <a:gd name="connsiteX14" fmla="*/ 19380 w 357197"/>
                    <a:gd name="connsiteY14" fmla="*/ 114797 h 1326618"/>
                    <a:gd name="connsiteX15" fmla="*/ 55609 w 357197"/>
                    <a:gd name="connsiteY15" fmla="*/ 89950 h 1326618"/>
                    <a:gd name="connsiteX16" fmla="*/ 82873 w 357197"/>
                    <a:gd name="connsiteY16" fmla="*/ 57547 h 1326618"/>
                    <a:gd name="connsiteX17" fmla="*/ 122404 w 357197"/>
                    <a:gd name="connsiteY17" fmla="*/ 66336 h 1326618"/>
                    <a:gd name="connsiteX18" fmla="*/ 147872 w 357197"/>
                    <a:gd name="connsiteY18" fmla="*/ 31808 h 1326618"/>
                    <a:gd name="connsiteX19" fmla="*/ 190208 w 357197"/>
                    <a:gd name="connsiteY19" fmla="*/ 45040 h 1326618"/>
                    <a:gd name="connsiteX20" fmla="*/ 223429 w 357197"/>
                    <a:gd name="connsiteY20" fmla="*/ 166 h 1326618"/>
                    <a:gd name="connsiteX0" fmla="*/ 223429 w 357197"/>
                    <a:gd name="connsiteY0" fmla="*/ 2 h 1326454"/>
                    <a:gd name="connsiteX1" fmla="*/ 259486 w 357197"/>
                    <a:gd name="connsiteY1" fmla="*/ 43770 h 1326454"/>
                    <a:gd name="connsiteX2" fmla="*/ 276313 w 357197"/>
                    <a:gd name="connsiteY2" fmla="*/ 120986 h 1326454"/>
                    <a:gd name="connsiteX3" fmla="*/ 333463 w 357197"/>
                    <a:gd name="connsiteY3" fmla="*/ 220741 h 1326454"/>
                    <a:gd name="connsiteX4" fmla="*/ 278330 w 357197"/>
                    <a:gd name="connsiteY4" fmla="*/ 328438 h 1326454"/>
                    <a:gd name="connsiteX5" fmla="*/ 244900 w 357197"/>
                    <a:gd name="connsiteY5" fmla="*/ 376388 h 1326454"/>
                    <a:gd name="connsiteX6" fmla="*/ 277689 w 357197"/>
                    <a:gd name="connsiteY6" fmla="*/ 1181319 h 1326454"/>
                    <a:gd name="connsiteX7" fmla="*/ 160064 w 357197"/>
                    <a:gd name="connsiteY7" fmla="*/ 1326454 h 1326454"/>
                    <a:gd name="connsiteX8" fmla="*/ 160065 w 357197"/>
                    <a:gd name="connsiteY8" fmla="*/ 1326453 h 1326454"/>
                    <a:gd name="connsiteX9" fmla="*/ 42440 w 357197"/>
                    <a:gd name="connsiteY9" fmla="*/ 1181318 h 1326454"/>
                    <a:gd name="connsiteX10" fmla="*/ 83670 w 357197"/>
                    <a:gd name="connsiteY10" fmla="*/ 389216 h 1326454"/>
                    <a:gd name="connsiteX11" fmla="*/ 81424 w 357197"/>
                    <a:gd name="connsiteY11" fmla="*/ 389293 h 1326454"/>
                    <a:gd name="connsiteX12" fmla="*/ 53741 w 357197"/>
                    <a:gd name="connsiteY12" fmla="*/ 382036 h 1326454"/>
                    <a:gd name="connsiteX13" fmla="*/ 4164 w 357197"/>
                    <a:gd name="connsiteY13" fmla="*/ 284916 h 1326454"/>
                    <a:gd name="connsiteX14" fmla="*/ 19380 w 357197"/>
                    <a:gd name="connsiteY14" fmla="*/ 114633 h 1326454"/>
                    <a:gd name="connsiteX15" fmla="*/ 55609 w 357197"/>
                    <a:gd name="connsiteY15" fmla="*/ 89786 h 1326454"/>
                    <a:gd name="connsiteX16" fmla="*/ 82873 w 357197"/>
                    <a:gd name="connsiteY16" fmla="*/ 57383 h 1326454"/>
                    <a:gd name="connsiteX17" fmla="*/ 122404 w 357197"/>
                    <a:gd name="connsiteY17" fmla="*/ 66172 h 1326454"/>
                    <a:gd name="connsiteX18" fmla="*/ 147872 w 357197"/>
                    <a:gd name="connsiteY18" fmla="*/ 31644 h 1326454"/>
                    <a:gd name="connsiteX19" fmla="*/ 190208 w 357197"/>
                    <a:gd name="connsiteY19" fmla="*/ 44876 h 1326454"/>
                    <a:gd name="connsiteX20" fmla="*/ 223429 w 357197"/>
                    <a:gd name="connsiteY20" fmla="*/ 2 h 1326454"/>
                    <a:gd name="connsiteX0" fmla="*/ 220123 w 357197"/>
                    <a:gd name="connsiteY0" fmla="*/ 2 h 1317221"/>
                    <a:gd name="connsiteX1" fmla="*/ 259486 w 357197"/>
                    <a:gd name="connsiteY1" fmla="*/ 34537 h 1317221"/>
                    <a:gd name="connsiteX2" fmla="*/ 276313 w 357197"/>
                    <a:gd name="connsiteY2" fmla="*/ 111753 h 1317221"/>
                    <a:gd name="connsiteX3" fmla="*/ 333463 w 357197"/>
                    <a:gd name="connsiteY3" fmla="*/ 211508 h 1317221"/>
                    <a:gd name="connsiteX4" fmla="*/ 278330 w 357197"/>
                    <a:gd name="connsiteY4" fmla="*/ 319205 h 1317221"/>
                    <a:gd name="connsiteX5" fmla="*/ 244900 w 357197"/>
                    <a:gd name="connsiteY5" fmla="*/ 367155 h 1317221"/>
                    <a:gd name="connsiteX6" fmla="*/ 277689 w 357197"/>
                    <a:gd name="connsiteY6" fmla="*/ 1172086 h 1317221"/>
                    <a:gd name="connsiteX7" fmla="*/ 160064 w 357197"/>
                    <a:gd name="connsiteY7" fmla="*/ 1317221 h 1317221"/>
                    <a:gd name="connsiteX8" fmla="*/ 160065 w 357197"/>
                    <a:gd name="connsiteY8" fmla="*/ 1317220 h 1317221"/>
                    <a:gd name="connsiteX9" fmla="*/ 42440 w 357197"/>
                    <a:gd name="connsiteY9" fmla="*/ 1172085 h 1317221"/>
                    <a:gd name="connsiteX10" fmla="*/ 83670 w 357197"/>
                    <a:gd name="connsiteY10" fmla="*/ 379983 h 1317221"/>
                    <a:gd name="connsiteX11" fmla="*/ 81424 w 357197"/>
                    <a:gd name="connsiteY11" fmla="*/ 380060 h 1317221"/>
                    <a:gd name="connsiteX12" fmla="*/ 53741 w 357197"/>
                    <a:gd name="connsiteY12" fmla="*/ 372803 h 1317221"/>
                    <a:gd name="connsiteX13" fmla="*/ 4164 w 357197"/>
                    <a:gd name="connsiteY13" fmla="*/ 275683 h 1317221"/>
                    <a:gd name="connsiteX14" fmla="*/ 19380 w 357197"/>
                    <a:gd name="connsiteY14" fmla="*/ 105400 h 1317221"/>
                    <a:gd name="connsiteX15" fmla="*/ 55609 w 357197"/>
                    <a:gd name="connsiteY15" fmla="*/ 80553 h 1317221"/>
                    <a:gd name="connsiteX16" fmla="*/ 82873 w 357197"/>
                    <a:gd name="connsiteY16" fmla="*/ 48150 h 1317221"/>
                    <a:gd name="connsiteX17" fmla="*/ 122404 w 357197"/>
                    <a:gd name="connsiteY17" fmla="*/ 56939 h 1317221"/>
                    <a:gd name="connsiteX18" fmla="*/ 147872 w 357197"/>
                    <a:gd name="connsiteY18" fmla="*/ 22411 h 1317221"/>
                    <a:gd name="connsiteX19" fmla="*/ 190208 w 357197"/>
                    <a:gd name="connsiteY19" fmla="*/ 35643 h 1317221"/>
                    <a:gd name="connsiteX20" fmla="*/ 220123 w 357197"/>
                    <a:gd name="connsiteY20" fmla="*/ 2 h 1317221"/>
                    <a:gd name="connsiteX0" fmla="*/ 220123 w 357197"/>
                    <a:gd name="connsiteY0" fmla="*/ 442 h 1317661"/>
                    <a:gd name="connsiteX1" fmla="*/ 259486 w 357197"/>
                    <a:gd name="connsiteY1" fmla="*/ 34977 h 1317661"/>
                    <a:gd name="connsiteX2" fmla="*/ 276313 w 357197"/>
                    <a:gd name="connsiteY2" fmla="*/ 112193 h 1317661"/>
                    <a:gd name="connsiteX3" fmla="*/ 333463 w 357197"/>
                    <a:gd name="connsiteY3" fmla="*/ 211948 h 1317661"/>
                    <a:gd name="connsiteX4" fmla="*/ 278330 w 357197"/>
                    <a:gd name="connsiteY4" fmla="*/ 319645 h 1317661"/>
                    <a:gd name="connsiteX5" fmla="*/ 244900 w 357197"/>
                    <a:gd name="connsiteY5" fmla="*/ 367595 h 1317661"/>
                    <a:gd name="connsiteX6" fmla="*/ 277689 w 357197"/>
                    <a:gd name="connsiteY6" fmla="*/ 1172526 h 1317661"/>
                    <a:gd name="connsiteX7" fmla="*/ 160064 w 357197"/>
                    <a:gd name="connsiteY7" fmla="*/ 1317661 h 1317661"/>
                    <a:gd name="connsiteX8" fmla="*/ 160065 w 357197"/>
                    <a:gd name="connsiteY8" fmla="*/ 1317660 h 1317661"/>
                    <a:gd name="connsiteX9" fmla="*/ 42440 w 357197"/>
                    <a:gd name="connsiteY9" fmla="*/ 1172525 h 1317661"/>
                    <a:gd name="connsiteX10" fmla="*/ 83670 w 357197"/>
                    <a:gd name="connsiteY10" fmla="*/ 380423 h 1317661"/>
                    <a:gd name="connsiteX11" fmla="*/ 81424 w 357197"/>
                    <a:gd name="connsiteY11" fmla="*/ 380500 h 1317661"/>
                    <a:gd name="connsiteX12" fmla="*/ 53741 w 357197"/>
                    <a:gd name="connsiteY12" fmla="*/ 373243 h 1317661"/>
                    <a:gd name="connsiteX13" fmla="*/ 4164 w 357197"/>
                    <a:gd name="connsiteY13" fmla="*/ 276123 h 1317661"/>
                    <a:gd name="connsiteX14" fmla="*/ 19380 w 357197"/>
                    <a:gd name="connsiteY14" fmla="*/ 105840 h 1317661"/>
                    <a:gd name="connsiteX15" fmla="*/ 55609 w 357197"/>
                    <a:gd name="connsiteY15" fmla="*/ 80993 h 1317661"/>
                    <a:gd name="connsiteX16" fmla="*/ 82873 w 357197"/>
                    <a:gd name="connsiteY16" fmla="*/ 48590 h 1317661"/>
                    <a:gd name="connsiteX17" fmla="*/ 122404 w 357197"/>
                    <a:gd name="connsiteY17" fmla="*/ 57379 h 1317661"/>
                    <a:gd name="connsiteX18" fmla="*/ 147872 w 357197"/>
                    <a:gd name="connsiteY18" fmla="*/ 22851 h 1317661"/>
                    <a:gd name="connsiteX19" fmla="*/ 190208 w 357197"/>
                    <a:gd name="connsiteY19" fmla="*/ 36083 h 1317661"/>
                    <a:gd name="connsiteX20" fmla="*/ 220123 w 357197"/>
                    <a:gd name="connsiteY20" fmla="*/ 442 h 1317661"/>
                    <a:gd name="connsiteX0" fmla="*/ 220123 w 357197"/>
                    <a:gd name="connsiteY0" fmla="*/ 442 h 1317661"/>
                    <a:gd name="connsiteX1" fmla="*/ 259486 w 357197"/>
                    <a:gd name="connsiteY1" fmla="*/ 34977 h 1317661"/>
                    <a:gd name="connsiteX2" fmla="*/ 276313 w 357197"/>
                    <a:gd name="connsiteY2" fmla="*/ 112193 h 1317661"/>
                    <a:gd name="connsiteX3" fmla="*/ 333463 w 357197"/>
                    <a:gd name="connsiteY3" fmla="*/ 211948 h 1317661"/>
                    <a:gd name="connsiteX4" fmla="*/ 278330 w 357197"/>
                    <a:gd name="connsiteY4" fmla="*/ 319645 h 1317661"/>
                    <a:gd name="connsiteX5" fmla="*/ 244900 w 357197"/>
                    <a:gd name="connsiteY5" fmla="*/ 367595 h 1317661"/>
                    <a:gd name="connsiteX6" fmla="*/ 277689 w 357197"/>
                    <a:gd name="connsiteY6" fmla="*/ 1172526 h 1317661"/>
                    <a:gd name="connsiteX7" fmla="*/ 160064 w 357197"/>
                    <a:gd name="connsiteY7" fmla="*/ 1317661 h 1317661"/>
                    <a:gd name="connsiteX8" fmla="*/ 160065 w 357197"/>
                    <a:gd name="connsiteY8" fmla="*/ 1317660 h 1317661"/>
                    <a:gd name="connsiteX9" fmla="*/ 42440 w 357197"/>
                    <a:gd name="connsiteY9" fmla="*/ 1172525 h 1317661"/>
                    <a:gd name="connsiteX10" fmla="*/ 83670 w 357197"/>
                    <a:gd name="connsiteY10" fmla="*/ 380423 h 1317661"/>
                    <a:gd name="connsiteX11" fmla="*/ 81424 w 357197"/>
                    <a:gd name="connsiteY11" fmla="*/ 380500 h 1317661"/>
                    <a:gd name="connsiteX12" fmla="*/ 53741 w 357197"/>
                    <a:gd name="connsiteY12" fmla="*/ 373243 h 1317661"/>
                    <a:gd name="connsiteX13" fmla="*/ 4164 w 357197"/>
                    <a:gd name="connsiteY13" fmla="*/ 276123 h 1317661"/>
                    <a:gd name="connsiteX14" fmla="*/ 19380 w 357197"/>
                    <a:gd name="connsiteY14" fmla="*/ 105840 h 1317661"/>
                    <a:gd name="connsiteX15" fmla="*/ 55609 w 357197"/>
                    <a:gd name="connsiteY15" fmla="*/ 80993 h 1317661"/>
                    <a:gd name="connsiteX16" fmla="*/ 82873 w 357197"/>
                    <a:gd name="connsiteY16" fmla="*/ 48590 h 1317661"/>
                    <a:gd name="connsiteX17" fmla="*/ 122404 w 357197"/>
                    <a:gd name="connsiteY17" fmla="*/ 57379 h 1317661"/>
                    <a:gd name="connsiteX18" fmla="*/ 147872 w 357197"/>
                    <a:gd name="connsiteY18" fmla="*/ 22851 h 1317661"/>
                    <a:gd name="connsiteX19" fmla="*/ 190208 w 357197"/>
                    <a:gd name="connsiteY19" fmla="*/ 36083 h 1317661"/>
                    <a:gd name="connsiteX20" fmla="*/ 220123 w 357197"/>
                    <a:gd name="connsiteY20" fmla="*/ 442 h 1317661"/>
                    <a:gd name="connsiteX0" fmla="*/ 220123 w 341481"/>
                    <a:gd name="connsiteY0" fmla="*/ 442 h 1317661"/>
                    <a:gd name="connsiteX1" fmla="*/ 259486 w 341481"/>
                    <a:gd name="connsiteY1" fmla="*/ 34977 h 1317661"/>
                    <a:gd name="connsiteX2" fmla="*/ 276313 w 341481"/>
                    <a:gd name="connsiteY2" fmla="*/ 112193 h 1317661"/>
                    <a:gd name="connsiteX3" fmla="*/ 333463 w 341481"/>
                    <a:gd name="connsiteY3" fmla="*/ 211948 h 1317661"/>
                    <a:gd name="connsiteX4" fmla="*/ 278330 w 341481"/>
                    <a:gd name="connsiteY4" fmla="*/ 319645 h 1317661"/>
                    <a:gd name="connsiteX5" fmla="*/ 244900 w 341481"/>
                    <a:gd name="connsiteY5" fmla="*/ 367595 h 1317661"/>
                    <a:gd name="connsiteX6" fmla="*/ 277689 w 341481"/>
                    <a:gd name="connsiteY6" fmla="*/ 1172526 h 1317661"/>
                    <a:gd name="connsiteX7" fmla="*/ 160064 w 341481"/>
                    <a:gd name="connsiteY7" fmla="*/ 1317661 h 1317661"/>
                    <a:gd name="connsiteX8" fmla="*/ 160065 w 341481"/>
                    <a:gd name="connsiteY8" fmla="*/ 1317660 h 1317661"/>
                    <a:gd name="connsiteX9" fmla="*/ 42440 w 341481"/>
                    <a:gd name="connsiteY9" fmla="*/ 1172525 h 1317661"/>
                    <a:gd name="connsiteX10" fmla="*/ 83670 w 341481"/>
                    <a:gd name="connsiteY10" fmla="*/ 380423 h 1317661"/>
                    <a:gd name="connsiteX11" fmla="*/ 81424 w 341481"/>
                    <a:gd name="connsiteY11" fmla="*/ 380500 h 1317661"/>
                    <a:gd name="connsiteX12" fmla="*/ 53741 w 341481"/>
                    <a:gd name="connsiteY12" fmla="*/ 373243 h 1317661"/>
                    <a:gd name="connsiteX13" fmla="*/ 4164 w 341481"/>
                    <a:gd name="connsiteY13" fmla="*/ 276123 h 1317661"/>
                    <a:gd name="connsiteX14" fmla="*/ 19380 w 341481"/>
                    <a:gd name="connsiteY14" fmla="*/ 105840 h 1317661"/>
                    <a:gd name="connsiteX15" fmla="*/ 55609 w 341481"/>
                    <a:gd name="connsiteY15" fmla="*/ 80993 h 1317661"/>
                    <a:gd name="connsiteX16" fmla="*/ 82873 w 341481"/>
                    <a:gd name="connsiteY16" fmla="*/ 48590 h 1317661"/>
                    <a:gd name="connsiteX17" fmla="*/ 122404 w 341481"/>
                    <a:gd name="connsiteY17" fmla="*/ 57379 h 1317661"/>
                    <a:gd name="connsiteX18" fmla="*/ 147872 w 341481"/>
                    <a:gd name="connsiteY18" fmla="*/ 22851 h 1317661"/>
                    <a:gd name="connsiteX19" fmla="*/ 190208 w 341481"/>
                    <a:gd name="connsiteY19" fmla="*/ 36083 h 1317661"/>
                    <a:gd name="connsiteX20" fmla="*/ 220123 w 341481"/>
                    <a:gd name="connsiteY20" fmla="*/ 442 h 1317661"/>
                    <a:gd name="connsiteX0" fmla="*/ 220123 w 339522"/>
                    <a:gd name="connsiteY0" fmla="*/ 442 h 1317661"/>
                    <a:gd name="connsiteX1" fmla="*/ 259486 w 339522"/>
                    <a:gd name="connsiteY1" fmla="*/ 34977 h 1317661"/>
                    <a:gd name="connsiteX2" fmla="*/ 276313 w 339522"/>
                    <a:gd name="connsiteY2" fmla="*/ 112193 h 1317661"/>
                    <a:gd name="connsiteX3" fmla="*/ 331682 w 339522"/>
                    <a:gd name="connsiteY3" fmla="*/ 92803 h 1317661"/>
                    <a:gd name="connsiteX4" fmla="*/ 333463 w 339522"/>
                    <a:gd name="connsiteY4" fmla="*/ 211948 h 1317661"/>
                    <a:gd name="connsiteX5" fmla="*/ 278330 w 339522"/>
                    <a:gd name="connsiteY5" fmla="*/ 319645 h 1317661"/>
                    <a:gd name="connsiteX6" fmla="*/ 244900 w 339522"/>
                    <a:gd name="connsiteY6" fmla="*/ 367595 h 1317661"/>
                    <a:gd name="connsiteX7" fmla="*/ 277689 w 339522"/>
                    <a:gd name="connsiteY7" fmla="*/ 1172526 h 1317661"/>
                    <a:gd name="connsiteX8" fmla="*/ 160064 w 339522"/>
                    <a:gd name="connsiteY8" fmla="*/ 1317661 h 1317661"/>
                    <a:gd name="connsiteX9" fmla="*/ 160065 w 339522"/>
                    <a:gd name="connsiteY9" fmla="*/ 1317660 h 1317661"/>
                    <a:gd name="connsiteX10" fmla="*/ 42440 w 339522"/>
                    <a:gd name="connsiteY10" fmla="*/ 1172525 h 1317661"/>
                    <a:gd name="connsiteX11" fmla="*/ 83670 w 339522"/>
                    <a:gd name="connsiteY11" fmla="*/ 380423 h 1317661"/>
                    <a:gd name="connsiteX12" fmla="*/ 81424 w 339522"/>
                    <a:gd name="connsiteY12" fmla="*/ 380500 h 1317661"/>
                    <a:gd name="connsiteX13" fmla="*/ 53741 w 339522"/>
                    <a:gd name="connsiteY13" fmla="*/ 373243 h 1317661"/>
                    <a:gd name="connsiteX14" fmla="*/ 4164 w 339522"/>
                    <a:gd name="connsiteY14" fmla="*/ 276123 h 1317661"/>
                    <a:gd name="connsiteX15" fmla="*/ 19380 w 339522"/>
                    <a:gd name="connsiteY15" fmla="*/ 105840 h 1317661"/>
                    <a:gd name="connsiteX16" fmla="*/ 55609 w 339522"/>
                    <a:gd name="connsiteY16" fmla="*/ 80993 h 1317661"/>
                    <a:gd name="connsiteX17" fmla="*/ 82873 w 339522"/>
                    <a:gd name="connsiteY17" fmla="*/ 48590 h 1317661"/>
                    <a:gd name="connsiteX18" fmla="*/ 122404 w 339522"/>
                    <a:gd name="connsiteY18" fmla="*/ 57379 h 1317661"/>
                    <a:gd name="connsiteX19" fmla="*/ 147872 w 339522"/>
                    <a:gd name="connsiteY19" fmla="*/ 22851 h 1317661"/>
                    <a:gd name="connsiteX20" fmla="*/ 190208 w 339522"/>
                    <a:gd name="connsiteY20" fmla="*/ 36083 h 1317661"/>
                    <a:gd name="connsiteX21" fmla="*/ 220123 w 339522"/>
                    <a:gd name="connsiteY21" fmla="*/ 442 h 1317661"/>
                    <a:gd name="connsiteX0" fmla="*/ 220123 w 348743"/>
                    <a:gd name="connsiteY0" fmla="*/ 442 h 1317661"/>
                    <a:gd name="connsiteX1" fmla="*/ 259486 w 348743"/>
                    <a:gd name="connsiteY1" fmla="*/ 34977 h 1317661"/>
                    <a:gd name="connsiteX2" fmla="*/ 276313 w 348743"/>
                    <a:gd name="connsiteY2" fmla="*/ 112193 h 1317661"/>
                    <a:gd name="connsiteX3" fmla="*/ 344905 w 348743"/>
                    <a:gd name="connsiteY3" fmla="*/ 77800 h 1317661"/>
                    <a:gd name="connsiteX4" fmla="*/ 333463 w 348743"/>
                    <a:gd name="connsiteY4" fmla="*/ 211948 h 1317661"/>
                    <a:gd name="connsiteX5" fmla="*/ 278330 w 348743"/>
                    <a:gd name="connsiteY5" fmla="*/ 319645 h 1317661"/>
                    <a:gd name="connsiteX6" fmla="*/ 244900 w 348743"/>
                    <a:gd name="connsiteY6" fmla="*/ 367595 h 1317661"/>
                    <a:gd name="connsiteX7" fmla="*/ 277689 w 348743"/>
                    <a:gd name="connsiteY7" fmla="*/ 1172526 h 1317661"/>
                    <a:gd name="connsiteX8" fmla="*/ 160064 w 348743"/>
                    <a:gd name="connsiteY8" fmla="*/ 1317661 h 1317661"/>
                    <a:gd name="connsiteX9" fmla="*/ 160065 w 348743"/>
                    <a:gd name="connsiteY9" fmla="*/ 1317660 h 1317661"/>
                    <a:gd name="connsiteX10" fmla="*/ 42440 w 348743"/>
                    <a:gd name="connsiteY10" fmla="*/ 1172525 h 1317661"/>
                    <a:gd name="connsiteX11" fmla="*/ 83670 w 348743"/>
                    <a:gd name="connsiteY11" fmla="*/ 380423 h 1317661"/>
                    <a:gd name="connsiteX12" fmla="*/ 81424 w 348743"/>
                    <a:gd name="connsiteY12" fmla="*/ 380500 h 1317661"/>
                    <a:gd name="connsiteX13" fmla="*/ 53741 w 348743"/>
                    <a:gd name="connsiteY13" fmla="*/ 373243 h 1317661"/>
                    <a:gd name="connsiteX14" fmla="*/ 4164 w 348743"/>
                    <a:gd name="connsiteY14" fmla="*/ 276123 h 1317661"/>
                    <a:gd name="connsiteX15" fmla="*/ 19380 w 348743"/>
                    <a:gd name="connsiteY15" fmla="*/ 105840 h 1317661"/>
                    <a:gd name="connsiteX16" fmla="*/ 55609 w 348743"/>
                    <a:gd name="connsiteY16" fmla="*/ 80993 h 1317661"/>
                    <a:gd name="connsiteX17" fmla="*/ 82873 w 348743"/>
                    <a:gd name="connsiteY17" fmla="*/ 48590 h 1317661"/>
                    <a:gd name="connsiteX18" fmla="*/ 122404 w 348743"/>
                    <a:gd name="connsiteY18" fmla="*/ 57379 h 1317661"/>
                    <a:gd name="connsiteX19" fmla="*/ 147872 w 348743"/>
                    <a:gd name="connsiteY19" fmla="*/ 22851 h 1317661"/>
                    <a:gd name="connsiteX20" fmla="*/ 190208 w 348743"/>
                    <a:gd name="connsiteY20" fmla="*/ 36083 h 1317661"/>
                    <a:gd name="connsiteX21" fmla="*/ 220123 w 348743"/>
                    <a:gd name="connsiteY21" fmla="*/ 442 h 1317661"/>
                    <a:gd name="connsiteX0" fmla="*/ 220123 w 348743"/>
                    <a:gd name="connsiteY0" fmla="*/ 442 h 1317661"/>
                    <a:gd name="connsiteX1" fmla="*/ 259486 w 348743"/>
                    <a:gd name="connsiteY1" fmla="*/ 34977 h 1317661"/>
                    <a:gd name="connsiteX2" fmla="*/ 276313 w 348743"/>
                    <a:gd name="connsiteY2" fmla="*/ 112193 h 1317661"/>
                    <a:gd name="connsiteX3" fmla="*/ 344905 w 348743"/>
                    <a:gd name="connsiteY3" fmla="*/ 77800 h 1317661"/>
                    <a:gd name="connsiteX4" fmla="*/ 333463 w 348743"/>
                    <a:gd name="connsiteY4" fmla="*/ 211948 h 1317661"/>
                    <a:gd name="connsiteX5" fmla="*/ 278330 w 348743"/>
                    <a:gd name="connsiteY5" fmla="*/ 319645 h 1317661"/>
                    <a:gd name="connsiteX6" fmla="*/ 244900 w 348743"/>
                    <a:gd name="connsiteY6" fmla="*/ 367595 h 1317661"/>
                    <a:gd name="connsiteX7" fmla="*/ 277689 w 348743"/>
                    <a:gd name="connsiteY7" fmla="*/ 1172526 h 1317661"/>
                    <a:gd name="connsiteX8" fmla="*/ 160064 w 348743"/>
                    <a:gd name="connsiteY8" fmla="*/ 1317661 h 1317661"/>
                    <a:gd name="connsiteX9" fmla="*/ 160065 w 348743"/>
                    <a:gd name="connsiteY9" fmla="*/ 1317660 h 1317661"/>
                    <a:gd name="connsiteX10" fmla="*/ 42440 w 348743"/>
                    <a:gd name="connsiteY10" fmla="*/ 1172525 h 1317661"/>
                    <a:gd name="connsiteX11" fmla="*/ 83670 w 348743"/>
                    <a:gd name="connsiteY11" fmla="*/ 380423 h 1317661"/>
                    <a:gd name="connsiteX12" fmla="*/ 81424 w 348743"/>
                    <a:gd name="connsiteY12" fmla="*/ 380500 h 1317661"/>
                    <a:gd name="connsiteX13" fmla="*/ 53741 w 348743"/>
                    <a:gd name="connsiteY13" fmla="*/ 373243 h 1317661"/>
                    <a:gd name="connsiteX14" fmla="*/ 4164 w 348743"/>
                    <a:gd name="connsiteY14" fmla="*/ 276123 h 1317661"/>
                    <a:gd name="connsiteX15" fmla="*/ 19380 w 348743"/>
                    <a:gd name="connsiteY15" fmla="*/ 105840 h 1317661"/>
                    <a:gd name="connsiteX16" fmla="*/ 55609 w 348743"/>
                    <a:gd name="connsiteY16" fmla="*/ 80993 h 1317661"/>
                    <a:gd name="connsiteX17" fmla="*/ 82873 w 348743"/>
                    <a:gd name="connsiteY17" fmla="*/ 48590 h 1317661"/>
                    <a:gd name="connsiteX18" fmla="*/ 122404 w 348743"/>
                    <a:gd name="connsiteY18" fmla="*/ 57379 h 1317661"/>
                    <a:gd name="connsiteX19" fmla="*/ 147872 w 348743"/>
                    <a:gd name="connsiteY19" fmla="*/ 22851 h 1317661"/>
                    <a:gd name="connsiteX20" fmla="*/ 190208 w 348743"/>
                    <a:gd name="connsiteY20" fmla="*/ 36083 h 1317661"/>
                    <a:gd name="connsiteX21" fmla="*/ 220123 w 348743"/>
                    <a:gd name="connsiteY21" fmla="*/ 442 h 1317661"/>
                    <a:gd name="connsiteX0" fmla="*/ 220123 w 348743"/>
                    <a:gd name="connsiteY0" fmla="*/ 442 h 1317661"/>
                    <a:gd name="connsiteX1" fmla="*/ 259486 w 348743"/>
                    <a:gd name="connsiteY1" fmla="*/ 34977 h 1317661"/>
                    <a:gd name="connsiteX2" fmla="*/ 276313 w 348743"/>
                    <a:gd name="connsiteY2" fmla="*/ 112193 h 1317661"/>
                    <a:gd name="connsiteX3" fmla="*/ 344905 w 348743"/>
                    <a:gd name="connsiteY3" fmla="*/ 77800 h 1317661"/>
                    <a:gd name="connsiteX4" fmla="*/ 333463 w 348743"/>
                    <a:gd name="connsiteY4" fmla="*/ 211948 h 1317661"/>
                    <a:gd name="connsiteX5" fmla="*/ 278330 w 348743"/>
                    <a:gd name="connsiteY5" fmla="*/ 319645 h 1317661"/>
                    <a:gd name="connsiteX6" fmla="*/ 244900 w 348743"/>
                    <a:gd name="connsiteY6" fmla="*/ 367595 h 1317661"/>
                    <a:gd name="connsiteX7" fmla="*/ 277689 w 348743"/>
                    <a:gd name="connsiteY7" fmla="*/ 1172526 h 1317661"/>
                    <a:gd name="connsiteX8" fmla="*/ 160064 w 348743"/>
                    <a:gd name="connsiteY8" fmla="*/ 1317661 h 1317661"/>
                    <a:gd name="connsiteX9" fmla="*/ 160065 w 348743"/>
                    <a:gd name="connsiteY9" fmla="*/ 1317660 h 1317661"/>
                    <a:gd name="connsiteX10" fmla="*/ 42440 w 348743"/>
                    <a:gd name="connsiteY10" fmla="*/ 1172525 h 1317661"/>
                    <a:gd name="connsiteX11" fmla="*/ 83670 w 348743"/>
                    <a:gd name="connsiteY11" fmla="*/ 380423 h 1317661"/>
                    <a:gd name="connsiteX12" fmla="*/ 81424 w 348743"/>
                    <a:gd name="connsiteY12" fmla="*/ 380500 h 1317661"/>
                    <a:gd name="connsiteX13" fmla="*/ 53741 w 348743"/>
                    <a:gd name="connsiteY13" fmla="*/ 373243 h 1317661"/>
                    <a:gd name="connsiteX14" fmla="*/ 4164 w 348743"/>
                    <a:gd name="connsiteY14" fmla="*/ 276123 h 1317661"/>
                    <a:gd name="connsiteX15" fmla="*/ 19380 w 348743"/>
                    <a:gd name="connsiteY15" fmla="*/ 105840 h 1317661"/>
                    <a:gd name="connsiteX16" fmla="*/ 55609 w 348743"/>
                    <a:gd name="connsiteY16" fmla="*/ 80993 h 1317661"/>
                    <a:gd name="connsiteX17" fmla="*/ 82873 w 348743"/>
                    <a:gd name="connsiteY17" fmla="*/ 48590 h 1317661"/>
                    <a:gd name="connsiteX18" fmla="*/ 122404 w 348743"/>
                    <a:gd name="connsiteY18" fmla="*/ 57379 h 1317661"/>
                    <a:gd name="connsiteX19" fmla="*/ 147872 w 348743"/>
                    <a:gd name="connsiteY19" fmla="*/ 22851 h 1317661"/>
                    <a:gd name="connsiteX20" fmla="*/ 190208 w 348743"/>
                    <a:gd name="connsiteY20" fmla="*/ 36083 h 1317661"/>
                    <a:gd name="connsiteX21" fmla="*/ 220123 w 348743"/>
                    <a:gd name="connsiteY21" fmla="*/ 442 h 1317661"/>
                    <a:gd name="connsiteX0" fmla="*/ 220123 w 352133"/>
                    <a:gd name="connsiteY0" fmla="*/ 442 h 1317661"/>
                    <a:gd name="connsiteX1" fmla="*/ 259486 w 352133"/>
                    <a:gd name="connsiteY1" fmla="*/ 34977 h 1317661"/>
                    <a:gd name="connsiteX2" fmla="*/ 276313 w 352133"/>
                    <a:gd name="connsiteY2" fmla="*/ 112193 h 1317661"/>
                    <a:gd name="connsiteX3" fmla="*/ 344905 w 352133"/>
                    <a:gd name="connsiteY3" fmla="*/ 77800 h 1317661"/>
                    <a:gd name="connsiteX4" fmla="*/ 333463 w 352133"/>
                    <a:gd name="connsiteY4" fmla="*/ 211948 h 1317661"/>
                    <a:gd name="connsiteX5" fmla="*/ 278330 w 352133"/>
                    <a:gd name="connsiteY5" fmla="*/ 319645 h 1317661"/>
                    <a:gd name="connsiteX6" fmla="*/ 244900 w 352133"/>
                    <a:gd name="connsiteY6" fmla="*/ 367595 h 1317661"/>
                    <a:gd name="connsiteX7" fmla="*/ 277689 w 352133"/>
                    <a:gd name="connsiteY7" fmla="*/ 1172526 h 1317661"/>
                    <a:gd name="connsiteX8" fmla="*/ 160064 w 352133"/>
                    <a:gd name="connsiteY8" fmla="*/ 1317661 h 1317661"/>
                    <a:gd name="connsiteX9" fmla="*/ 160065 w 352133"/>
                    <a:gd name="connsiteY9" fmla="*/ 1317660 h 1317661"/>
                    <a:gd name="connsiteX10" fmla="*/ 42440 w 352133"/>
                    <a:gd name="connsiteY10" fmla="*/ 1172525 h 1317661"/>
                    <a:gd name="connsiteX11" fmla="*/ 83670 w 352133"/>
                    <a:gd name="connsiteY11" fmla="*/ 380423 h 1317661"/>
                    <a:gd name="connsiteX12" fmla="*/ 81424 w 352133"/>
                    <a:gd name="connsiteY12" fmla="*/ 380500 h 1317661"/>
                    <a:gd name="connsiteX13" fmla="*/ 53741 w 352133"/>
                    <a:gd name="connsiteY13" fmla="*/ 373243 h 1317661"/>
                    <a:gd name="connsiteX14" fmla="*/ 4164 w 352133"/>
                    <a:gd name="connsiteY14" fmla="*/ 276123 h 1317661"/>
                    <a:gd name="connsiteX15" fmla="*/ 19380 w 352133"/>
                    <a:gd name="connsiteY15" fmla="*/ 105840 h 1317661"/>
                    <a:gd name="connsiteX16" fmla="*/ 55609 w 352133"/>
                    <a:gd name="connsiteY16" fmla="*/ 80993 h 1317661"/>
                    <a:gd name="connsiteX17" fmla="*/ 82873 w 352133"/>
                    <a:gd name="connsiteY17" fmla="*/ 48590 h 1317661"/>
                    <a:gd name="connsiteX18" fmla="*/ 122404 w 352133"/>
                    <a:gd name="connsiteY18" fmla="*/ 57379 h 1317661"/>
                    <a:gd name="connsiteX19" fmla="*/ 147872 w 352133"/>
                    <a:gd name="connsiteY19" fmla="*/ 22851 h 1317661"/>
                    <a:gd name="connsiteX20" fmla="*/ 190208 w 352133"/>
                    <a:gd name="connsiteY20" fmla="*/ 36083 h 1317661"/>
                    <a:gd name="connsiteX21" fmla="*/ 220123 w 352133"/>
                    <a:gd name="connsiteY21" fmla="*/ 442 h 1317661"/>
                    <a:gd name="connsiteX0" fmla="*/ 220123 w 353312"/>
                    <a:gd name="connsiteY0" fmla="*/ 442 h 1317661"/>
                    <a:gd name="connsiteX1" fmla="*/ 259486 w 353312"/>
                    <a:gd name="connsiteY1" fmla="*/ 34977 h 1317661"/>
                    <a:gd name="connsiteX2" fmla="*/ 276313 w 353312"/>
                    <a:gd name="connsiteY2" fmla="*/ 112193 h 1317661"/>
                    <a:gd name="connsiteX3" fmla="*/ 344905 w 353312"/>
                    <a:gd name="connsiteY3" fmla="*/ 77800 h 1317661"/>
                    <a:gd name="connsiteX4" fmla="*/ 333463 w 353312"/>
                    <a:gd name="connsiteY4" fmla="*/ 211948 h 1317661"/>
                    <a:gd name="connsiteX5" fmla="*/ 244900 w 353312"/>
                    <a:gd name="connsiteY5" fmla="*/ 367595 h 1317661"/>
                    <a:gd name="connsiteX6" fmla="*/ 277689 w 353312"/>
                    <a:gd name="connsiteY6" fmla="*/ 1172526 h 1317661"/>
                    <a:gd name="connsiteX7" fmla="*/ 160064 w 353312"/>
                    <a:gd name="connsiteY7" fmla="*/ 1317661 h 1317661"/>
                    <a:gd name="connsiteX8" fmla="*/ 160065 w 353312"/>
                    <a:gd name="connsiteY8" fmla="*/ 1317660 h 1317661"/>
                    <a:gd name="connsiteX9" fmla="*/ 42440 w 353312"/>
                    <a:gd name="connsiteY9" fmla="*/ 1172525 h 1317661"/>
                    <a:gd name="connsiteX10" fmla="*/ 83670 w 353312"/>
                    <a:gd name="connsiteY10" fmla="*/ 380423 h 1317661"/>
                    <a:gd name="connsiteX11" fmla="*/ 81424 w 353312"/>
                    <a:gd name="connsiteY11" fmla="*/ 380500 h 1317661"/>
                    <a:gd name="connsiteX12" fmla="*/ 53741 w 353312"/>
                    <a:gd name="connsiteY12" fmla="*/ 373243 h 1317661"/>
                    <a:gd name="connsiteX13" fmla="*/ 4164 w 353312"/>
                    <a:gd name="connsiteY13" fmla="*/ 276123 h 1317661"/>
                    <a:gd name="connsiteX14" fmla="*/ 19380 w 353312"/>
                    <a:gd name="connsiteY14" fmla="*/ 105840 h 1317661"/>
                    <a:gd name="connsiteX15" fmla="*/ 55609 w 353312"/>
                    <a:gd name="connsiteY15" fmla="*/ 80993 h 1317661"/>
                    <a:gd name="connsiteX16" fmla="*/ 82873 w 353312"/>
                    <a:gd name="connsiteY16" fmla="*/ 48590 h 1317661"/>
                    <a:gd name="connsiteX17" fmla="*/ 122404 w 353312"/>
                    <a:gd name="connsiteY17" fmla="*/ 57379 h 1317661"/>
                    <a:gd name="connsiteX18" fmla="*/ 147872 w 353312"/>
                    <a:gd name="connsiteY18" fmla="*/ 22851 h 1317661"/>
                    <a:gd name="connsiteX19" fmla="*/ 190208 w 353312"/>
                    <a:gd name="connsiteY19" fmla="*/ 36083 h 1317661"/>
                    <a:gd name="connsiteX20" fmla="*/ 220123 w 353312"/>
                    <a:gd name="connsiteY20" fmla="*/ 442 h 1317661"/>
                    <a:gd name="connsiteX0" fmla="*/ 220123 w 353312"/>
                    <a:gd name="connsiteY0" fmla="*/ 442 h 1317661"/>
                    <a:gd name="connsiteX1" fmla="*/ 259486 w 353312"/>
                    <a:gd name="connsiteY1" fmla="*/ 34977 h 1317661"/>
                    <a:gd name="connsiteX2" fmla="*/ 276313 w 353312"/>
                    <a:gd name="connsiteY2" fmla="*/ 112193 h 1317661"/>
                    <a:gd name="connsiteX3" fmla="*/ 344905 w 353312"/>
                    <a:gd name="connsiteY3" fmla="*/ 77800 h 1317661"/>
                    <a:gd name="connsiteX4" fmla="*/ 333463 w 353312"/>
                    <a:gd name="connsiteY4" fmla="*/ 211948 h 1317661"/>
                    <a:gd name="connsiteX5" fmla="*/ 244900 w 353312"/>
                    <a:gd name="connsiteY5" fmla="*/ 367595 h 1317661"/>
                    <a:gd name="connsiteX6" fmla="*/ 277689 w 353312"/>
                    <a:gd name="connsiteY6" fmla="*/ 1172526 h 1317661"/>
                    <a:gd name="connsiteX7" fmla="*/ 160064 w 353312"/>
                    <a:gd name="connsiteY7" fmla="*/ 1317661 h 1317661"/>
                    <a:gd name="connsiteX8" fmla="*/ 160065 w 353312"/>
                    <a:gd name="connsiteY8" fmla="*/ 1317660 h 1317661"/>
                    <a:gd name="connsiteX9" fmla="*/ 42440 w 353312"/>
                    <a:gd name="connsiteY9" fmla="*/ 1172525 h 1317661"/>
                    <a:gd name="connsiteX10" fmla="*/ 83670 w 353312"/>
                    <a:gd name="connsiteY10" fmla="*/ 380423 h 1317661"/>
                    <a:gd name="connsiteX11" fmla="*/ 81424 w 353312"/>
                    <a:gd name="connsiteY11" fmla="*/ 380500 h 1317661"/>
                    <a:gd name="connsiteX12" fmla="*/ 53741 w 353312"/>
                    <a:gd name="connsiteY12" fmla="*/ 373243 h 1317661"/>
                    <a:gd name="connsiteX13" fmla="*/ 4164 w 353312"/>
                    <a:gd name="connsiteY13" fmla="*/ 276123 h 1317661"/>
                    <a:gd name="connsiteX14" fmla="*/ 19380 w 353312"/>
                    <a:gd name="connsiteY14" fmla="*/ 105840 h 1317661"/>
                    <a:gd name="connsiteX15" fmla="*/ 55609 w 353312"/>
                    <a:gd name="connsiteY15" fmla="*/ 80993 h 1317661"/>
                    <a:gd name="connsiteX16" fmla="*/ 82873 w 353312"/>
                    <a:gd name="connsiteY16" fmla="*/ 48590 h 1317661"/>
                    <a:gd name="connsiteX17" fmla="*/ 122404 w 353312"/>
                    <a:gd name="connsiteY17" fmla="*/ 57379 h 1317661"/>
                    <a:gd name="connsiteX18" fmla="*/ 147872 w 353312"/>
                    <a:gd name="connsiteY18" fmla="*/ 22851 h 1317661"/>
                    <a:gd name="connsiteX19" fmla="*/ 190208 w 353312"/>
                    <a:gd name="connsiteY19" fmla="*/ 36083 h 1317661"/>
                    <a:gd name="connsiteX20" fmla="*/ 220123 w 353312"/>
                    <a:gd name="connsiteY20" fmla="*/ 442 h 1317661"/>
                    <a:gd name="connsiteX0" fmla="*/ 220123 w 353312"/>
                    <a:gd name="connsiteY0" fmla="*/ 442 h 1317661"/>
                    <a:gd name="connsiteX1" fmla="*/ 259486 w 353312"/>
                    <a:gd name="connsiteY1" fmla="*/ 34977 h 1317661"/>
                    <a:gd name="connsiteX2" fmla="*/ 276313 w 353312"/>
                    <a:gd name="connsiteY2" fmla="*/ 112193 h 1317661"/>
                    <a:gd name="connsiteX3" fmla="*/ 344905 w 353312"/>
                    <a:gd name="connsiteY3" fmla="*/ 77800 h 1317661"/>
                    <a:gd name="connsiteX4" fmla="*/ 333463 w 353312"/>
                    <a:gd name="connsiteY4" fmla="*/ 211948 h 1317661"/>
                    <a:gd name="connsiteX5" fmla="*/ 244900 w 353312"/>
                    <a:gd name="connsiteY5" fmla="*/ 367595 h 1317661"/>
                    <a:gd name="connsiteX6" fmla="*/ 277689 w 353312"/>
                    <a:gd name="connsiteY6" fmla="*/ 1172526 h 1317661"/>
                    <a:gd name="connsiteX7" fmla="*/ 160064 w 353312"/>
                    <a:gd name="connsiteY7" fmla="*/ 1317661 h 1317661"/>
                    <a:gd name="connsiteX8" fmla="*/ 160065 w 353312"/>
                    <a:gd name="connsiteY8" fmla="*/ 1317660 h 1317661"/>
                    <a:gd name="connsiteX9" fmla="*/ 42440 w 353312"/>
                    <a:gd name="connsiteY9" fmla="*/ 1172525 h 1317661"/>
                    <a:gd name="connsiteX10" fmla="*/ 81424 w 353312"/>
                    <a:gd name="connsiteY10" fmla="*/ 380500 h 1317661"/>
                    <a:gd name="connsiteX11" fmla="*/ 53741 w 353312"/>
                    <a:gd name="connsiteY11" fmla="*/ 373243 h 1317661"/>
                    <a:gd name="connsiteX12" fmla="*/ 4164 w 353312"/>
                    <a:gd name="connsiteY12" fmla="*/ 276123 h 1317661"/>
                    <a:gd name="connsiteX13" fmla="*/ 19380 w 353312"/>
                    <a:gd name="connsiteY13" fmla="*/ 105840 h 1317661"/>
                    <a:gd name="connsiteX14" fmla="*/ 55609 w 353312"/>
                    <a:gd name="connsiteY14" fmla="*/ 80993 h 1317661"/>
                    <a:gd name="connsiteX15" fmla="*/ 82873 w 353312"/>
                    <a:gd name="connsiteY15" fmla="*/ 48590 h 1317661"/>
                    <a:gd name="connsiteX16" fmla="*/ 122404 w 353312"/>
                    <a:gd name="connsiteY16" fmla="*/ 57379 h 1317661"/>
                    <a:gd name="connsiteX17" fmla="*/ 147872 w 353312"/>
                    <a:gd name="connsiteY17" fmla="*/ 22851 h 1317661"/>
                    <a:gd name="connsiteX18" fmla="*/ 190208 w 353312"/>
                    <a:gd name="connsiteY18" fmla="*/ 36083 h 1317661"/>
                    <a:gd name="connsiteX19" fmla="*/ 220123 w 353312"/>
                    <a:gd name="connsiteY19" fmla="*/ 442 h 1317661"/>
                    <a:gd name="connsiteX0" fmla="*/ 220123 w 353312"/>
                    <a:gd name="connsiteY0" fmla="*/ 442 h 1317661"/>
                    <a:gd name="connsiteX1" fmla="*/ 259486 w 353312"/>
                    <a:gd name="connsiteY1" fmla="*/ 34977 h 1317661"/>
                    <a:gd name="connsiteX2" fmla="*/ 276313 w 353312"/>
                    <a:gd name="connsiteY2" fmla="*/ 112193 h 1317661"/>
                    <a:gd name="connsiteX3" fmla="*/ 344905 w 353312"/>
                    <a:gd name="connsiteY3" fmla="*/ 77800 h 1317661"/>
                    <a:gd name="connsiteX4" fmla="*/ 333463 w 353312"/>
                    <a:gd name="connsiteY4" fmla="*/ 211948 h 1317661"/>
                    <a:gd name="connsiteX5" fmla="*/ 244900 w 353312"/>
                    <a:gd name="connsiteY5" fmla="*/ 367595 h 1317661"/>
                    <a:gd name="connsiteX6" fmla="*/ 277689 w 353312"/>
                    <a:gd name="connsiteY6" fmla="*/ 1172526 h 1317661"/>
                    <a:gd name="connsiteX7" fmla="*/ 160064 w 353312"/>
                    <a:gd name="connsiteY7" fmla="*/ 1317661 h 1317661"/>
                    <a:gd name="connsiteX8" fmla="*/ 160065 w 353312"/>
                    <a:gd name="connsiteY8" fmla="*/ 1317660 h 1317661"/>
                    <a:gd name="connsiteX9" fmla="*/ 42440 w 353312"/>
                    <a:gd name="connsiteY9" fmla="*/ 1172525 h 1317661"/>
                    <a:gd name="connsiteX10" fmla="*/ 81424 w 353312"/>
                    <a:gd name="connsiteY10" fmla="*/ 380500 h 1317661"/>
                    <a:gd name="connsiteX11" fmla="*/ 53741 w 353312"/>
                    <a:gd name="connsiteY11" fmla="*/ 373243 h 1317661"/>
                    <a:gd name="connsiteX12" fmla="*/ 4164 w 353312"/>
                    <a:gd name="connsiteY12" fmla="*/ 276123 h 1317661"/>
                    <a:gd name="connsiteX13" fmla="*/ 19380 w 353312"/>
                    <a:gd name="connsiteY13" fmla="*/ 105840 h 1317661"/>
                    <a:gd name="connsiteX14" fmla="*/ 55609 w 353312"/>
                    <a:gd name="connsiteY14" fmla="*/ 80993 h 1317661"/>
                    <a:gd name="connsiteX15" fmla="*/ 82873 w 353312"/>
                    <a:gd name="connsiteY15" fmla="*/ 48590 h 1317661"/>
                    <a:gd name="connsiteX16" fmla="*/ 122404 w 353312"/>
                    <a:gd name="connsiteY16" fmla="*/ 57379 h 1317661"/>
                    <a:gd name="connsiteX17" fmla="*/ 147872 w 353312"/>
                    <a:gd name="connsiteY17" fmla="*/ 22851 h 1317661"/>
                    <a:gd name="connsiteX18" fmla="*/ 190208 w 353312"/>
                    <a:gd name="connsiteY18" fmla="*/ 36083 h 1317661"/>
                    <a:gd name="connsiteX19" fmla="*/ 220123 w 353312"/>
                    <a:gd name="connsiteY19" fmla="*/ 442 h 1317661"/>
                    <a:gd name="connsiteX0" fmla="*/ 222181 w 355370"/>
                    <a:gd name="connsiteY0" fmla="*/ 442 h 1317661"/>
                    <a:gd name="connsiteX1" fmla="*/ 261544 w 355370"/>
                    <a:gd name="connsiteY1" fmla="*/ 34977 h 1317661"/>
                    <a:gd name="connsiteX2" fmla="*/ 278371 w 355370"/>
                    <a:gd name="connsiteY2" fmla="*/ 112193 h 1317661"/>
                    <a:gd name="connsiteX3" fmla="*/ 346963 w 355370"/>
                    <a:gd name="connsiteY3" fmla="*/ 77800 h 1317661"/>
                    <a:gd name="connsiteX4" fmla="*/ 335521 w 355370"/>
                    <a:gd name="connsiteY4" fmla="*/ 211948 h 1317661"/>
                    <a:gd name="connsiteX5" fmla="*/ 246958 w 355370"/>
                    <a:gd name="connsiteY5" fmla="*/ 367595 h 1317661"/>
                    <a:gd name="connsiteX6" fmla="*/ 279747 w 355370"/>
                    <a:gd name="connsiteY6" fmla="*/ 1172526 h 1317661"/>
                    <a:gd name="connsiteX7" fmla="*/ 162122 w 355370"/>
                    <a:gd name="connsiteY7" fmla="*/ 1317661 h 1317661"/>
                    <a:gd name="connsiteX8" fmla="*/ 162123 w 355370"/>
                    <a:gd name="connsiteY8" fmla="*/ 1317660 h 1317661"/>
                    <a:gd name="connsiteX9" fmla="*/ 44498 w 355370"/>
                    <a:gd name="connsiteY9" fmla="*/ 1172525 h 1317661"/>
                    <a:gd name="connsiteX10" fmla="*/ 83482 w 355370"/>
                    <a:gd name="connsiteY10" fmla="*/ 380500 h 1317661"/>
                    <a:gd name="connsiteX11" fmla="*/ 53595 w 355370"/>
                    <a:gd name="connsiteY11" fmla="*/ 354778 h 1317661"/>
                    <a:gd name="connsiteX12" fmla="*/ 6222 w 355370"/>
                    <a:gd name="connsiteY12" fmla="*/ 276123 h 1317661"/>
                    <a:gd name="connsiteX13" fmla="*/ 21438 w 355370"/>
                    <a:gd name="connsiteY13" fmla="*/ 105840 h 1317661"/>
                    <a:gd name="connsiteX14" fmla="*/ 57667 w 355370"/>
                    <a:gd name="connsiteY14" fmla="*/ 80993 h 1317661"/>
                    <a:gd name="connsiteX15" fmla="*/ 84931 w 355370"/>
                    <a:gd name="connsiteY15" fmla="*/ 48590 h 1317661"/>
                    <a:gd name="connsiteX16" fmla="*/ 124462 w 355370"/>
                    <a:gd name="connsiteY16" fmla="*/ 57379 h 1317661"/>
                    <a:gd name="connsiteX17" fmla="*/ 149930 w 355370"/>
                    <a:gd name="connsiteY17" fmla="*/ 22851 h 1317661"/>
                    <a:gd name="connsiteX18" fmla="*/ 192266 w 355370"/>
                    <a:gd name="connsiteY18" fmla="*/ 36083 h 1317661"/>
                    <a:gd name="connsiteX19" fmla="*/ 222181 w 355370"/>
                    <a:gd name="connsiteY19" fmla="*/ 442 h 1317661"/>
                    <a:gd name="connsiteX0" fmla="*/ 222181 w 355370"/>
                    <a:gd name="connsiteY0" fmla="*/ 442 h 1317661"/>
                    <a:gd name="connsiteX1" fmla="*/ 261544 w 355370"/>
                    <a:gd name="connsiteY1" fmla="*/ 34977 h 1317661"/>
                    <a:gd name="connsiteX2" fmla="*/ 278371 w 355370"/>
                    <a:gd name="connsiteY2" fmla="*/ 112193 h 1317661"/>
                    <a:gd name="connsiteX3" fmla="*/ 346963 w 355370"/>
                    <a:gd name="connsiteY3" fmla="*/ 77800 h 1317661"/>
                    <a:gd name="connsiteX4" fmla="*/ 335521 w 355370"/>
                    <a:gd name="connsiteY4" fmla="*/ 211948 h 1317661"/>
                    <a:gd name="connsiteX5" fmla="*/ 246958 w 355370"/>
                    <a:gd name="connsiteY5" fmla="*/ 367595 h 1317661"/>
                    <a:gd name="connsiteX6" fmla="*/ 279747 w 355370"/>
                    <a:gd name="connsiteY6" fmla="*/ 1172526 h 1317661"/>
                    <a:gd name="connsiteX7" fmla="*/ 162122 w 355370"/>
                    <a:gd name="connsiteY7" fmla="*/ 1317661 h 1317661"/>
                    <a:gd name="connsiteX8" fmla="*/ 162123 w 355370"/>
                    <a:gd name="connsiteY8" fmla="*/ 1317660 h 1317661"/>
                    <a:gd name="connsiteX9" fmla="*/ 44498 w 355370"/>
                    <a:gd name="connsiteY9" fmla="*/ 1172525 h 1317661"/>
                    <a:gd name="connsiteX10" fmla="*/ 83482 w 355370"/>
                    <a:gd name="connsiteY10" fmla="*/ 380500 h 1317661"/>
                    <a:gd name="connsiteX11" fmla="*/ 53595 w 355370"/>
                    <a:gd name="connsiteY11" fmla="*/ 354778 h 1317661"/>
                    <a:gd name="connsiteX12" fmla="*/ 6222 w 355370"/>
                    <a:gd name="connsiteY12" fmla="*/ 276123 h 1317661"/>
                    <a:gd name="connsiteX13" fmla="*/ 21438 w 355370"/>
                    <a:gd name="connsiteY13" fmla="*/ 105840 h 1317661"/>
                    <a:gd name="connsiteX14" fmla="*/ 57667 w 355370"/>
                    <a:gd name="connsiteY14" fmla="*/ 80993 h 1317661"/>
                    <a:gd name="connsiteX15" fmla="*/ 84931 w 355370"/>
                    <a:gd name="connsiteY15" fmla="*/ 48590 h 1317661"/>
                    <a:gd name="connsiteX16" fmla="*/ 124462 w 355370"/>
                    <a:gd name="connsiteY16" fmla="*/ 57379 h 1317661"/>
                    <a:gd name="connsiteX17" fmla="*/ 149930 w 355370"/>
                    <a:gd name="connsiteY17" fmla="*/ 22851 h 1317661"/>
                    <a:gd name="connsiteX18" fmla="*/ 192266 w 355370"/>
                    <a:gd name="connsiteY18" fmla="*/ 36083 h 1317661"/>
                    <a:gd name="connsiteX19" fmla="*/ 222181 w 355370"/>
                    <a:gd name="connsiteY19" fmla="*/ 442 h 1317661"/>
                    <a:gd name="connsiteX0" fmla="*/ 222181 w 355370"/>
                    <a:gd name="connsiteY0" fmla="*/ 442 h 1317661"/>
                    <a:gd name="connsiteX1" fmla="*/ 261544 w 355370"/>
                    <a:gd name="connsiteY1" fmla="*/ 34977 h 1317661"/>
                    <a:gd name="connsiteX2" fmla="*/ 278371 w 355370"/>
                    <a:gd name="connsiteY2" fmla="*/ 112193 h 1317661"/>
                    <a:gd name="connsiteX3" fmla="*/ 346963 w 355370"/>
                    <a:gd name="connsiteY3" fmla="*/ 77800 h 1317661"/>
                    <a:gd name="connsiteX4" fmla="*/ 335521 w 355370"/>
                    <a:gd name="connsiteY4" fmla="*/ 211948 h 1317661"/>
                    <a:gd name="connsiteX5" fmla="*/ 246958 w 355370"/>
                    <a:gd name="connsiteY5" fmla="*/ 367595 h 1317661"/>
                    <a:gd name="connsiteX6" fmla="*/ 279747 w 355370"/>
                    <a:gd name="connsiteY6" fmla="*/ 1172526 h 1317661"/>
                    <a:gd name="connsiteX7" fmla="*/ 162122 w 355370"/>
                    <a:gd name="connsiteY7" fmla="*/ 1317661 h 1317661"/>
                    <a:gd name="connsiteX8" fmla="*/ 162123 w 355370"/>
                    <a:gd name="connsiteY8" fmla="*/ 1317660 h 1317661"/>
                    <a:gd name="connsiteX9" fmla="*/ 44498 w 355370"/>
                    <a:gd name="connsiteY9" fmla="*/ 1172525 h 1317661"/>
                    <a:gd name="connsiteX10" fmla="*/ 83482 w 355370"/>
                    <a:gd name="connsiteY10" fmla="*/ 380500 h 1317661"/>
                    <a:gd name="connsiteX11" fmla="*/ 53595 w 355370"/>
                    <a:gd name="connsiteY11" fmla="*/ 354778 h 1317661"/>
                    <a:gd name="connsiteX12" fmla="*/ 6222 w 355370"/>
                    <a:gd name="connsiteY12" fmla="*/ 276123 h 1317661"/>
                    <a:gd name="connsiteX13" fmla="*/ 21438 w 355370"/>
                    <a:gd name="connsiteY13" fmla="*/ 105840 h 1317661"/>
                    <a:gd name="connsiteX14" fmla="*/ 57667 w 355370"/>
                    <a:gd name="connsiteY14" fmla="*/ 80993 h 1317661"/>
                    <a:gd name="connsiteX15" fmla="*/ 84931 w 355370"/>
                    <a:gd name="connsiteY15" fmla="*/ 48590 h 1317661"/>
                    <a:gd name="connsiteX16" fmla="*/ 124462 w 355370"/>
                    <a:gd name="connsiteY16" fmla="*/ 57379 h 1317661"/>
                    <a:gd name="connsiteX17" fmla="*/ 149930 w 355370"/>
                    <a:gd name="connsiteY17" fmla="*/ 22851 h 1317661"/>
                    <a:gd name="connsiteX18" fmla="*/ 192266 w 355370"/>
                    <a:gd name="connsiteY18" fmla="*/ 36083 h 1317661"/>
                    <a:gd name="connsiteX19" fmla="*/ 222181 w 355370"/>
                    <a:gd name="connsiteY19" fmla="*/ 442 h 1317661"/>
                    <a:gd name="connsiteX0" fmla="*/ 221603 w 354792"/>
                    <a:gd name="connsiteY0" fmla="*/ 442 h 1317661"/>
                    <a:gd name="connsiteX1" fmla="*/ 260966 w 354792"/>
                    <a:gd name="connsiteY1" fmla="*/ 34977 h 1317661"/>
                    <a:gd name="connsiteX2" fmla="*/ 277793 w 354792"/>
                    <a:gd name="connsiteY2" fmla="*/ 112193 h 1317661"/>
                    <a:gd name="connsiteX3" fmla="*/ 346385 w 354792"/>
                    <a:gd name="connsiteY3" fmla="*/ 77800 h 1317661"/>
                    <a:gd name="connsiteX4" fmla="*/ 334943 w 354792"/>
                    <a:gd name="connsiteY4" fmla="*/ 211948 h 1317661"/>
                    <a:gd name="connsiteX5" fmla="*/ 246380 w 354792"/>
                    <a:gd name="connsiteY5" fmla="*/ 367595 h 1317661"/>
                    <a:gd name="connsiteX6" fmla="*/ 279169 w 354792"/>
                    <a:gd name="connsiteY6" fmla="*/ 1172526 h 1317661"/>
                    <a:gd name="connsiteX7" fmla="*/ 161544 w 354792"/>
                    <a:gd name="connsiteY7" fmla="*/ 1317661 h 1317661"/>
                    <a:gd name="connsiteX8" fmla="*/ 161545 w 354792"/>
                    <a:gd name="connsiteY8" fmla="*/ 1317660 h 1317661"/>
                    <a:gd name="connsiteX9" fmla="*/ 43920 w 354792"/>
                    <a:gd name="connsiteY9" fmla="*/ 1172525 h 1317661"/>
                    <a:gd name="connsiteX10" fmla="*/ 82904 w 354792"/>
                    <a:gd name="connsiteY10" fmla="*/ 380500 h 1317661"/>
                    <a:gd name="connsiteX11" fmla="*/ 44201 w 354792"/>
                    <a:gd name="connsiteY11" fmla="*/ 353624 h 1317661"/>
                    <a:gd name="connsiteX12" fmla="*/ 5644 w 354792"/>
                    <a:gd name="connsiteY12" fmla="*/ 276123 h 1317661"/>
                    <a:gd name="connsiteX13" fmla="*/ 20860 w 354792"/>
                    <a:gd name="connsiteY13" fmla="*/ 105840 h 1317661"/>
                    <a:gd name="connsiteX14" fmla="*/ 57089 w 354792"/>
                    <a:gd name="connsiteY14" fmla="*/ 80993 h 1317661"/>
                    <a:gd name="connsiteX15" fmla="*/ 84353 w 354792"/>
                    <a:gd name="connsiteY15" fmla="*/ 48590 h 1317661"/>
                    <a:gd name="connsiteX16" fmla="*/ 123884 w 354792"/>
                    <a:gd name="connsiteY16" fmla="*/ 57379 h 1317661"/>
                    <a:gd name="connsiteX17" fmla="*/ 149352 w 354792"/>
                    <a:gd name="connsiteY17" fmla="*/ 22851 h 1317661"/>
                    <a:gd name="connsiteX18" fmla="*/ 191688 w 354792"/>
                    <a:gd name="connsiteY18" fmla="*/ 36083 h 1317661"/>
                    <a:gd name="connsiteX19" fmla="*/ 221603 w 354792"/>
                    <a:gd name="connsiteY19" fmla="*/ 442 h 1317661"/>
                    <a:gd name="connsiteX0" fmla="*/ 221603 w 354792"/>
                    <a:gd name="connsiteY0" fmla="*/ 442 h 1317661"/>
                    <a:gd name="connsiteX1" fmla="*/ 260966 w 354792"/>
                    <a:gd name="connsiteY1" fmla="*/ 34977 h 1317661"/>
                    <a:gd name="connsiteX2" fmla="*/ 277793 w 354792"/>
                    <a:gd name="connsiteY2" fmla="*/ 112193 h 1317661"/>
                    <a:gd name="connsiteX3" fmla="*/ 346385 w 354792"/>
                    <a:gd name="connsiteY3" fmla="*/ 77800 h 1317661"/>
                    <a:gd name="connsiteX4" fmla="*/ 334943 w 354792"/>
                    <a:gd name="connsiteY4" fmla="*/ 211948 h 1317661"/>
                    <a:gd name="connsiteX5" fmla="*/ 246380 w 354792"/>
                    <a:gd name="connsiteY5" fmla="*/ 367595 h 1317661"/>
                    <a:gd name="connsiteX6" fmla="*/ 279169 w 354792"/>
                    <a:gd name="connsiteY6" fmla="*/ 1172526 h 1317661"/>
                    <a:gd name="connsiteX7" fmla="*/ 161544 w 354792"/>
                    <a:gd name="connsiteY7" fmla="*/ 1317661 h 1317661"/>
                    <a:gd name="connsiteX8" fmla="*/ 161545 w 354792"/>
                    <a:gd name="connsiteY8" fmla="*/ 1317660 h 1317661"/>
                    <a:gd name="connsiteX9" fmla="*/ 43920 w 354792"/>
                    <a:gd name="connsiteY9" fmla="*/ 1172525 h 1317661"/>
                    <a:gd name="connsiteX10" fmla="*/ 82904 w 354792"/>
                    <a:gd name="connsiteY10" fmla="*/ 380500 h 1317661"/>
                    <a:gd name="connsiteX11" fmla="*/ 44201 w 354792"/>
                    <a:gd name="connsiteY11" fmla="*/ 353624 h 1317661"/>
                    <a:gd name="connsiteX12" fmla="*/ 5644 w 354792"/>
                    <a:gd name="connsiteY12" fmla="*/ 276123 h 1317661"/>
                    <a:gd name="connsiteX13" fmla="*/ 20860 w 354792"/>
                    <a:gd name="connsiteY13" fmla="*/ 105840 h 1317661"/>
                    <a:gd name="connsiteX14" fmla="*/ 57089 w 354792"/>
                    <a:gd name="connsiteY14" fmla="*/ 80993 h 1317661"/>
                    <a:gd name="connsiteX15" fmla="*/ 84353 w 354792"/>
                    <a:gd name="connsiteY15" fmla="*/ 48590 h 1317661"/>
                    <a:gd name="connsiteX16" fmla="*/ 123884 w 354792"/>
                    <a:gd name="connsiteY16" fmla="*/ 57379 h 1317661"/>
                    <a:gd name="connsiteX17" fmla="*/ 149352 w 354792"/>
                    <a:gd name="connsiteY17" fmla="*/ 22851 h 1317661"/>
                    <a:gd name="connsiteX18" fmla="*/ 191688 w 354792"/>
                    <a:gd name="connsiteY18" fmla="*/ 36083 h 1317661"/>
                    <a:gd name="connsiteX19" fmla="*/ 221603 w 354792"/>
                    <a:gd name="connsiteY19" fmla="*/ 442 h 1317661"/>
                    <a:gd name="connsiteX0" fmla="*/ 218900 w 352089"/>
                    <a:gd name="connsiteY0" fmla="*/ 442 h 1317661"/>
                    <a:gd name="connsiteX1" fmla="*/ 258263 w 352089"/>
                    <a:gd name="connsiteY1" fmla="*/ 34977 h 1317661"/>
                    <a:gd name="connsiteX2" fmla="*/ 275090 w 352089"/>
                    <a:gd name="connsiteY2" fmla="*/ 112193 h 1317661"/>
                    <a:gd name="connsiteX3" fmla="*/ 343682 w 352089"/>
                    <a:gd name="connsiteY3" fmla="*/ 77800 h 1317661"/>
                    <a:gd name="connsiteX4" fmla="*/ 332240 w 352089"/>
                    <a:gd name="connsiteY4" fmla="*/ 211948 h 1317661"/>
                    <a:gd name="connsiteX5" fmla="*/ 243677 w 352089"/>
                    <a:gd name="connsiteY5" fmla="*/ 367595 h 1317661"/>
                    <a:gd name="connsiteX6" fmla="*/ 276466 w 352089"/>
                    <a:gd name="connsiteY6" fmla="*/ 1172526 h 1317661"/>
                    <a:gd name="connsiteX7" fmla="*/ 158841 w 352089"/>
                    <a:gd name="connsiteY7" fmla="*/ 1317661 h 1317661"/>
                    <a:gd name="connsiteX8" fmla="*/ 158842 w 352089"/>
                    <a:gd name="connsiteY8" fmla="*/ 1317660 h 1317661"/>
                    <a:gd name="connsiteX9" fmla="*/ 41217 w 352089"/>
                    <a:gd name="connsiteY9" fmla="*/ 1172525 h 1317661"/>
                    <a:gd name="connsiteX10" fmla="*/ 80201 w 352089"/>
                    <a:gd name="connsiteY10" fmla="*/ 380500 h 1317661"/>
                    <a:gd name="connsiteX11" fmla="*/ 41498 w 352089"/>
                    <a:gd name="connsiteY11" fmla="*/ 353624 h 1317661"/>
                    <a:gd name="connsiteX12" fmla="*/ 737 w 352089"/>
                    <a:gd name="connsiteY12" fmla="*/ 236884 h 1317661"/>
                    <a:gd name="connsiteX13" fmla="*/ 18157 w 352089"/>
                    <a:gd name="connsiteY13" fmla="*/ 105840 h 1317661"/>
                    <a:gd name="connsiteX14" fmla="*/ 54386 w 352089"/>
                    <a:gd name="connsiteY14" fmla="*/ 80993 h 1317661"/>
                    <a:gd name="connsiteX15" fmla="*/ 81650 w 352089"/>
                    <a:gd name="connsiteY15" fmla="*/ 48590 h 1317661"/>
                    <a:gd name="connsiteX16" fmla="*/ 121181 w 352089"/>
                    <a:gd name="connsiteY16" fmla="*/ 57379 h 1317661"/>
                    <a:gd name="connsiteX17" fmla="*/ 146649 w 352089"/>
                    <a:gd name="connsiteY17" fmla="*/ 22851 h 1317661"/>
                    <a:gd name="connsiteX18" fmla="*/ 188985 w 352089"/>
                    <a:gd name="connsiteY18" fmla="*/ 36083 h 1317661"/>
                    <a:gd name="connsiteX19" fmla="*/ 218900 w 352089"/>
                    <a:gd name="connsiteY19" fmla="*/ 442 h 1317661"/>
                    <a:gd name="connsiteX0" fmla="*/ 220365 w 353554"/>
                    <a:gd name="connsiteY0" fmla="*/ 442 h 1317661"/>
                    <a:gd name="connsiteX1" fmla="*/ 259728 w 353554"/>
                    <a:gd name="connsiteY1" fmla="*/ 34977 h 1317661"/>
                    <a:gd name="connsiteX2" fmla="*/ 276555 w 353554"/>
                    <a:gd name="connsiteY2" fmla="*/ 112193 h 1317661"/>
                    <a:gd name="connsiteX3" fmla="*/ 345147 w 353554"/>
                    <a:gd name="connsiteY3" fmla="*/ 77800 h 1317661"/>
                    <a:gd name="connsiteX4" fmla="*/ 333705 w 353554"/>
                    <a:gd name="connsiteY4" fmla="*/ 211948 h 1317661"/>
                    <a:gd name="connsiteX5" fmla="*/ 245142 w 353554"/>
                    <a:gd name="connsiteY5" fmla="*/ 367595 h 1317661"/>
                    <a:gd name="connsiteX6" fmla="*/ 277931 w 353554"/>
                    <a:gd name="connsiteY6" fmla="*/ 1172526 h 1317661"/>
                    <a:gd name="connsiteX7" fmla="*/ 160306 w 353554"/>
                    <a:gd name="connsiteY7" fmla="*/ 1317661 h 1317661"/>
                    <a:gd name="connsiteX8" fmla="*/ 160307 w 353554"/>
                    <a:gd name="connsiteY8" fmla="*/ 1317660 h 1317661"/>
                    <a:gd name="connsiteX9" fmla="*/ 42682 w 353554"/>
                    <a:gd name="connsiteY9" fmla="*/ 1172525 h 1317661"/>
                    <a:gd name="connsiteX10" fmla="*/ 81666 w 353554"/>
                    <a:gd name="connsiteY10" fmla="*/ 380500 h 1317661"/>
                    <a:gd name="connsiteX11" fmla="*/ 42963 w 353554"/>
                    <a:gd name="connsiteY11" fmla="*/ 353624 h 1317661"/>
                    <a:gd name="connsiteX12" fmla="*/ 2202 w 353554"/>
                    <a:gd name="connsiteY12" fmla="*/ 236884 h 1317661"/>
                    <a:gd name="connsiteX13" fmla="*/ 10806 w 353554"/>
                    <a:gd name="connsiteY13" fmla="*/ 101224 h 1317661"/>
                    <a:gd name="connsiteX14" fmla="*/ 55851 w 353554"/>
                    <a:gd name="connsiteY14" fmla="*/ 80993 h 1317661"/>
                    <a:gd name="connsiteX15" fmla="*/ 83115 w 353554"/>
                    <a:gd name="connsiteY15" fmla="*/ 48590 h 1317661"/>
                    <a:gd name="connsiteX16" fmla="*/ 122646 w 353554"/>
                    <a:gd name="connsiteY16" fmla="*/ 57379 h 1317661"/>
                    <a:gd name="connsiteX17" fmla="*/ 148114 w 353554"/>
                    <a:gd name="connsiteY17" fmla="*/ 22851 h 1317661"/>
                    <a:gd name="connsiteX18" fmla="*/ 190450 w 353554"/>
                    <a:gd name="connsiteY18" fmla="*/ 36083 h 1317661"/>
                    <a:gd name="connsiteX19" fmla="*/ 220365 w 353554"/>
                    <a:gd name="connsiteY19" fmla="*/ 442 h 1317661"/>
                    <a:gd name="connsiteX0" fmla="*/ 222626 w 355815"/>
                    <a:gd name="connsiteY0" fmla="*/ 442 h 1317661"/>
                    <a:gd name="connsiteX1" fmla="*/ 261989 w 355815"/>
                    <a:gd name="connsiteY1" fmla="*/ 34977 h 1317661"/>
                    <a:gd name="connsiteX2" fmla="*/ 278816 w 355815"/>
                    <a:gd name="connsiteY2" fmla="*/ 112193 h 1317661"/>
                    <a:gd name="connsiteX3" fmla="*/ 347408 w 355815"/>
                    <a:gd name="connsiteY3" fmla="*/ 77800 h 1317661"/>
                    <a:gd name="connsiteX4" fmla="*/ 335966 w 355815"/>
                    <a:gd name="connsiteY4" fmla="*/ 211948 h 1317661"/>
                    <a:gd name="connsiteX5" fmla="*/ 247403 w 355815"/>
                    <a:gd name="connsiteY5" fmla="*/ 367595 h 1317661"/>
                    <a:gd name="connsiteX6" fmla="*/ 280192 w 355815"/>
                    <a:gd name="connsiteY6" fmla="*/ 1172526 h 1317661"/>
                    <a:gd name="connsiteX7" fmla="*/ 162567 w 355815"/>
                    <a:gd name="connsiteY7" fmla="*/ 1317661 h 1317661"/>
                    <a:gd name="connsiteX8" fmla="*/ 162568 w 355815"/>
                    <a:gd name="connsiteY8" fmla="*/ 1317660 h 1317661"/>
                    <a:gd name="connsiteX9" fmla="*/ 44943 w 355815"/>
                    <a:gd name="connsiteY9" fmla="*/ 1172525 h 1317661"/>
                    <a:gd name="connsiteX10" fmla="*/ 83927 w 355815"/>
                    <a:gd name="connsiteY10" fmla="*/ 380500 h 1317661"/>
                    <a:gd name="connsiteX11" fmla="*/ 45224 w 355815"/>
                    <a:gd name="connsiteY11" fmla="*/ 353624 h 1317661"/>
                    <a:gd name="connsiteX12" fmla="*/ 4463 w 355815"/>
                    <a:gd name="connsiteY12" fmla="*/ 236884 h 1317661"/>
                    <a:gd name="connsiteX13" fmla="*/ 13067 w 355815"/>
                    <a:gd name="connsiteY13" fmla="*/ 101224 h 1317661"/>
                    <a:gd name="connsiteX14" fmla="*/ 58112 w 355815"/>
                    <a:gd name="connsiteY14" fmla="*/ 80993 h 1317661"/>
                    <a:gd name="connsiteX15" fmla="*/ 85376 w 355815"/>
                    <a:gd name="connsiteY15" fmla="*/ 48590 h 1317661"/>
                    <a:gd name="connsiteX16" fmla="*/ 124907 w 355815"/>
                    <a:gd name="connsiteY16" fmla="*/ 57379 h 1317661"/>
                    <a:gd name="connsiteX17" fmla="*/ 150375 w 355815"/>
                    <a:gd name="connsiteY17" fmla="*/ 22851 h 1317661"/>
                    <a:gd name="connsiteX18" fmla="*/ 192711 w 355815"/>
                    <a:gd name="connsiteY18" fmla="*/ 36083 h 1317661"/>
                    <a:gd name="connsiteX19" fmla="*/ 222626 w 355815"/>
                    <a:gd name="connsiteY19" fmla="*/ 442 h 1317661"/>
                    <a:gd name="connsiteX0" fmla="*/ 220434 w 353623"/>
                    <a:gd name="connsiteY0" fmla="*/ 442 h 1317661"/>
                    <a:gd name="connsiteX1" fmla="*/ 259797 w 353623"/>
                    <a:gd name="connsiteY1" fmla="*/ 34977 h 1317661"/>
                    <a:gd name="connsiteX2" fmla="*/ 276624 w 353623"/>
                    <a:gd name="connsiteY2" fmla="*/ 112193 h 1317661"/>
                    <a:gd name="connsiteX3" fmla="*/ 345216 w 353623"/>
                    <a:gd name="connsiteY3" fmla="*/ 77800 h 1317661"/>
                    <a:gd name="connsiteX4" fmla="*/ 333774 w 353623"/>
                    <a:gd name="connsiteY4" fmla="*/ 211948 h 1317661"/>
                    <a:gd name="connsiteX5" fmla="*/ 245211 w 353623"/>
                    <a:gd name="connsiteY5" fmla="*/ 367595 h 1317661"/>
                    <a:gd name="connsiteX6" fmla="*/ 278000 w 353623"/>
                    <a:gd name="connsiteY6" fmla="*/ 1172526 h 1317661"/>
                    <a:gd name="connsiteX7" fmla="*/ 160375 w 353623"/>
                    <a:gd name="connsiteY7" fmla="*/ 1317661 h 1317661"/>
                    <a:gd name="connsiteX8" fmla="*/ 160376 w 353623"/>
                    <a:gd name="connsiteY8" fmla="*/ 1317660 h 1317661"/>
                    <a:gd name="connsiteX9" fmla="*/ 42751 w 353623"/>
                    <a:gd name="connsiteY9" fmla="*/ 1172525 h 1317661"/>
                    <a:gd name="connsiteX10" fmla="*/ 81735 w 353623"/>
                    <a:gd name="connsiteY10" fmla="*/ 380500 h 1317661"/>
                    <a:gd name="connsiteX11" fmla="*/ 43032 w 353623"/>
                    <a:gd name="connsiteY11" fmla="*/ 353624 h 1317661"/>
                    <a:gd name="connsiteX12" fmla="*/ 2271 w 353623"/>
                    <a:gd name="connsiteY12" fmla="*/ 236884 h 1317661"/>
                    <a:gd name="connsiteX13" fmla="*/ 16385 w 353623"/>
                    <a:gd name="connsiteY13" fmla="*/ 89683 h 1317661"/>
                    <a:gd name="connsiteX14" fmla="*/ 55920 w 353623"/>
                    <a:gd name="connsiteY14" fmla="*/ 80993 h 1317661"/>
                    <a:gd name="connsiteX15" fmla="*/ 83184 w 353623"/>
                    <a:gd name="connsiteY15" fmla="*/ 48590 h 1317661"/>
                    <a:gd name="connsiteX16" fmla="*/ 122715 w 353623"/>
                    <a:gd name="connsiteY16" fmla="*/ 57379 h 1317661"/>
                    <a:gd name="connsiteX17" fmla="*/ 148183 w 353623"/>
                    <a:gd name="connsiteY17" fmla="*/ 22851 h 1317661"/>
                    <a:gd name="connsiteX18" fmla="*/ 190519 w 353623"/>
                    <a:gd name="connsiteY18" fmla="*/ 36083 h 1317661"/>
                    <a:gd name="connsiteX19" fmla="*/ 220434 w 353623"/>
                    <a:gd name="connsiteY19" fmla="*/ 442 h 1317661"/>
                    <a:gd name="connsiteX0" fmla="*/ 219340 w 352529"/>
                    <a:gd name="connsiteY0" fmla="*/ 442 h 1317661"/>
                    <a:gd name="connsiteX1" fmla="*/ 258703 w 352529"/>
                    <a:gd name="connsiteY1" fmla="*/ 34977 h 1317661"/>
                    <a:gd name="connsiteX2" fmla="*/ 275530 w 352529"/>
                    <a:gd name="connsiteY2" fmla="*/ 112193 h 1317661"/>
                    <a:gd name="connsiteX3" fmla="*/ 344122 w 352529"/>
                    <a:gd name="connsiteY3" fmla="*/ 77800 h 1317661"/>
                    <a:gd name="connsiteX4" fmla="*/ 332680 w 352529"/>
                    <a:gd name="connsiteY4" fmla="*/ 211948 h 1317661"/>
                    <a:gd name="connsiteX5" fmla="*/ 244117 w 352529"/>
                    <a:gd name="connsiteY5" fmla="*/ 367595 h 1317661"/>
                    <a:gd name="connsiteX6" fmla="*/ 276906 w 352529"/>
                    <a:gd name="connsiteY6" fmla="*/ 1172526 h 1317661"/>
                    <a:gd name="connsiteX7" fmla="*/ 159281 w 352529"/>
                    <a:gd name="connsiteY7" fmla="*/ 1317661 h 1317661"/>
                    <a:gd name="connsiteX8" fmla="*/ 159282 w 352529"/>
                    <a:gd name="connsiteY8" fmla="*/ 1317660 h 1317661"/>
                    <a:gd name="connsiteX9" fmla="*/ 41657 w 352529"/>
                    <a:gd name="connsiteY9" fmla="*/ 1172525 h 1317661"/>
                    <a:gd name="connsiteX10" fmla="*/ 80641 w 352529"/>
                    <a:gd name="connsiteY10" fmla="*/ 380500 h 1317661"/>
                    <a:gd name="connsiteX11" fmla="*/ 41938 w 352529"/>
                    <a:gd name="connsiteY11" fmla="*/ 353624 h 1317661"/>
                    <a:gd name="connsiteX12" fmla="*/ 1177 w 352529"/>
                    <a:gd name="connsiteY12" fmla="*/ 236884 h 1317661"/>
                    <a:gd name="connsiteX13" fmla="*/ 15291 w 352529"/>
                    <a:gd name="connsiteY13" fmla="*/ 89683 h 1317661"/>
                    <a:gd name="connsiteX14" fmla="*/ 59234 w 352529"/>
                    <a:gd name="connsiteY14" fmla="*/ 79838 h 1317661"/>
                    <a:gd name="connsiteX15" fmla="*/ 82090 w 352529"/>
                    <a:gd name="connsiteY15" fmla="*/ 48590 h 1317661"/>
                    <a:gd name="connsiteX16" fmla="*/ 121621 w 352529"/>
                    <a:gd name="connsiteY16" fmla="*/ 57379 h 1317661"/>
                    <a:gd name="connsiteX17" fmla="*/ 147089 w 352529"/>
                    <a:gd name="connsiteY17" fmla="*/ 22851 h 1317661"/>
                    <a:gd name="connsiteX18" fmla="*/ 189425 w 352529"/>
                    <a:gd name="connsiteY18" fmla="*/ 36083 h 1317661"/>
                    <a:gd name="connsiteX19" fmla="*/ 219340 w 352529"/>
                    <a:gd name="connsiteY19" fmla="*/ 442 h 1317661"/>
                    <a:gd name="connsiteX0" fmla="*/ 221398 w 354587"/>
                    <a:gd name="connsiteY0" fmla="*/ 442 h 1317661"/>
                    <a:gd name="connsiteX1" fmla="*/ 260761 w 354587"/>
                    <a:gd name="connsiteY1" fmla="*/ 34977 h 1317661"/>
                    <a:gd name="connsiteX2" fmla="*/ 277588 w 354587"/>
                    <a:gd name="connsiteY2" fmla="*/ 112193 h 1317661"/>
                    <a:gd name="connsiteX3" fmla="*/ 346180 w 354587"/>
                    <a:gd name="connsiteY3" fmla="*/ 77800 h 1317661"/>
                    <a:gd name="connsiteX4" fmla="*/ 334738 w 354587"/>
                    <a:gd name="connsiteY4" fmla="*/ 211948 h 1317661"/>
                    <a:gd name="connsiteX5" fmla="*/ 246175 w 354587"/>
                    <a:gd name="connsiteY5" fmla="*/ 367595 h 1317661"/>
                    <a:gd name="connsiteX6" fmla="*/ 278964 w 354587"/>
                    <a:gd name="connsiteY6" fmla="*/ 1172526 h 1317661"/>
                    <a:gd name="connsiteX7" fmla="*/ 161339 w 354587"/>
                    <a:gd name="connsiteY7" fmla="*/ 1317661 h 1317661"/>
                    <a:gd name="connsiteX8" fmla="*/ 161340 w 354587"/>
                    <a:gd name="connsiteY8" fmla="*/ 1317660 h 1317661"/>
                    <a:gd name="connsiteX9" fmla="*/ 43715 w 354587"/>
                    <a:gd name="connsiteY9" fmla="*/ 1172525 h 1317661"/>
                    <a:gd name="connsiteX10" fmla="*/ 82699 w 354587"/>
                    <a:gd name="connsiteY10" fmla="*/ 380500 h 1317661"/>
                    <a:gd name="connsiteX11" fmla="*/ 43996 w 354587"/>
                    <a:gd name="connsiteY11" fmla="*/ 353624 h 1317661"/>
                    <a:gd name="connsiteX12" fmla="*/ 3235 w 354587"/>
                    <a:gd name="connsiteY12" fmla="*/ 236884 h 1317661"/>
                    <a:gd name="connsiteX13" fmla="*/ 17349 w 354587"/>
                    <a:gd name="connsiteY13" fmla="*/ 89683 h 1317661"/>
                    <a:gd name="connsiteX14" fmla="*/ 61292 w 354587"/>
                    <a:gd name="connsiteY14" fmla="*/ 79838 h 1317661"/>
                    <a:gd name="connsiteX15" fmla="*/ 84148 w 354587"/>
                    <a:gd name="connsiteY15" fmla="*/ 48590 h 1317661"/>
                    <a:gd name="connsiteX16" fmla="*/ 123679 w 354587"/>
                    <a:gd name="connsiteY16" fmla="*/ 57379 h 1317661"/>
                    <a:gd name="connsiteX17" fmla="*/ 149147 w 354587"/>
                    <a:gd name="connsiteY17" fmla="*/ 22851 h 1317661"/>
                    <a:gd name="connsiteX18" fmla="*/ 191483 w 354587"/>
                    <a:gd name="connsiteY18" fmla="*/ 36083 h 1317661"/>
                    <a:gd name="connsiteX19" fmla="*/ 221398 w 354587"/>
                    <a:gd name="connsiteY19" fmla="*/ 442 h 1317661"/>
                    <a:gd name="connsiteX0" fmla="*/ 221239 w 354428"/>
                    <a:gd name="connsiteY0" fmla="*/ 442 h 1317661"/>
                    <a:gd name="connsiteX1" fmla="*/ 260602 w 354428"/>
                    <a:gd name="connsiteY1" fmla="*/ 34977 h 1317661"/>
                    <a:gd name="connsiteX2" fmla="*/ 277429 w 354428"/>
                    <a:gd name="connsiteY2" fmla="*/ 112193 h 1317661"/>
                    <a:gd name="connsiteX3" fmla="*/ 346021 w 354428"/>
                    <a:gd name="connsiteY3" fmla="*/ 77800 h 1317661"/>
                    <a:gd name="connsiteX4" fmla="*/ 334579 w 354428"/>
                    <a:gd name="connsiteY4" fmla="*/ 211948 h 1317661"/>
                    <a:gd name="connsiteX5" fmla="*/ 246016 w 354428"/>
                    <a:gd name="connsiteY5" fmla="*/ 367595 h 1317661"/>
                    <a:gd name="connsiteX6" fmla="*/ 278805 w 354428"/>
                    <a:gd name="connsiteY6" fmla="*/ 1172526 h 1317661"/>
                    <a:gd name="connsiteX7" fmla="*/ 161180 w 354428"/>
                    <a:gd name="connsiteY7" fmla="*/ 1317661 h 1317661"/>
                    <a:gd name="connsiteX8" fmla="*/ 161181 w 354428"/>
                    <a:gd name="connsiteY8" fmla="*/ 1317660 h 1317661"/>
                    <a:gd name="connsiteX9" fmla="*/ 43556 w 354428"/>
                    <a:gd name="connsiteY9" fmla="*/ 1172525 h 1317661"/>
                    <a:gd name="connsiteX10" fmla="*/ 82540 w 354428"/>
                    <a:gd name="connsiteY10" fmla="*/ 380500 h 1317661"/>
                    <a:gd name="connsiteX11" fmla="*/ 41633 w 354428"/>
                    <a:gd name="connsiteY11" fmla="*/ 342083 h 1317661"/>
                    <a:gd name="connsiteX12" fmla="*/ 3076 w 354428"/>
                    <a:gd name="connsiteY12" fmla="*/ 236884 h 1317661"/>
                    <a:gd name="connsiteX13" fmla="*/ 17190 w 354428"/>
                    <a:gd name="connsiteY13" fmla="*/ 89683 h 1317661"/>
                    <a:gd name="connsiteX14" fmla="*/ 61133 w 354428"/>
                    <a:gd name="connsiteY14" fmla="*/ 79838 h 1317661"/>
                    <a:gd name="connsiteX15" fmla="*/ 83989 w 354428"/>
                    <a:gd name="connsiteY15" fmla="*/ 48590 h 1317661"/>
                    <a:gd name="connsiteX16" fmla="*/ 123520 w 354428"/>
                    <a:gd name="connsiteY16" fmla="*/ 57379 h 1317661"/>
                    <a:gd name="connsiteX17" fmla="*/ 148988 w 354428"/>
                    <a:gd name="connsiteY17" fmla="*/ 22851 h 1317661"/>
                    <a:gd name="connsiteX18" fmla="*/ 191324 w 354428"/>
                    <a:gd name="connsiteY18" fmla="*/ 36083 h 1317661"/>
                    <a:gd name="connsiteX19" fmla="*/ 221239 w 354428"/>
                    <a:gd name="connsiteY19" fmla="*/ 442 h 1317661"/>
                    <a:gd name="connsiteX0" fmla="*/ 221239 w 354428"/>
                    <a:gd name="connsiteY0" fmla="*/ 442 h 1317661"/>
                    <a:gd name="connsiteX1" fmla="*/ 260602 w 354428"/>
                    <a:gd name="connsiteY1" fmla="*/ 34977 h 1317661"/>
                    <a:gd name="connsiteX2" fmla="*/ 277429 w 354428"/>
                    <a:gd name="connsiteY2" fmla="*/ 112193 h 1317661"/>
                    <a:gd name="connsiteX3" fmla="*/ 346021 w 354428"/>
                    <a:gd name="connsiteY3" fmla="*/ 77800 h 1317661"/>
                    <a:gd name="connsiteX4" fmla="*/ 334579 w 354428"/>
                    <a:gd name="connsiteY4" fmla="*/ 211948 h 1317661"/>
                    <a:gd name="connsiteX5" fmla="*/ 246016 w 354428"/>
                    <a:gd name="connsiteY5" fmla="*/ 367595 h 1317661"/>
                    <a:gd name="connsiteX6" fmla="*/ 278805 w 354428"/>
                    <a:gd name="connsiteY6" fmla="*/ 1172526 h 1317661"/>
                    <a:gd name="connsiteX7" fmla="*/ 161180 w 354428"/>
                    <a:gd name="connsiteY7" fmla="*/ 1317661 h 1317661"/>
                    <a:gd name="connsiteX8" fmla="*/ 161181 w 354428"/>
                    <a:gd name="connsiteY8" fmla="*/ 1317660 h 1317661"/>
                    <a:gd name="connsiteX9" fmla="*/ 43556 w 354428"/>
                    <a:gd name="connsiteY9" fmla="*/ 1172525 h 1317661"/>
                    <a:gd name="connsiteX10" fmla="*/ 82540 w 354428"/>
                    <a:gd name="connsiteY10" fmla="*/ 380500 h 1317661"/>
                    <a:gd name="connsiteX11" fmla="*/ 41633 w 354428"/>
                    <a:gd name="connsiteY11" fmla="*/ 342083 h 1317661"/>
                    <a:gd name="connsiteX12" fmla="*/ 3076 w 354428"/>
                    <a:gd name="connsiteY12" fmla="*/ 236884 h 1317661"/>
                    <a:gd name="connsiteX13" fmla="*/ 17190 w 354428"/>
                    <a:gd name="connsiteY13" fmla="*/ 89683 h 1317661"/>
                    <a:gd name="connsiteX14" fmla="*/ 61133 w 354428"/>
                    <a:gd name="connsiteY14" fmla="*/ 79838 h 1317661"/>
                    <a:gd name="connsiteX15" fmla="*/ 83989 w 354428"/>
                    <a:gd name="connsiteY15" fmla="*/ 48590 h 1317661"/>
                    <a:gd name="connsiteX16" fmla="*/ 123520 w 354428"/>
                    <a:gd name="connsiteY16" fmla="*/ 57379 h 1317661"/>
                    <a:gd name="connsiteX17" fmla="*/ 148988 w 354428"/>
                    <a:gd name="connsiteY17" fmla="*/ 22851 h 1317661"/>
                    <a:gd name="connsiteX18" fmla="*/ 191324 w 354428"/>
                    <a:gd name="connsiteY18" fmla="*/ 36083 h 1317661"/>
                    <a:gd name="connsiteX19" fmla="*/ 221239 w 354428"/>
                    <a:gd name="connsiteY19" fmla="*/ 442 h 13176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54428" h="1317661">
                      <a:moveTo>
                        <a:pt x="221239" y="442"/>
                      </a:moveTo>
                      <a:cubicBezTo>
                        <a:pt x="240499" y="-3204"/>
                        <a:pt x="251237" y="16352"/>
                        <a:pt x="260602" y="34977"/>
                      </a:cubicBezTo>
                      <a:cubicBezTo>
                        <a:pt x="269967" y="53602"/>
                        <a:pt x="265396" y="102555"/>
                        <a:pt x="277429" y="112193"/>
                      </a:cubicBezTo>
                      <a:cubicBezTo>
                        <a:pt x="300481" y="95288"/>
                        <a:pt x="307845" y="58865"/>
                        <a:pt x="346021" y="77800"/>
                      </a:cubicBezTo>
                      <a:cubicBezTo>
                        <a:pt x="363260" y="99042"/>
                        <a:pt x="351246" y="163649"/>
                        <a:pt x="334579" y="211948"/>
                      </a:cubicBezTo>
                      <a:cubicBezTo>
                        <a:pt x="317912" y="260247"/>
                        <a:pt x="298289" y="313674"/>
                        <a:pt x="246016" y="367595"/>
                      </a:cubicBezTo>
                      <a:lnTo>
                        <a:pt x="278805" y="1172526"/>
                      </a:lnTo>
                      <a:cubicBezTo>
                        <a:pt x="278805" y="1252683"/>
                        <a:pt x="226143" y="1317661"/>
                        <a:pt x="161180" y="1317661"/>
                      </a:cubicBezTo>
                      <a:lnTo>
                        <a:pt x="161181" y="1317660"/>
                      </a:lnTo>
                      <a:cubicBezTo>
                        <a:pt x="96218" y="1317660"/>
                        <a:pt x="43556" y="1252682"/>
                        <a:pt x="43556" y="1172525"/>
                      </a:cubicBezTo>
                      <a:lnTo>
                        <a:pt x="82540" y="380500"/>
                      </a:lnTo>
                      <a:cubicBezTo>
                        <a:pt x="64496" y="371156"/>
                        <a:pt x="57081" y="361402"/>
                        <a:pt x="41633" y="342083"/>
                      </a:cubicBezTo>
                      <a:cubicBezTo>
                        <a:pt x="26185" y="322764"/>
                        <a:pt x="7150" y="278951"/>
                        <a:pt x="3076" y="236884"/>
                      </a:cubicBezTo>
                      <a:cubicBezTo>
                        <a:pt x="-998" y="194817"/>
                        <a:pt x="-4607" y="114703"/>
                        <a:pt x="17190" y="89683"/>
                      </a:cubicBezTo>
                      <a:cubicBezTo>
                        <a:pt x="38987" y="64663"/>
                        <a:pt x="45688" y="86595"/>
                        <a:pt x="61133" y="79838"/>
                      </a:cubicBezTo>
                      <a:cubicBezTo>
                        <a:pt x="69119" y="68652"/>
                        <a:pt x="73591" y="52333"/>
                        <a:pt x="83989" y="48590"/>
                      </a:cubicBezTo>
                      <a:cubicBezTo>
                        <a:pt x="94387" y="44847"/>
                        <a:pt x="109241" y="54065"/>
                        <a:pt x="123520" y="57379"/>
                      </a:cubicBezTo>
                      <a:cubicBezTo>
                        <a:pt x="136925" y="52897"/>
                        <a:pt x="125565" y="32170"/>
                        <a:pt x="148988" y="22851"/>
                      </a:cubicBezTo>
                      <a:cubicBezTo>
                        <a:pt x="172411" y="13532"/>
                        <a:pt x="176845" y="33211"/>
                        <a:pt x="191324" y="36083"/>
                      </a:cubicBezTo>
                      <a:cubicBezTo>
                        <a:pt x="202398" y="21125"/>
                        <a:pt x="201979" y="4088"/>
                        <a:pt x="221239" y="442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6" name="正方形/長方形 215">
                <a:extLst>
                  <a:ext uri="{FF2B5EF4-FFF2-40B4-BE49-F238E27FC236}">
                    <a16:creationId xmlns:a16="http://schemas.microsoft.com/office/drawing/2014/main" id="{0AF136A3-9CA5-453E-9942-2B8226930DBF}"/>
                  </a:ext>
                </a:extLst>
              </p:cNvPr>
              <p:cNvSpPr/>
              <p:nvPr/>
            </p:nvSpPr>
            <p:spPr>
              <a:xfrm rot="19800000">
                <a:off x="3308496" y="2661666"/>
                <a:ext cx="201636" cy="94613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D52DFEB9-924D-4499-93A3-4341D99D856D}"/>
                </a:ext>
              </a:extLst>
            </p:cNvPr>
            <p:cNvSpPr/>
            <p:nvPr/>
          </p:nvSpPr>
          <p:spPr>
            <a:xfrm rot="9000000">
              <a:off x="8305141" y="5267826"/>
              <a:ext cx="375117" cy="925770"/>
            </a:xfrm>
            <a:custGeom>
              <a:avLst/>
              <a:gdLst>
                <a:gd name="connsiteX0" fmla="*/ 61979 w 393261"/>
                <a:gd name="connsiteY0" fmla="*/ 958385 h 958385"/>
                <a:gd name="connsiteX1" fmla="*/ 61979 w 393261"/>
                <a:gd name="connsiteY1" fmla="*/ 885509 h 958385"/>
                <a:gd name="connsiteX2" fmla="*/ 0 w 393261"/>
                <a:gd name="connsiteY2" fmla="*/ 885509 h 958385"/>
                <a:gd name="connsiteX3" fmla="*/ 0 w 393261"/>
                <a:gd name="connsiteY3" fmla="*/ 193752 h 958385"/>
                <a:gd name="connsiteX4" fmla="*/ 193752 w 393261"/>
                <a:gd name="connsiteY4" fmla="*/ 0 h 958385"/>
                <a:gd name="connsiteX5" fmla="*/ 199509 w 393261"/>
                <a:gd name="connsiteY5" fmla="*/ 0 h 958385"/>
                <a:gd name="connsiteX6" fmla="*/ 393261 w 393261"/>
                <a:gd name="connsiteY6" fmla="*/ 193752 h 958385"/>
                <a:gd name="connsiteX7" fmla="*/ 393261 w 393261"/>
                <a:gd name="connsiteY7" fmla="*/ 885509 h 958385"/>
                <a:gd name="connsiteX8" fmla="*/ 348337 w 393261"/>
                <a:gd name="connsiteY8" fmla="*/ 885509 h 958385"/>
                <a:gd name="connsiteX9" fmla="*/ 348337 w 393261"/>
                <a:gd name="connsiteY9" fmla="*/ 958385 h 958385"/>
                <a:gd name="connsiteX0" fmla="*/ 61979 w 393261"/>
                <a:gd name="connsiteY0" fmla="*/ 958385 h 958385"/>
                <a:gd name="connsiteX1" fmla="*/ 61979 w 393261"/>
                <a:gd name="connsiteY1" fmla="*/ 885509 h 958385"/>
                <a:gd name="connsiteX2" fmla="*/ 0 w 393261"/>
                <a:gd name="connsiteY2" fmla="*/ 885509 h 958385"/>
                <a:gd name="connsiteX3" fmla="*/ 0 w 393261"/>
                <a:gd name="connsiteY3" fmla="*/ 193752 h 958385"/>
                <a:gd name="connsiteX4" fmla="*/ 193752 w 393261"/>
                <a:gd name="connsiteY4" fmla="*/ 0 h 958385"/>
                <a:gd name="connsiteX5" fmla="*/ 199509 w 393261"/>
                <a:gd name="connsiteY5" fmla="*/ 0 h 958385"/>
                <a:gd name="connsiteX6" fmla="*/ 393261 w 393261"/>
                <a:gd name="connsiteY6" fmla="*/ 193752 h 958385"/>
                <a:gd name="connsiteX7" fmla="*/ 348337 w 393261"/>
                <a:gd name="connsiteY7" fmla="*/ 885509 h 958385"/>
                <a:gd name="connsiteX8" fmla="*/ 348337 w 393261"/>
                <a:gd name="connsiteY8" fmla="*/ 958385 h 958385"/>
                <a:gd name="connsiteX9" fmla="*/ 61979 w 393261"/>
                <a:gd name="connsiteY9" fmla="*/ 958385 h 958385"/>
                <a:gd name="connsiteX0" fmla="*/ 61979 w 393261"/>
                <a:gd name="connsiteY0" fmla="*/ 958385 h 958385"/>
                <a:gd name="connsiteX1" fmla="*/ 61979 w 393261"/>
                <a:gd name="connsiteY1" fmla="*/ 885509 h 958385"/>
                <a:gd name="connsiteX2" fmla="*/ 0 w 393261"/>
                <a:gd name="connsiteY2" fmla="*/ 885509 h 958385"/>
                <a:gd name="connsiteX3" fmla="*/ 0 w 393261"/>
                <a:gd name="connsiteY3" fmla="*/ 193752 h 958385"/>
                <a:gd name="connsiteX4" fmla="*/ 193752 w 393261"/>
                <a:gd name="connsiteY4" fmla="*/ 0 h 958385"/>
                <a:gd name="connsiteX5" fmla="*/ 199509 w 393261"/>
                <a:gd name="connsiteY5" fmla="*/ 0 h 958385"/>
                <a:gd name="connsiteX6" fmla="*/ 393261 w 393261"/>
                <a:gd name="connsiteY6" fmla="*/ 193752 h 958385"/>
                <a:gd name="connsiteX7" fmla="*/ 348337 w 393261"/>
                <a:gd name="connsiteY7" fmla="*/ 958385 h 958385"/>
                <a:gd name="connsiteX8" fmla="*/ 61979 w 393261"/>
                <a:gd name="connsiteY8" fmla="*/ 958385 h 958385"/>
                <a:gd name="connsiteX0" fmla="*/ 61979 w 393261"/>
                <a:gd name="connsiteY0" fmla="*/ 958385 h 958385"/>
                <a:gd name="connsiteX1" fmla="*/ 0 w 393261"/>
                <a:gd name="connsiteY1" fmla="*/ 885509 h 958385"/>
                <a:gd name="connsiteX2" fmla="*/ 0 w 393261"/>
                <a:gd name="connsiteY2" fmla="*/ 193752 h 958385"/>
                <a:gd name="connsiteX3" fmla="*/ 193752 w 393261"/>
                <a:gd name="connsiteY3" fmla="*/ 0 h 958385"/>
                <a:gd name="connsiteX4" fmla="*/ 199509 w 393261"/>
                <a:gd name="connsiteY4" fmla="*/ 0 h 958385"/>
                <a:gd name="connsiteX5" fmla="*/ 393261 w 393261"/>
                <a:gd name="connsiteY5" fmla="*/ 193752 h 958385"/>
                <a:gd name="connsiteX6" fmla="*/ 348337 w 393261"/>
                <a:gd name="connsiteY6" fmla="*/ 958385 h 958385"/>
                <a:gd name="connsiteX7" fmla="*/ 61979 w 393261"/>
                <a:gd name="connsiteY7" fmla="*/ 958385 h 958385"/>
                <a:gd name="connsiteX0" fmla="*/ 61979 w 393261"/>
                <a:gd name="connsiteY0" fmla="*/ 958385 h 958385"/>
                <a:gd name="connsiteX1" fmla="*/ 0 w 393261"/>
                <a:gd name="connsiteY1" fmla="*/ 193752 h 958385"/>
                <a:gd name="connsiteX2" fmla="*/ 193752 w 393261"/>
                <a:gd name="connsiteY2" fmla="*/ 0 h 958385"/>
                <a:gd name="connsiteX3" fmla="*/ 199509 w 393261"/>
                <a:gd name="connsiteY3" fmla="*/ 0 h 958385"/>
                <a:gd name="connsiteX4" fmla="*/ 393261 w 393261"/>
                <a:gd name="connsiteY4" fmla="*/ 193752 h 958385"/>
                <a:gd name="connsiteX5" fmla="*/ 348337 w 393261"/>
                <a:gd name="connsiteY5" fmla="*/ 958385 h 958385"/>
                <a:gd name="connsiteX6" fmla="*/ 61979 w 393261"/>
                <a:gd name="connsiteY6" fmla="*/ 958385 h 958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3261" h="958385">
                  <a:moveTo>
                    <a:pt x="61979" y="958385"/>
                  </a:moveTo>
                  <a:lnTo>
                    <a:pt x="0" y="193752"/>
                  </a:lnTo>
                  <a:cubicBezTo>
                    <a:pt x="0" y="86746"/>
                    <a:pt x="86746" y="0"/>
                    <a:pt x="193752" y="0"/>
                  </a:cubicBezTo>
                  <a:lnTo>
                    <a:pt x="199509" y="0"/>
                  </a:lnTo>
                  <a:cubicBezTo>
                    <a:pt x="306515" y="0"/>
                    <a:pt x="393261" y="86746"/>
                    <a:pt x="393261" y="193752"/>
                  </a:cubicBezTo>
                  <a:lnTo>
                    <a:pt x="348337" y="958385"/>
                  </a:lnTo>
                  <a:lnTo>
                    <a:pt x="61979" y="958385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78" name="グループ化 277">
            <a:extLst>
              <a:ext uri="{FF2B5EF4-FFF2-40B4-BE49-F238E27FC236}">
                <a16:creationId xmlns:a16="http://schemas.microsoft.com/office/drawing/2014/main" id="{AD780120-41B5-495D-B695-BA6AF9FCEB9C}"/>
              </a:ext>
            </a:extLst>
          </p:cNvPr>
          <p:cNvGrpSpPr/>
          <p:nvPr/>
        </p:nvGrpSpPr>
        <p:grpSpPr>
          <a:xfrm>
            <a:off x="1248226" y="3679809"/>
            <a:ext cx="1465876" cy="2775168"/>
            <a:chOff x="1248226" y="3679809"/>
            <a:chExt cx="1465876" cy="2775168"/>
          </a:xfrm>
        </p:grpSpPr>
        <p:grpSp>
          <p:nvGrpSpPr>
            <p:cNvPr id="279" name="グループ化 278">
              <a:extLst>
                <a:ext uri="{FF2B5EF4-FFF2-40B4-BE49-F238E27FC236}">
                  <a16:creationId xmlns:a16="http://schemas.microsoft.com/office/drawing/2014/main" id="{3EFDE688-70C0-4404-8F89-38D97F2F057F}"/>
                </a:ext>
              </a:extLst>
            </p:cNvPr>
            <p:cNvGrpSpPr/>
            <p:nvPr/>
          </p:nvGrpSpPr>
          <p:grpSpPr>
            <a:xfrm>
              <a:off x="1248226" y="3679809"/>
              <a:ext cx="1465876" cy="2775168"/>
              <a:chOff x="1248226" y="3679809"/>
              <a:chExt cx="1465876" cy="2775168"/>
            </a:xfrm>
          </p:grpSpPr>
          <p:sp>
            <p:nvSpPr>
              <p:cNvPr id="311" name="フリーフォーム: 図形 310">
                <a:extLst>
                  <a:ext uri="{FF2B5EF4-FFF2-40B4-BE49-F238E27FC236}">
                    <a16:creationId xmlns:a16="http://schemas.microsoft.com/office/drawing/2014/main" id="{C1B1EED4-87F4-4548-BBFC-8AF73222F892}"/>
                  </a:ext>
                </a:extLst>
              </p:cNvPr>
              <p:cNvSpPr/>
              <p:nvPr/>
            </p:nvSpPr>
            <p:spPr>
              <a:xfrm flipH="1">
                <a:off x="2508597" y="5264677"/>
                <a:ext cx="205505" cy="700898"/>
              </a:xfrm>
              <a:custGeom>
                <a:avLst/>
                <a:gdLst>
                  <a:gd name="connsiteX0" fmla="*/ 205505 w 205505"/>
                  <a:gd name="connsiteY0" fmla="*/ 0 h 700898"/>
                  <a:gd name="connsiteX1" fmla="*/ 205505 w 205505"/>
                  <a:gd name="connsiteY1" fmla="*/ 700898 h 700898"/>
                  <a:gd name="connsiteX2" fmla="*/ 0 w 205505"/>
                  <a:gd name="connsiteY2" fmla="*/ 700898 h 700898"/>
                  <a:gd name="connsiteX3" fmla="*/ 0 w 205505"/>
                  <a:gd name="connsiteY3" fmla="*/ 384984 h 700898"/>
                  <a:gd name="connsiteX4" fmla="*/ 169995 w 205505"/>
                  <a:gd name="connsiteY4" fmla="*/ 25653 h 700898"/>
                  <a:gd name="connsiteX5" fmla="*/ 205505 w 205505"/>
                  <a:gd name="connsiteY5" fmla="*/ 0 h 700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5505" h="700898">
                    <a:moveTo>
                      <a:pt x="205505" y="0"/>
                    </a:moveTo>
                    <a:lnTo>
                      <a:pt x="205505" y="700898"/>
                    </a:lnTo>
                    <a:lnTo>
                      <a:pt x="0" y="700898"/>
                    </a:lnTo>
                    <a:lnTo>
                      <a:pt x="0" y="384984"/>
                    </a:lnTo>
                    <a:cubicBezTo>
                      <a:pt x="0" y="244657"/>
                      <a:pt x="64963" y="117614"/>
                      <a:pt x="169995" y="25653"/>
                    </a:cubicBezTo>
                    <a:lnTo>
                      <a:pt x="205505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12" name="グループ化 311">
                <a:extLst>
                  <a:ext uri="{FF2B5EF4-FFF2-40B4-BE49-F238E27FC236}">
                    <a16:creationId xmlns:a16="http://schemas.microsoft.com/office/drawing/2014/main" id="{F4FE58E6-15A6-4056-B4FA-FA1177DDA7BC}"/>
                  </a:ext>
                </a:extLst>
              </p:cNvPr>
              <p:cNvGrpSpPr/>
              <p:nvPr/>
            </p:nvGrpSpPr>
            <p:grpSpPr>
              <a:xfrm>
                <a:off x="1248226" y="4833217"/>
                <a:ext cx="1345750" cy="1621760"/>
                <a:chOff x="1248226" y="4833217"/>
                <a:chExt cx="1345750" cy="1621760"/>
              </a:xfrm>
            </p:grpSpPr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9649F8DD-E3EA-403C-910E-0EEB68DE7DCD}"/>
                    </a:ext>
                  </a:extLst>
                </p:cNvPr>
                <p:cNvSpPr/>
                <p:nvPr/>
              </p:nvSpPr>
              <p:spPr>
                <a:xfrm>
                  <a:off x="1278351" y="5933346"/>
                  <a:ext cx="205505" cy="517729"/>
                </a:xfrm>
                <a:custGeom>
                  <a:avLst/>
                  <a:gdLst>
                    <a:gd name="connsiteX0" fmla="*/ 0 w 205505"/>
                    <a:gd name="connsiteY0" fmla="*/ 0 h 485500"/>
                    <a:gd name="connsiteX1" fmla="*/ 205505 w 205505"/>
                    <a:gd name="connsiteY1" fmla="*/ 0 h 485500"/>
                    <a:gd name="connsiteX2" fmla="*/ 205505 w 205505"/>
                    <a:gd name="connsiteY2" fmla="*/ 485500 h 485500"/>
                    <a:gd name="connsiteX3" fmla="*/ 0 w 205505"/>
                    <a:gd name="connsiteY3" fmla="*/ 485500 h 485500"/>
                    <a:gd name="connsiteX4" fmla="*/ 0 w 205505"/>
                    <a:gd name="connsiteY4" fmla="*/ 0 h 485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5505" h="485500">
                      <a:moveTo>
                        <a:pt x="0" y="0"/>
                      </a:moveTo>
                      <a:lnTo>
                        <a:pt x="205505" y="0"/>
                      </a:lnTo>
                      <a:lnTo>
                        <a:pt x="205505" y="485500"/>
                      </a:lnTo>
                      <a:lnTo>
                        <a:pt x="0" y="4855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4" name="フリーフォーム: 図形 333">
                  <a:extLst>
                    <a:ext uri="{FF2B5EF4-FFF2-40B4-BE49-F238E27FC236}">
                      <a16:creationId xmlns:a16="http://schemas.microsoft.com/office/drawing/2014/main" id="{6A8EDE74-48AB-4AA4-BE17-34E6EB5D4460}"/>
                    </a:ext>
                  </a:extLst>
                </p:cNvPr>
                <p:cNvSpPr/>
                <p:nvPr/>
              </p:nvSpPr>
              <p:spPr>
                <a:xfrm>
                  <a:off x="1248226" y="5264677"/>
                  <a:ext cx="205505" cy="700898"/>
                </a:xfrm>
                <a:custGeom>
                  <a:avLst/>
                  <a:gdLst>
                    <a:gd name="connsiteX0" fmla="*/ 205505 w 205505"/>
                    <a:gd name="connsiteY0" fmla="*/ 0 h 700898"/>
                    <a:gd name="connsiteX1" fmla="*/ 205505 w 205505"/>
                    <a:gd name="connsiteY1" fmla="*/ 700898 h 700898"/>
                    <a:gd name="connsiteX2" fmla="*/ 0 w 205505"/>
                    <a:gd name="connsiteY2" fmla="*/ 700898 h 700898"/>
                    <a:gd name="connsiteX3" fmla="*/ 0 w 205505"/>
                    <a:gd name="connsiteY3" fmla="*/ 384984 h 700898"/>
                    <a:gd name="connsiteX4" fmla="*/ 169995 w 205505"/>
                    <a:gd name="connsiteY4" fmla="*/ 25653 h 700898"/>
                    <a:gd name="connsiteX5" fmla="*/ 205505 w 205505"/>
                    <a:gd name="connsiteY5" fmla="*/ 0 h 700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5505" h="700898">
                      <a:moveTo>
                        <a:pt x="205505" y="0"/>
                      </a:moveTo>
                      <a:lnTo>
                        <a:pt x="205505" y="700898"/>
                      </a:lnTo>
                      <a:lnTo>
                        <a:pt x="0" y="700898"/>
                      </a:lnTo>
                      <a:lnTo>
                        <a:pt x="0" y="384984"/>
                      </a:lnTo>
                      <a:cubicBezTo>
                        <a:pt x="0" y="244657"/>
                        <a:pt x="64963" y="117614"/>
                        <a:pt x="169995" y="25653"/>
                      </a:cubicBezTo>
                      <a:lnTo>
                        <a:pt x="205505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5" name="片側の 2 つの角を丸めた四角形 144">
                  <a:extLst>
                    <a:ext uri="{FF2B5EF4-FFF2-40B4-BE49-F238E27FC236}">
                      <a16:creationId xmlns:a16="http://schemas.microsoft.com/office/drawing/2014/main" id="{8B2FB9D6-CA4D-4931-9003-68A395B6F066}"/>
                    </a:ext>
                  </a:extLst>
                </p:cNvPr>
                <p:cNvSpPr/>
                <p:nvPr/>
              </p:nvSpPr>
              <p:spPr>
                <a:xfrm>
                  <a:off x="1375526" y="5133990"/>
                  <a:ext cx="1218450" cy="1320987"/>
                </a:xfrm>
                <a:prstGeom prst="round2SameRect">
                  <a:avLst>
                    <a:gd name="adj1" fmla="val 25009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6" name="フリーフォーム: 図形 335">
                  <a:extLst>
                    <a:ext uri="{FF2B5EF4-FFF2-40B4-BE49-F238E27FC236}">
                      <a16:creationId xmlns:a16="http://schemas.microsoft.com/office/drawing/2014/main" id="{FC54BE74-D212-4D6F-8D46-FCD0682A6CFE}"/>
                    </a:ext>
                  </a:extLst>
                </p:cNvPr>
                <p:cNvSpPr/>
                <p:nvPr/>
              </p:nvSpPr>
              <p:spPr>
                <a:xfrm>
                  <a:off x="2193448" y="5433346"/>
                  <a:ext cx="232502" cy="216752"/>
                </a:xfrm>
                <a:custGeom>
                  <a:avLst/>
                  <a:gdLst>
                    <a:gd name="connsiteX0" fmla="*/ 0 w 472143"/>
                    <a:gd name="connsiteY0" fmla="*/ 0 h 423725"/>
                    <a:gd name="connsiteX1" fmla="*/ 160993 w 472143"/>
                    <a:gd name="connsiteY1" fmla="*/ 0 h 423725"/>
                    <a:gd name="connsiteX2" fmla="*/ 160993 w 472143"/>
                    <a:gd name="connsiteY2" fmla="*/ 1 h 423725"/>
                    <a:gd name="connsiteX3" fmla="*/ 191497 w 472143"/>
                    <a:gd name="connsiteY3" fmla="*/ 1 h 423725"/>
                    <a:gd name="connsiteX4" fmla="*/ 311150 w 472143"/>
                    <a:gd name="connsiteY4" fmla="*/ 215514 h 423725"/>
                    <a:gd name="connsiteX5" fmla="*/ 311150 w 472143"/>
                    <a:gd name="connsiteY5" fmla="*/ 0 h 423725"/>
                    <a:gd name="connsiteX6" fmla="*/ 472143 w 472143"/>
                    <a:gd name="connsiteY6" fmla="*/ 0 h 423725"/>
                    <a:gd name="connsiteX7" fmla="*/ 472143 w 472143"/>
                    <a:gd name="connsiteY7" fmla="*/ 423724 h 423725"/>
                    <a:gd name="connsiteX8" fmla="*/ 426749 w 472143"/>
                    <a:gd name="connsiteY8" fmla="*/ 423724 h 423725"/>
                    <a:gd name="connsiteX9" fmla="*/ 426749 w 472143"/>
                    <a:gd name="connsiteY9" fmla="*/ 423725 h 423725"/>
                    <a:gd name="connsiteX10" fmla="*/ 258093 w 472143"/>
                    <a:gd name="connsiteY10" fmla="*/ 423725 h 423725"/>
                    <a:gd name="connsiteX11" fmla="*/ 160993 w 472143"/>
                    <a:gd name="connsiteY11" fmla="*/ 248834 h 423725"/>
                    <a:gd name="connsiteX12" fmla="*/ 160993 w 472143"/>
                    <a:gd name="connsiteY12" fmla="*/ 423724 h 423725"/>
                    <a:gd name="connsiteX13" fmla="*/ 0 w 472143"/>
                    <a:gd name="connsiteY13" fmla="*/ 423724 h 423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72143" h="423725">
                      <a:moveTo>
                        <a:pt x="0" y="0"/>
                      </a:moveTo>
                      <a:lnTo>
                        <a:pt x="160993" y="0"/>
                      </a:lnTo>
                      <a:lnTo>
                        <a:pt x="160993" y="1"/>
                      </a:lnTo>
                      <a:lnTo>
                        <a:pt x="191497" y="1"/>
                      </a:lnTo>
                      <a:lnTo>
                        <a:pt x="311150" y="215514"/>
                      </a:lnTo>
                      <a:lnTo>
                        <a:pt x="311150" y="0"/>
                      </a:lnTo>
                      <a:lnTo>
                        <a:pt x="472143" y="0"/>
                      </a:lnTo>
                      <a:lnTo>
                        <a:pt x="472143" y="423724"/>
                      </a:lnTo>
                      <a:lnTo>
                        <a:pt x="426749" y="423724"/>
                      </a:lnTo>
                      <a:lnTo>
                        <a:pt x="426749" y="423725"/>
                      </a:lnTo>
                      <a:lnTo>
                        <a:pt x="258093" y="423725"/>
                      </a:lnTo>
                      <a:lnTo>
                        <a:pt x="160993" y="248834"/>
                      </a:lnTo>
                      <a:lnTo>
                        <a:pt x="160993" y="423724"/>
                      </a:lnTo>
                      <a:lnTo>
                        <a:pt x="0" y="423724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フリーフォーム: 図形 336">
                  <a:extLst>
                    <a:ext uri="{FF2B5EF4-FFF2-40B4-BE49-F238E27FC236}">
                      <a16:creationId xmlns:a16="http://schemas.microsoft.com/office/drawing/2014/main" id="{C382779D-17A8-4BC8-A065-F34B4931990C}"/>
                    </a:ext>
                  </a:extLst>
                </p:cNvPr>
                <p:cNvSpPr/>
                <p:nvPr/>
              </p:nvSpPr>
              <p:spPr>
                <a:xfrm>
                  <a:off x="1678410" y="4833217"/>
                  <a:ext cx="605343" cy="492685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13" name="グループ化 312">
                <a:extLst>
                  <a:ext uri="{FF2B5EF4-FFF2-40B4-BE49-F238E27FC236}">
                    <a16:creationId xmlns:a16="http://schemas.microsoft.com/office/drawing/2014/main" id="{A116EBE6-C774-419F-809B-20EE3E747DFC}"/>
                  </a:ext>
                </a:extLst>
              </p:cNvPr>
              <p:cNvGrpSpPr/>
              <p:nvPr/>
            </p:nvGrpSpPr>
            <p:grpSpPr>
              <a:xfrm>
                <a:off x="1342251" y="3679809"/>
                <a:ext cx="1277659" cy="1367652"/>
                <a:chOff x="-221304" y="2171701"/>
                <a:chExt cx="1277659" cy="1367652"/>
              </a:xfrm>
            </p:grpSpPr>
            <p:sp>
              <p:nvSpPr>
                <p:cNvPr id="314" name="雲 391">
                  <a:extLst>
                    <a:ext uri="{FF2B5EF4-FFF2-40B4-BE49-F238E27FC236}">
                      <a16:creationId xmlns:a16="http://schemas.microsoft.com/office/drawing/2014/main" id="{9DC0A1C9-B3BC-413C-AEC2-7ABE0C81513D}"/>
                    </a:ext>
                  </a:extLst>
                </p:cNvPr>
                <p:cNvSpPr/>
                <p:nvPr/>
              </p:nvSpPr>
              <p:spPr>
                <a:xfrm>
                  <a:off x="-192863" y="2305114"/>
                  <a:ext cx="1233083" cy="8952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15" name="グループ化 314">
                  <a:extLst>
                    <a:ext uri="{FF2B5EF4-FFF2-40B4-BE49-F238E27FC236}">
                      <a16:creationId xmlns:a16="http://schemas.microsoft.com/office/drawing/2014/main" id="{D281C1CF-0B0C-4E46-8A20-1F91A841E88C}"/>
                    </a:ext>
                  </a:extLst>
                </p:cNvPr>
                <p:cNvGrpSpPr/>
                <p:nvPr/>
              </p:nvGrpSpPr>
              <p:grpSpPr>
                <a:xfrm>
                  <a:off x="-221304" y="2379247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326" name="グループ化 325">
                    <a:extLst>
                      <a:ext uri="{FF2B5EF4-FFF2-40B4-BE49-F238E27FC236}">
                        <a16:creationId xmlns:a16="http://schemas.microsoft.com/office/drawing/2014/main" id="{80CABDF1-AE9D-4E69-8480-99A61D6491CB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31" name="円/楕円 465">
                      <a:extLst>
                        <a:ext uri="{FF2B5EF4-FFF2-40B4-BE49-F238E27FC236}">
                          <a16:creationId xmlns:a16="http://schemas.microsoft.com/office/drawing/2014/main" id="{138F1A7B-C92B-4013-90CE-D7AEB5C234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32" name="円/楕円 466">
                      <a:extLst>
                        <a:ext uri="{FF2B5EF4-FFF2-40B4-BE49-F238E27FC236}">
                          <a16:creationId xmlns:a16="http://schemas.microsoft.com/office/drawing/2014/main" id="{0188B4F2-DD4F-47B4-A85C-1477FC5E207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27" name="グループ化 326">
                    <a:extLst>
                      <a:ext uri="{FF2B5EF4-FFF2-40B4-BE49-F238E27FC236}">
                        <a16:creationId xmlns:a16="http://schemas.microsoft.com/office/drawing/2014/main" id="{93D69CD2-006A-4192-81C7-699CF8B5A614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29" name="円/楕円 463">
                      <a:extLst>
                        <a:ext uri="{FF2B5EF4-FFF2-40B4-BE49-F238E27FC236}">
                          <a16:creationId xmlns:a16="http://schemas.microsoft.com/office/drawing/2014/main" id="{0BCE7E52-D6D1-466A-B9A9-3CB4D0AF9A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30" name="円/楕円 464">
                      <a:extLst>
                        <a:ext uri="{FF2B5EF4-FFF2-40B4-BE49-F238E27FC236}">
                          <a16:creationId xmlns:a16="http://schemas.microsoft.com/office/drawing/2014/main" id="{ED43D15E-F408-4C82-9564-5051153F272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28" name="円/楕円 462">
                    <a:extLst>
                      <a:ext uri="{FF2B5EF4-FFF2-40B4-BE49-F238E27FC236}">
                        <a16:creationId xmlns:a16="http://schemas.microsoft.com/office/drawing/2014/main" id="{42839731-51F9-4A0A-BD6A-D811443C13C3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16" name="円/楕円 456">
                  <a:extLst>
                    <a:ext uri="{FF2B5EF4-FFF2-40B4-BE49-F238E27FC236}">
                      <a16:creationId xmlns:a16="http://schemas.microsoft.com/office/drawing/2014/main" id="{9C066416-4802-459C-B71D-C95AA2802F23}"/>
                    </a:ext>
                  </a:extLst>
                </p:cNvPr>
                <p:cNvSpPr/>
                <p:nvPr/>
              </p:nvSpPr>
              <p:spPr>
                <a:xfrm>
                  <a:off x="9778" y="2801039"/>
                  <a:ext cx="210357" cy="2918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7" name="円/楕円 457">
                  <a:extLst>
                    <a:ext uri="{FF2B5EF4-FFF2-40B4-BE49-F238E27FC236}">
                      <a16:creationId xmlns:a16="http://schemas.microsoft.com/office/drawing/2014/main" id="{BBF3FF28-B1A2-4673-9FB3-07261BFDF131}"/>
                    </a:ext>
                  </a:extLst>
                </p:cNvPr>
                <p:cNvSpPr/>
                <p:nvPr/>
              </p:nvSpPr>
              <p:spPr>
                <a:xfrm>
                  <a:off x="597719" y="2801039"/>
                  <a:ext cx="210357" cy="2918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8" name="円/楕円 458">
                  <a:extLst>
                    <a:ext uri="{FF2B5EF4-FFF2-40B4-BE49-F238E27FC236}">
                      <a16:creationId xmlns:a16="http://schemas.microsoft.com/office/drawing/2014/main" id="{1AFC5E0C-CAC8-4D8C-88AF-99FBA57F9286}"/>
                    </a:ext>
                  </a:extLst>
                </p:cNvPr>
                <p:cNvSpPr/>
                <p:nvPr/>
              </p:nvSpPr>
              <p:spPr>
                <a:xfrm>
                  <a:off x="41434" y="2924192"/>
                  <a:ext cx="147046" cy="480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9" name="円/楕円 459">
                  <a:extLst>
                    <a:ext uri="{FF2B5EF4-FFF2-40B4-BE49-F238E27FC236}">
                      <a16:creationId xmlns:a16="http://schemas.microsoft.com/office/drawing/2014/main" id="{1029BBC2-DBE3-4625-9830-CF1E746716C5}"/>
                    </a:ext>
                  </a:extLst>
                </p:cNvPr>
                <p:cNvSpPr/>
                <p:nvPr/>
              </p:nvSpPr>
              <p:spPr>
                <a:xfrm>
                  <a:off x="629375" y="2924192"/>
                  <a:ext cx="147046" cy="480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0" name="円/楕円 449">
                  <a:extLst>
                    <a:ext uri="{FF2B5EF4-FFF2-40B4-BE49-F238E27FC236}">
                      <a16:creationId xmlns:a16="http://schemas.microsoft.com/office/drawing/2014/main" id="{466DB4DD-53DE-4D66-B956-8DF95EF52916}"/>
                    </a:ext>
                  </a:extLst>
                </p:cNvPr>
                <p:cNvSpPr/>
                <p:nvPr/>
              </p:nvSpPr>
              <p:spPr>
                <a:xfrm>
                  <a:off x="277160" y="3081943"/>
                  <a:ext cx="276751" cy="139431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1" name="アーチ 320">
                  <a:extLst>
                    <a:ext uri="{FF2B5EF4-FFF2-40B4-BE49-F238E27FC236}">
                      <a16:creationId xmlns:a16="http://schemas.microsoft.com/office/drawing/2014/main" id="{924A6311-3C13-4782-BC95-F113E01738F3}"/>
                    </a:ext>
                  </a:extLst>
                </p:cNvPr>
                <p:cNvSpPr/>
                <p:nvPr/>
              </p:nvSpPr>
              <p:spPr>
                <a:xfrm>
                  <a:off x="-54202" y="2709251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2" name="アーチ 321">
                  <a:extLst>
                    <a:ext uri="{FF2B5EF4-FFF2-40B4-BE49-F238E27FC236}">
                      <a16:creationId xmlns:a16="http://schemas.microsoft.com/office/drawing/2014/main" id="{95C4C48C-9A00-4F29-A5F1-6334FAE914FF}"/>
                    </a:ext>
                  </a:extLst>
                </p:cNvPr>
                <p:cNvSpPr/>
                <p:nvPr/>
              </p:nvSpPr>
              <p:spPr>
                <a:xfrm>
                  <a:off x="545442" y="2709251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3" name="フリーフォーム: 図形 322">
                  <a:extLst>
                    <a:ext uri="{FF2B5EF4-FFF2-40B4-BE49-F238E27FC236}">
                      <a16:creationId xmlns:a16="http://schemas.microsoft.com/office/drawing/2014/main" id="{5D61B475-0920-4429-82A3-6DB34AEB0DE2}"/>
                    </a:ext>
                  </a:extLst>
                </p:cNvPr>
                <p:cNvSpPr/>
                <p:nvPr/>
              </p:nvSpPr>
              <p:spPr>
                <a:xfrm>
                  <a:off x="-37804" y="2171701"/>
                  <a:ext cx="942680" cy="577640"/>
                </a:xfrm>
                <a:custGeom>
                  <a:avLst/>
                  <a:gdLst>
                    <a:gd name="connsiteX0" fmla="*/ 561805 w 998117"/>
                    <a:gd name="connsiteY0" fmla="*/ 738 h 573505"/>
                    <a:gd name="connsiteX1" fmla="*/ 614877 w 998117"/>
                    <a:gd name="connsiteY1" fmla="*/ 76794 h 573505"/>
                    <a:gd name="connsiteX2" fmla="*/ 651886 w 998117"/>
                    <a:gd name="connsiteY2" fmla="*/ 77595 h 573505"/>
                    <a:gd name="connsiteX3" fmla="*/ 669258 w 998117"/>
                    <a:gd name="connsiteY3" fmla="*/ 88309 h 573505"/>
                    <a:gd name="connsiteX4" fmla="*/ 682937 w 998117"/>
                    <a:gd name="connsiteY4" fmla="*/ 82742 h 573505"/>
                    <a:gd name="connsiteX5" fmla="*/ 751465 w 998117"/>
                    <a:gd name="connsiteY5" fmla="*/ 109956 h 573505"/>
                    <a:gd name="connsiteX6" fmla="*/ 753080 w 998117"/>
                    <a:gd name="connsiteY6" fmla="*/ 109959 h 573505"/>
                    <a:gd name="connsiteX7" fmla="*/ 840201 w 998117"/>
                    <a:gd name="connsiteY7" fmla="*/ 106917 h 573505"/>
                    <a:gd name="connsiteX8" fmla="*/ 883636 w 998117"/>
                    <a:gd name="connsiteY8" fmla="*/ 194043 h 573505"/>
                    <a:gd name="connsiteX9" fmla="*/ 883673 w 998117"/>
                    <a:gd name="connsiteY9" fmla="*/ 194055 h 573505"/>
                    <a:gd name="connsiteX10" fmla="*/ 916774 w 998117"/>
                    <a:gd name="connsiteY10" fmla="*/ 204827 h 573505"/>
                    <a:gd name="connsiteX11" fmla="*/ 927989 w 998117"/>
                    <a:gd name="connsiteY11" fmla="*/ 281736 h 573505"/>
                    <a:gd name="connsiteX12" fmla="*/ 928608 w 998117"/>
                    <a:gd name="connsiteY12" fmla="*/ 281925 h 573505"/>
                    <a:gd name="connsiteX13" fmla="*/ 955824 w 998117"/>
                    <a:gd name="connsiteY13" fmla="*/ 290232 h 573505"/>
                    <a:gd name="connsiteX14" fmla="*/ 973220 w 998117"/>
                    <a:gd name="connsiteY14" fmla="*/ 308418 h 573505"/>
                    <a:gd name="connsiteX15" fmla="*/ 975666 w 998117"/>
                    <a:gd name="connsiteY15" fmla="*/ 334501 h 573505"/>
                    <a:gd name="connsiteX16" fmla="*/ 960623 w 998117"/>
                    <a:gd name="connsiteY16" fmla="*/ 359294 h 573505"/>
                    <a:gd name="connsiteX17" fmla="*/ 960174 w 998117"/>
                    <a:gd name="connsiteY17" fmla="*/ 360035 h 573505"/>
                    <a:gd name="connsiteX18" fmla="*/ 997671 w 998117"/>
                    <a:gd name="connsiteY18" fmla="*/ 398497 h 573505"/>
                    <a:gd name="connsiteX19" fmla="*/ 996448 w 998117"/>
                    <a:gd name="connsiteY19" fmla="*/ 416653 h 573505"/>
                    <a:gd name="connsiteX20" fmla="*/ 951144 w 998117"/>
                    <a:gd name="connsiteY20" fmla="*/ 462432 h 573505"/>
                    <a:gd name="connsiteX21" fmla="*/ 951057 w 998117"/>
                    <a:gd name="connsiteY21" fmla="*/ 462641 h 573505"/>
                    <a:gd name="connsiteX22" fmla="*/ 938682 w 998117"/>
                    <a:gd name="connsiteY22" fmla="*/ 492519 h 573505"/>
                    <a:gd name="connsiteX23" fmla="*/ 909805 w 998117"/>
                    <a:gd name="connsiteY23" fmla="*/ 516681 h 573505"/>
                    <a:gd name="connsiteX24" fmla="*/ 852793 w 998117"/>
                    <a:gd name="connsiteY24" fmla="*/ 530025 h 573505"/>
                    <a:gd name="connsiteX25" fmla="*/ 769890 w 998117"/>
                    <a:gd name="connsiteY25" fmla="*/ 566355 h 573505"/>
                    <a:gd name="connsiteX26" fmla="*/ 677701 w 998117"/>
                    <a:gd name="connsiteY26" fmla="*/ 524932 h 573505"/>
                    <a:gd name="connsiteX27" fmla="*/ 606954 w 998117"/>
                    <a:gd name="connsiteY27" fmla="*/ 520216 h 573505"/>
                    <a:gd name="connsiteX28" fmla="*/ 578955 w 998117"/>
                    <a:gd name="connsiteY28" fmla="*/ 447123 h 573505"/>
                    <a:gd name="connsiteX29" fmla="*/ 575269 w 998117"/>
                    <a:gd name="connsiteY29" fmla="*/ 446513 h 573505"/>
                    <a:gd name="connsiteX30" fmla="*/ 557930 w 998117"/>
                    <a:gd name="connsiteY30" fmla="*/ 461065 h 573505"/>
                    <a:gd name="connsiteX31" fmla="*/ 464109 w 998117"/>
                    <a:gd name="connsiteY31" fmla="*/ 435083 h 573505"/>
                    <a:gd name="connsiteX32" fmla="*/ 464075 w 998117"/>
                    <a:gd name="connsiteY32" fmla="*/ 435103 h 573505"/>
                    <a:gd name="connsiteX33" fmla="*/ 433928 w 998117"/>
                    <a:gd name="connsiteY33" fmla="*/ 452506 h 573505"/>
                    <a:gd name="connsiteX34" fmla="*/ 421185 w 998117"/>
                    <a:gd name="connsiteY34" fmla="*/ 453687 h 573505"/>
                    <a:gd name="connsiteX35" fmla="*/ 420029 w 998117"/>
                    <a:gd name="connsiteY35" fmla="*/ 460685 h 573505"/>
                    <a:gd name="connsiteX36" fmla="*/ 403261 w 998117"/>
                    <a:gd name="connsiteY36" fmla="*/ 490884 h 573505"/>
                    <a:gd name="connsiteX37" fmla="*/ 325412 w 998117"/>
                    <a:gd name="connsiteY37" fmla="*/ 499011 h 573505"/>
                    <a:gd name="connsiteX38" fmla="*/ 269780 w 998117"/>
                    <a:gd name="connsiteY38" fmla="*/ 570611 h 573505"/>
                    <a:gd name="connsiteX39" fmla="*/ 187982 w 998117"/>
                    <a:gd name="connsiteY39" fmla="*/ 526907 h 573505"/>
                    <a:gd name="connsiteX40" fmla="*/ 66474 w 998117"/>
                    <a:gd name="connsiteY40" fmla="*/ 483726 h 573505"/>
                    <a:gd name="connsiteX41" fmla="*/ 13049 w 998117"/>
                    <a:gd name="connsiteY41" fmla="*/ 435673 h 573505"/>
                    <a:gd name="connsiteX42" fmla="*/ 24465 w 998117"/>
                    <a:gd name="connsiteY42" fmla="*/ 370811 h 573505"/>
                    <a:gd name="connsiteX43" fmla="*/ 359 w 998117"/>
                    <a:gd name="connsiteY43" fmla="*/ 304263 h 573505"/>
                    <a:gd name="connsiteX44" fmla="*/ 44382 w 998117"/>
                    <a:gd name="connsiteY44" fmla="*/ 245114 h 573505"/>
                    <a:gd name="connsiteX45" fmla="*/ 44804 w 998117"/>
                    <a:gd name="connsiteY45" fmla="*/ 243555 h 573505"/>
                    <a:gd name="connsiteX46" fmla="*/ 64414 w 998117"/>
                    <a:gd name="connsiteY46" fmla="*/ 158616 h 573505"/>
                    <a:gd name="connsiteX47" fmla="*/ 159813 w 998117"/>
                    <a:gd name="connsiteY47" fmla="*/ 139210 h 573505"/>
                    <a:gd name="connsiteX48" fmla="*/ 159834 w 998117"/>
                    <a:gd name="connsiteY48" fmla="*/ 139177 h 573505"/>
                    <a:gd name="connsiteX49" fmla="*/ 178806 w 998117"/>
                    <a:gd name="connsiteY49" fmla="*/ 109992 h 573505"/>
                    <a:gd name="connsiteX50" fmla="*/ 238009 w 998117"/>
                    <a:gd name="connsiteY50" fmla="*/ 102325 h 573505"/>
                    <a:gd name="connsiteX51" fmla="*/ 254744 w 998117"/>
                    <a:gd name="connsiteY51" fmla="*/ 117899 h 573505"/>
                    <a:gd name="connsiteX52" fmla="*/ 263404 w 998117"/>
                    <a:gd name="connsiteY52" fmla="*/ 101509 h 573505"/>
                    <a:gd name="connsiteX53" fmla="*/ 355858 w 998117"/>
                    <a:gd name="connsiteY53" fmla="*/ 60679 h 573505"/>
                    <a:gd name="connsiteX54" fmla="*/ 406681 w 998117"/>
                    <a:gd name="connsiteY54" fmla="*/ 11239 h 573505"/>
                    <a:gd name="connsiteX55" fmla="*/ 479746 w 998117"/>
                    <a:gd name="connsiteY55" fmla="*/ 39311 h 573505"/>
                    <a:gd name="connsiteX56" fmla="*/ 561805 w 998117"/>
                    <a:gd name="connsiteY56" fmla="*/ 738 h 57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998117" h="573505">
                      <a:moveTo>
                        <a:pt x="561805" y="738"/>
                      </a:moveTo>
                      <a:cubicBezTo>
                        <a:pt x="594320" y="5808"/>
                        <a:pt x="615500" y="36154"/>
                        <a:pt x="614877" y="76794"/>
                      </a:cubicBezTo>
                      <a:cubicBezTo>
                        <a:pt x="628208" y="73861"/>
                        <a:pt x="640708" y="74300"/>
                        <a:pt x="651886" y="77595"/>
                      </a:cubicBezTo>
                      <a:lnTo>
                        <a:pt x="669258" y="88309"/>
                      </a:lnTo>
                      <a:lnTo>
                        <a:pt x="682937" y="82742"/>
                      </a:lnTo>
                      <a:cubicBezTo>
                        <a:pt x="713943" y="77309"/>
                        <a:pt x="742398" y="88608"/>
                        <a:pt x="751465" y="109956"/>
                      </a:cubicBezTo>
                      <a:cubicBezTo>
                        <a:pt x="752006" y="109953"/>
                        <a:pt x="752539" y="109963"/>
                        <a:pt x="753080" y="109959"/>
                      </a:cubicBezTo>
                      <a:cubicBezTo>
                        <a:pt x="782107" y="98988"/>
                        <a:pt x="814047" y="97877"/>
                        <a:pt x="840201" y="106917"/>
                      </a:cubicBezTo>
                      <a:cubicBezTo>
                        <a:pt x="881510" y="121205"/>
                        <a:pt x="899583" y="157473"/>
                        <a:pt x="883636" y="194043"/>
                      </a:cubicBezTo>
                      <a:lnTo>
                        <a:pt x="883673" y="194055"/>
                      </a:lnTo>
                      <a:lnTo>
                        <a:pt x="916774" y="204827"/>
                      </a:lnTo>
                      <a:cubicBezTo>
                        <a:pt x="943610" y="221395"/>
                        <a:pt x="950489" y="253243"/>
                        <a:pt x="927989" y="281736"/>
                      </a:cubicBezTo>
                      <a:lnTo>
                        <a:pt x="928608" y="281925"/>
                      </a:lnTo>
                      <a:lnTo>
                        <a:pt x="955824" y="290232"/>
                      </a:lnTo>
                      <a:cubicBezTo>
                        <a:pt x="963592" y="294814"/>
                        <a:pt x="969621" y="301010"/>
                        <a:pt x="973220" y="308418"/>
                      </a:cubicBezTo>
                      <a:cubicBezTo>
                        <a:pt x="977184" y="316570"/>
                        <a:pt x="977919" y="325581"/>
                        <a:pt x="975666" y="334501"/>
                      </a:cubicBezTo>
                      <a:lnTo>
                        <a:pt x="960623" y="359294"/>
                      </a:lnTo>
                      <a:lnTo>
                        <a:pt x="960174" y="360035"/>
                      </a:lnTo>
                      <a:cubicBezTo>
                        <a:pt x="981482" y="366538"/>
                        <a:pt x="995093" y="381096"/>
                        <a:pt x="997671" y="398497"/>
                      </a:cubicBezTo>
                      <a:cubicBezTo>
                        <a:pt x="998531" y="404297"/>
                        <a:pt x="998164" y="410414"/>
                        <a:pt x="996448" y="416653"/>
                      </a:cubicBezTo>
                      <a:cubicBezTo>
                        <a:pt x="991222" y="435669"/>
                        <a:pt x="974217" y="452856"/>
                        <a:pt x="951144" y="462432"/>
                      </a:cubicBezTo>
                      <a:lnTo>
                        <a:pt x="951057" y="462641"/>
                      </a:lnTo>
                      <a:lnTo>
                        <a:pt x="938682" y="492519"/>
                      </a:lnTo>
                      <a:cubicBezTo>
                        <a:pt x="931576" y="501846"/>
                        <a:pt x="921733" y="510186"/>
                        <a:pt x="909805" y="516681"/>
                      </a:cubicBezTo>
                      <a:cubicBezTo>
                        <a:pt x="892491" y="526117"/>
                        <a:pt x="872213" y="530867"/>
                        <a:pt x="852793" y="530025"/>
                      </a:cubicBezTo>
                      <a:cubicBezTo>
                        <a:pt x="831948" y="550469"/>
                        <a:pt x="801409" y="563848"/>
                        <a:pt x="769890" y="566355"/>
                      </a:cubicBezTo>
                      <a:cubicBezTo>
                        <a:pt x="727988" y="569688"/>
                        <a:pt x="691552" y="553317"/>
                        <a:pt x="677701" y="524932"/>
                      </a:cubicBezTo>
                      <a:cubicBezTo>
                        <a:pt x="652740" y="531467"/>
                        <a:pt x="626945" y="529742"/>
                        <a:pt x="606954" y="520216"/>
                      </a:cubicBezTo>
                      <a:cubicBezTo>
                        <a:pt x="576576" y="505745"/>
                        <a:pt x="565233" y="476122"/>
                        <a:pt x="578955" y="447123"/>
                      </a:cubicBezTo>
                      <a:lnTo>
                        <a:pt x="575269" y="446513"/>
                      </a:lnTo>
                      <a:lnTo>
                        <a:pt x="557930" y="461065"/>
                      </a:lnTo>
                      <a:cubicBezTo>
                        <a:pt x="519679" y="482220"/>
                        <a:pt x="480630" y="471397"/>
                        <a:pt x="464109" y="435083"/>
                      </a:cubicBezTo>
                      <a:lnTo>
                        <a:pt x="464075" y="435103"/>
                      </a:lnTo>
                      <a:lnTo>
                        <a:pt x="433928" y="452506"/>
                      </a:lnTo>
                      <a:lnTo>
                        <a:pt x="421185" y="453687"/>
                      </a:lnTo>
                      <a:lnTo>
                        <a:pt x="420029" y="460685"/>
                      </a:lnTo>
                      <a:cubicBezTo>
                        <a:pt x="416128" y="472134"/>
                        <a:pt x="410449" y="482462"/>
                        <a:pt x="403261" y="490884"/>
                      </a:cubicBezTo>
                      <a:cubicBezTo>
                        <a:pt x="381420" y="516481"/>
                        <a:pt x="349871" y="519771"/>
                        <a:pt x="325412" y="499011"/>
                      </a:cubicBezTo>
                      <a:cubicBezTo>
                        <a:pt x="317502" y="534669"/>
                        <a:pt x="296321" y="561927"/>
                        <a:pt x="269780" y="570611"/>
                      </a:cubicBezTo>
                      <a:cubicBezTo>
                        <a:pt x="238504" y="580843"/>
                        <a:pt x="205862" y="563407"/>
                        <a:pt x="187982" y="526907"/>
                      </a:cubicBezTo>
                      <a:cubicBezTo>
                        <a:pt x="145779" y="561552"/>
                        <a:pt x="90967" y="542078"/>
                        <a:pt x="66474" y="483726"/>
                      </a:cubicBezTo>
                      <a:cubicBezTo>
                        <a:pt x="42413" y="487561"/>
                        <a:pt x="19821" y="467245"/>
                        <a:pt x="13049" y="435673"/>
                      </a:cubicBezTo>
                      <a:cubicBezTo>
                        <a:pt x="8144" y="412831"/>
                        <a:pt x="12480" y="388179"/>
                        <a:pt x="24465" y="370811"/>
                      </a:cubicBezTo>
                      <a:cubicBezTo>
                        <a:pt x="7461" y="357187"/>
                        <a:pt x="-2008" y="331044"/>
                        <a:pt x="359" y="304263"/>
                      </a:cubicBezTo>
                      <a:cubicBezTo>
                        <a:pt x="3136" y="272908"/>
                        <a:pt x="21415" y="248347"/>
                        <a:pt x="44382" y="245114"/>
                      </a:cubicBezTo>
                      <a:cubicBezTo>
                        <a:pt x="44519" y="244591"/>
                        <a:pt x="44667" y="244079"/>
                        <a:pt x="44804" y="243555"/>
                      </a:cubicBezTo>
                      <a:cubicBezTo>
                        <a:pt x="41719" y="212677"/>
                        <a:pt x="48912" y="181538"/>
                        <a:pt x="64414" y="158616"/>
                      </a:cubicBezTo>
                      <a:cubicBezTo>
                        <a:pt x="88907" y="122411"/>
                        <a:pt x="128616" y="114342"/>
                        <a:pt x="159813" y="139210"/>
                      </a:cubicBezTo>
                      <a:lnTo>
                        <a:pt x="159834" y="139177"/>
                      </a:lnTo>
                      <a:lnTo>
                        <a:pt x="178806" y="109992"/>
                      </a:lnTo>
                      <a:cubicBezTo>
                        <a:pt x="196017" y="93767"/>
                        <a:pt x="218626" y="90610"/>
                        <a:pt x="238009" y="102325"/>
                      </a:cubicBezTo>
                      <a:lnTo>
                        <a:pt x="254744" y="117899"/>
                      </a:lnTo>
                      <a:lnTo>
                        <a:pt x="263404" y="101509"/>
                      </a:lnTo>
                      <a:cubicBezTo>
                        <a:pt x="288952" y="68129"/>
                        <a:pt x="325492" y="51991"/>
                        <a:pt x="355858" y="60679"/>
                      </a:cubicBezTo>
                      <a:cubicBezTo>
                        <a:pt x="367694" y="37752"/>
                        <a:pt x="386230" y="19729"/>
                        <a:pt x="406681" y="11239"/>
                      </a:cubicBezTo>
                      <a:cubicBezTo>
                        <a:pt x="437757" y="-1665"/>
                        <a:pt x="467366" y="9715"/>
                        <a:pt x="479746" y="39311"/>
                      </a:cubicBezTo>
                      <a:cubicBezTo>
                        <a:pt x="502971" y="11122"/>
                        <a:pt x="534212" y="-3563"/>
                        <a:pt x="561805" y="73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9096841A-1821-4626-92A2-C9735FF8760A}"/>
                    </a:ext>
                  </a:extLst>
                </p:cNvPr>
                <p:cNvSpPr/>
                <p:nvPr/>
              </p:nvSpPr>
              <p:spPr>
                <a:xfrm>
                  <a:off x="27888" y="2799700"/>
                  <a:ext cx="174138" cy="68870"/>
                </a:xfrm>
                <a:custGeom>
                  <a:avLst/>
                  <a:gdLst>
                    <a:gd name="connsiteX0" fmla="*/ 87069 w 174138"/>
                    <a:gd name="connsiteY0" fmla="*/ 0 h 68870"/>
                    <a:gd name="connsiteX1" fmla="*/ 161442 w 174138"/>
                    <a:gd name="connsiteY1" fmla="*/ 42743 h 68870"/>
                    <a:gd name="connsiteX2" fmla="*/ 174138 w 174138"/>
                    <a:gd name="connsiteY2" fmla="*/ 68870 h 68870"/>
                    <a:gd name="connsiteX3" fmla="*/ 87069 w 174138"/>
                    <a:gd name="connsiteY3" fmla="*/ 56462 h 68870"/>
                    <a:gd name="connsiteX4" fmla="*/ 0 w 174138"/>
                    <a:gd name="connsiteY4" fmla="*/ 68870 h 68870"/>
                    <a:gd name="connsiteX5" fmla="*/ 12696 w 174138"/>
                    <a:gd name="connsiteY5" fmla="*/ 42743 h 68870"/>
                    <a:gd name="connsiteX6" fmla="*/ 87069 w 174138"/>
                    <a:gd name="connsiteY6" fmla="*/ 0 h 68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4138" h="68870">
                      <a:moveTo>
                        <a:pt x="87069" y="0"/>
                      </a:moveTo>
                      <a:cubicBezTo>
                        <a:pt x="116114" y="0"/>
                        <a:pt x="142408" y="16334"/>
                        <a:pt x="161442" y="42743"/>
                      </a:cubicBezTo>
                      <a:lnTo>
                        <a:pt x="174138" y="68870"/>
                      </a:lnTo>
                      <a:lnTo>
                        <a:pt x="87069" y="56462"/>
                      </a:lnTo>
                      <a:lnTo>
                        <a:pt x="0" y="68870"/>
                      </a:lnTo>
                      <a:lnTo>
                        <a:pt x="12696" y="42743"/>
                      </a:lnTo>
                      <a:cubicBezTo>
                        <a:pt x="31730" y="16334"/>
                        <a:pt x="58025" y="0"/>
                        <a:pt x="8706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DBDB9B0E-C9B6-4ED1-BEF5-45DC978709EF}"/>
                    </a:ext>
                  </a:extLst>
                </p:cNvPr>
                <p:cNvSpPr/>
                <p:nvPr/>
              </p:nvSpPr>
              <p:spPr>
                <a:xfrm>
                  <a:off x="615829" y="2799700"/>
                  <a:ext cx="174138" cy="68870"/>
                </a:xfrm>
                <a:custGeom>
                  <a:avLst/>
                  <a:gdLst>
                    <a:gd name="connsiteX0" fmla="*/ 87069 w 174138"/>
                    <a:gd name="connsiteY0" fmla="*/ 0 h 68870"/>
                    <a:gd name="connsiteX1" fmla="*/ 161442 w 174138"/>
                    <a:gd name="connsiteY1" fmla="*/ 42743 h 68870"/>
                    <a:gd name="connsiteX2" fmla="*/ 174138 w 174138"/>
                    <a:gd name="connsiteY2" fmla="*/ 68870 h 68870"/>
                    <a:gd name="connsiteX3" fmla="*/ 87069 w 174138"/>
                    <a:gd name="connsiteY3" fmla="*/ 56462 h 68870"/>
                    <a:gd name="connsiteX4" fmla="*/ 0 w 174138"/>
                    <a:gd name="connsiteY4" fmla="*/ 68870 h 68870"/>
                    <a:gd name="connsiteX5" fmla="*/ 12696 w 174138"/>
                    <a:gd name="connsiteY5" fmla="*/ 42743 h 68870"/>
                    <a:gd name="connsiteX6" fmla="*/ 87069 w 174138"/>
                    <a:gd name="connsiteY6" fmla="*/ 0 h 68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4138" h="68870">
                      <a:moveTo>
                        <a:pt x="87069" y="0"/>
                      </a:moveTo>
                      <a:cubicBezTo>
                        <a:pt x="116114" y="0"/>
                        <a:pt x="142408" y="16334"/>
                        <a:pt x="161442" y="42743"/>
                      </a:cubicBezTo>
                      <a:lnTo>
                        <a:pt x="174138" y="68870"/>
                      </a:lnTo>
                      <a:lnTo>
                        <a:pt x="87069" y="56462"/>
                      </a:lnTo>
                      <a:lnTo>
                        <a:pt x="0" y="68870"/>
                      </a:lnTo>
                      <a:lnTo>
                        <a:pt x="12696" y="42743"/>
                      </a:lnTo>
                      <a:cubicBezTo>
                        <a:pt x="31730" y="16334"/>
                        <a:pt x="58025" y="0"/>
                        <a:pt x="8706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280" name="グループ化 279">
              <a:extLst>
                <a:ext uri="{FF2B5EF4-FFF2-40B4-BE49-F238E27FC236}">
                  <a16:creationId xmlns:a16="http://schemas.microsoft.com/office/drawing/2014/main" id="{2D8CC3C8-4A31-4F07-A9AF-FE276FC886D0}"/>
                </a:ext>
              </a:extLst>
            </p:cNvPr>
            <p:cNvGrpSpPr/>
            <p:nvPr/>
          </p:nvGrpSpPr>
          <p:grpSpPr>
            <a:xfrm>
              <a:off x="1711170" y="4829977"/>
              <a:ext cx="933438" cy="1374319"/>
              <a:chOff x="1757880" y="2164339"/>
              <a:chExt cx="933438" cy="1374319"/>
            </a:xfrm>
          </p:grpSpPr>
          <p:grpSp>
            <p:nvGrpSpPr>
              <p:cNvPr id="281" name="グループ化 280">
                <a:extLst>
                  <a:ext uri="{FF2B5EF4-FFF2-40B4-BE49-F238E27FC236}">
                    <a16:creationId xmlns:a16="http://schemas.microsoft.com/office/drawing/2014/main" id="{4404B2E5-B294-4A3A-B1AA-1DCA4532D083}"/>
                  </a:ext>
                </a:extLst>
              </p:cNvPr>
              <p:cNvGrpSpPr/>
              <p:nvPr/>
            </p:nvGrpSpPr>
            <p:grpSpPr>
              <a:xfrm>
                <a:off x="1757880" y="2164339"/>
                <a:ext cx="562129" cy="174631"/>
                <a:chOff x="2169053" y="3345052"/>
                <a:chExt cx="3313050" cy="1087556"/>
              </a:xfrm>
            </p:grpSpPr>
            <p:sp>
              <p:nvSpPr>
                <p:cNvPr id="283" name="正方形/長方形 282">
                  <a:extLst>
                    <a:ext uri="{FF2B5EF4-FFF2-40B4-BE49-F238E27FC236}">
                      <a16:creationId xmlns:a16="http://schemas.microsoft.com/office/drawing/2014/main" id="{15313795-C891-4163-978C-B36AAD6DB726}"/>
                    </a:ext>
                  </a:extLst>
                </p:cNvPr>
                <p:cNvSpPr/>
                <p:nvPr/>
              </p:nvSpPr>
              <p:spPr>
                <a:xfrm>
                  <a:off x="2292997" y="3433896"/>
                  <a:ext cx="3012427" cy="459694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84" name="グループ化 283">
                  <a:extLst>
                    <a:ext uri="{FF2B5EF4-FFF2-40B4-BE49-F238E27FC236}">
                      <a16:creationId xmlns:a16="http://schemas.microsoft.com/office/drawing/2014/main" id="{B49DBC78-F94C-4CDC-A38D-78995DC50B78}"/>
                    </a:ext>
                  </a:extLst>
                </p:cNvPr>
                <p:cNvGrpSpPr/>
                <p:nvPr/>
              </p:nvGrpSpPr>
              <p:grpSpPr>
                <a:xfrm>
                  <a:off x="2169053" y="3422654"/>
                  <a:ext cx="3275119" cy="479422"/>
                  <a:chOff x="344380" y="3242636"/>
                  <a:chExt cx="8494310" cy="1243423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289" name="グループ化 288">
                    <a:extLst>
                      <a:ext uri="{FF2B5EF4-FFF2-40B4-BE49-F238E27FC236}">
                        <a16:creationId xmlns:a16="http://schemas.microsoft.com/office/drawing/2014/main" id="{3CCA7EF8-CFEE-41AB-ADA0-24F6163C9EBF}"/>
                      </a:ext>
                    </a:extLst>
                  </p:cNvPr>
                  <p:cNvGrpSpPr/>
                  <p:nvPr/>
                </p:nvGrpSpPr>
                <p:grpSpPr>
                  <a:xfrm>
                    <a:off x="818791" y="3271794"/>
                    <a:ext cx="3952500" cy="1192256"/>
                    <a:chOff x="646516" y="3532144"/>
                    <a:chExt cx="7950199" cy="1622139"/>
                  </a:xfrm>
                  <a:grpFill/>
                </p:grpSpPr>
                <p:sp>
                  <p:nvSpPr>
                    <p:cNvPr id="302" name="フリーフォーム: 図形 301">
                      <a:extLst>
                        <a:ext uri="{FF2B5EF4-FFF2-40B4-BE49-F238E27FC236}">
                          <a16:creationId xmlns:a16="http://schemas.microsoft.com/office/drawing/2014/main" id="{E9B3378A-252A-4525-A749-9C297CFDA8F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587837" y="3752826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03" name="フリーフォーム: 図形 302">
                      <a:extLst>
                        <a:ext uri="{FF2B5EF4-FFF2-40B4-BE49-F238E27FC236}">
                          <a16:creationId xmlns:a16="http://schemas.microsoft.com/office/drawing/2014/main" id="{9E383110-934A-44B1-BBD5-7F73EB7F12B2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393070" y="3377852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04" name="フリーフォーム: 図形 303">
                      <a:extLst>
                        <a:ext uri="{FF2B5EF4-FFF2-40B4-BE49-F238E27FC236}">
                          <a16:creationId xmlns:a16="http://schemas.microsoft.com/office/drawing/2014/main" id="{FD103531-D1D2-4D12-9728-F79290EE8E4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83275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05" name="フリーフォーム: 図形 304">
                      <a:extLst>
                        <a:ext uri="{FF2B5EF4-FFF2-40B4-BE49-F238E27FC236}">
                          <a16:creationId xmlns:a16="http://schemas.microsoft.com/office/drawing/2014/main" id="{A53E158D-B120-4D1E-9FD9-53B81F936B3D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988508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06" name="フリーフォーム: 図形 305">
                      <a:extLst>
                        <a:ext uri="{FF2B5EF4-FFF2-40B4-BE49-F238E27FC236}">
                          <a16:creationId xmlns:a16="http://schemas.microsoft.com/office/drawing/2014/main" id="{0598A1B0-5B0D-4D60-9465-6830379C751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794588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07" name="フリーフォーム: 図形 306">
                      <a:extLst>
                        <a:ext uri="{FF2B5EF4-FFF2-40B4-BE49-F238E27FC236}">
                          <a16:creationId xmlns:a16="http://schemas.microsoft.com/office/drawing/2014/main" id="{6E0F88E6-EADF-4BB8-AF7A-F4374ED0E28A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599821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08" name="フリーフォーム: 図形 307">
                      <a:extLst>
                        <a:ext uri="{FF2B5EF4-FFF2-40B4-BE49-F238E27FC236}">
                          <a16:creationId xmlns:a16="http://schemas.microsoft.com/office/drawing/2014/main" id="{42F2EE16-7FFA-4C2A-9176-0836A32A13B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390026" y="3752828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09" name="フリーフォーム: 図形 308">
                      <a:extLst>
                        <a:ext uri="{FF2B5EF4-FFF2-40B4-BE49-F238E27FC236}">
                          <a16:creationId xmlns:a16="http://schemas.microsoft.com/office/drawing/2014/main" id="{51A01028-BDC1-4827-88E1-414FCAD98ACA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95259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10" name="フリーフォーム: 図形 309">
                      <a:extLst>
                        <a:ext uri="{FF2B5EF4-FFF2-40B4-BE49-F238E27FC236}">
                          <a16:creationId xmlns:a16="http://schemas.microsoft.com/office/drawing/2014/main" id="{0DF2ACC2-A33C-4D21-B7A0-990FE00F7F4A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800808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290" name="グループ化 289">
                    <a:extLst>
                      <a:ext uri="{FF2B5EF4-FFF2-40B4-BE49-F238E27FC236}">
                        <a16:creationId xmlns:a16="http://schemas.microsoft.com/office/drawing/2014/main" id="{433BA038-D45C-449F-B8D4-A41A14F0065A}"/>
                      </a:ext>
                    </a:extLst>
                  </p:cNvPr>
                  <p:cNvGrpSpPr/>
                  <p:nvPr/>
                </p:nvGrpSpPr>
                <p:grpSpPr>
                  <a:xfrm>
                    <a:off x="4398589" y="3271794"/>
                    <a:ext cx="3967345" cy="1192256"/>
                    <a:chOff x="1433545" y="3532144"/>
                    <a:chExt cx="7980058" cy="1622139"/>
                  </a:xfrm>
                  <a:grpFill/>
                </p:grpSpPr>
                <p:sp>
                  <p:nvSpPr>
                    <p:cNvPr id="293" name="フリーフォーム: 図形 292">
                      <a:extLst>
                        <a:ext uri="{FF2B5EF4-FFF2-40B4-BE49-F238E27FC236}">
                          <a16:creationId xmlns:a16="http://schemas.microsoft.com/office/drawing/2014/main" id="{8718C3C7-4A0F-4A5B-B0C8-FE7E9A9E5C7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587837" y="3752826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94" name="フリーフォーム: 図形 293">
                      <a:extLst>
                        <a:ext uri="{FF2B5EF4-FFF2-40B4-BE49-F238E27FC236}">
                          <a16:creationId xmlns:a16="http://schemas.microsoft.com/office/drawing/2014/main" id="{43109B79-DFB8-4D1B-AA07-2F7B1BB7C41B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393070" y="3377852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95" name="フリーフォーム: 図形 294">
                      <a:extLst>
                        <a:ext uri="{FF2B5EF4-FFF2-40B4-BE49-F238E27FC236}">
                          <a16:creationId xmlns:a16="http://schemas.microsoft.com/office/drawing/2014/main" id="{5C1EEB89-DAF1-4D72-B0D2-90597B7D7CF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83275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96" name="フリーフォーム: 図形 295">
                      <a:extLst>
                        <a:ext uri="{FF2B5EF4-FFF2-40B4-BE49-F238E27FC236}">
                          <a16:creationId xmlns:a16="http://schemas.microsoft.com/office/drawing/2014/main" id="{B3C2DDE3-EB27-4583-B6A5-AA8139E2F399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988508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97" name="フリーフォーム: 図形 296">
                      <a:extLst>
                        <a:ext uri="{FF2B5EF4-FFF2-40B4-BE49-F238E27FC236}">
                          <a16:creationId xmlns:a16="http://schemas.microsoft.com/office/drawing/2014/main" id="{F692C317-655B-496B-9BF0-968EA7009D8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794588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98" name="フリーフォーム: 図形 297">
                      <a:extLst>
                        <a:ext uri="{FF2B5EF4-FFF2-40B4-BE49-F238E27FC236}">
                          <a16:creationId xmlns:a16="http://schemas.microsoft.com/office/drawing/2014/main" id="{FD01ED2A-1419-4F75-B51E-E26FE03CA7A7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599821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99" name="フリーフォーム: 図形 298">
                      <a:extLst>
                        <a:ext uri="{FF2B5EF4-FFF2-40B4-BE49-F238E27FC236}">
                          <a16:creationId xmlns:a16="http://schemas.microsoft.com/office/drawing/2014/main" id="{44D06F10-54BC-4F05-A289-530C7A32549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390026" y="3752828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00" name="フリーフォーム: 図形 299">
                      <a:extLst>
                        <a:ext uri="{FF2B5EF4-FFF2-40B4-BE49-F238E27FC236}">
                          <a16:creationId xmlns:a16="http://schemas.microsoft.com/office/drawing/2014/main" id="{DF262560-B7A1-4534-90A1-D8A39F75E342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95259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01" name="フリーフォーム: 図形 300">
                      <a:extLst>
                        <a:ext uri="{FF2B5EF4-FFF2-40B4-BE49-F238E27FC236}">
                          <a16:creationId xmlns:a16="http://schemas.microsoft.com/office/drawing/2014/main" id="{C30C0F38-B8DD-47C1-9A74-35B17971058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012148" y="3752827"/>
                      <a:ext cx="1247162" cy="1555749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291" name="四角形: 上の 2 つの角を丸める 290">
                    <a:extLst>
                      <a:ext uri="{FF2B5EF4-FFF2-40B4-BE49-F238E27FC236}">
                        <a16:creationId xmlns:a16="http://schemas.microsoft.com/office/drawing/2014/main" id="{ACD052AE-1B52-419F-A99C-F3A8F1518AC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49760" y="3445483"/>
                    <a:ext cx="1235196" cy="845956"/>
                  </a:xfrm>
                  <a:prstGeom prst="round2Same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2" name="四角形: 上の 2 つの角を丸める 291">
                    <a:extLst>
                      <a:ext uri="{FF2B5EF4-FFF2-40B4-BE49-F238E27FC236}">
                        <a16:creationId xmlns:a16="http://schemas.microsoft.com/office/drawing/2014/main" id="{FB3D1933-32B8-45EF-9BB4-7FF0560BC1B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96770" y="3438600"/>
                    <a:ext cx="1237883" cy="845956"/>
                  </a:xfrm>
                  <a:prstGeom prst="round2Same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85" name="四角形: 角を丸くする 284">
                  <a:extLst>
                    <a:ext uri="{FF2B5EF4-FFF2-40B4-BE49-F238E27FC236}">
                      <a16:creationId xmlns:a16="http://schemas.microsoft.com/office/drawing/2014/main" id="{EAA53627-AA25-4562-B5C3-F0ADCE6633A0}"/>
                    </a:ext>
                  </a:extLst>
                </p:cNvPr>
                <p:cNvSpPr/>
                <p:nvPr/>
              </p:nvSpPr>
              <p:spPr>
                <a:xfrm>
                  <a:off x="4761268" y="3410742"/>
                  <a:ext cx="345303" cy="504029"/>
                </a:xfrm>
                <a:prstGeom prst="roundRect">
                  <a:avLst>
                    <a:gd name="adj" fmla="val 6662"/>
                  </a:avLst>
                </a:prstGeom>
                <a:solidFill>
                  <a:schemeClr val="bg1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46BCF4C7-1FE8-4762-8438-0010CEC249A7}"/>
                    </a:ext>
                  </a:extLst>
                </p:cNvPr>
                <p:cNvSpPr/>
                <p:nvPr/>
              </p:nvSpPr>
              <p:spPr>
                <a:xfrm>
                  <a:off x="4688220" y="3345052"/>
                  <a:ext cx="632482" cy="632482"/>
                </a:xfrm>
                <a:custGeom>
                  <a:avLst/>
                  <a:gdLst>
                    <a:gd name="connsiteX0" fmla="*/ 615066 w 1230132"/>
                    <a:gd name="connsiteY0" fmla="*/ 0 h 1230133"/>
                    <a:gd name="connsiteX1" fmla="*/ 796229 w 1230132"/>
                    <a:gd name="connsiteY1" fmla="*/ 75040 h 1230133"/>
                    <a:gd name="connsiteX2" fmla="*/ 1155093 w 1230132"/>
                    <a:gd name="connsiteY2" fmla="*/ 433904 h 1230133"/>
                    <a:gd name="connsiteX3" fmla="*/ 1155093 w 1230132"/>
                    <a:gd name="connsiteY3" fmla="*/ 796230 h 1230133"/>
                    <a:gd name="connsiteX4" fmla="*/ 796229 w 1230132"/>
                    <a:gd name="connsiteY4" fmla="*/ 1155094 h 1230133"/>
                    <a:gd name="connsiteX5" fmla="*/ 433903 w 1230132"/>
                    <a:gd name="connsiteY5" fmla="*/ 1155094 h 1230133"/>
                    <a:gd name="connsiteX6" fmla="*/ 75039 w 1230132"/>
                    <a:gd name="connsiteY6" fmla="*/ 796230 h 1230133"/>
                    <a:gd name="connsiteX7" fmla="*/ 75039 w 1230132"/>
                    <a:gd name="connsiteY7" fmla="*/ 433904 h 1230133"/>
                    <a:gd name="connsiteX8" fmla="*/ 433903 w 1230132"/>
                    <a:gd name="connsiteY8" fmla="*/ 75040 h 1230133"/>
                    <a:gd name="connsiteX9" fmla="*/ 615066 w 1230132"/>
                    <a:gd name="connsiteY9" fmla="*/ 0 h 123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30132" h="1230133">
                      <a:moveTo>
                        <a:pt x="615066" y="0"/>
                      </a:moveTo>
                      <a:cubicBezTo>
                        <a:pt x="680635" y="0"/>
                        <a:pt x="746203" y="25014"/>
                        <a:pt x="796229" y="75040"/>
                      </a:cubicBezTo>
                      <a:lnTo>
                        <a:pt x="1155093" y="433904"/>
                      </a:lnTo>
                      <a:cubicBezTo>
                        <a:pt x="1255146" y="533958"/>
                        <a:pt x="1255146" y="696177"/>
                        <a:pt x="1155093" y="796230"/>
                      </a:cubicBezTo>
                      <a:lnTo>
                        <a:pt x="796229" y="1155094"/>
                      </a:lnTo>
                      <a:cubicBezTo>
                        <a:pt x="696176" y="1255147"/>
                        <a:pt x="533957" y="1255147"/>
                        <a:pt x="433903" y="1155094"/>
                      </a:cubicBezTo>
                      <a:lnTo>
                        <a:pt x="75039" y="796230"/>
                      </a:lnTo>
                      <a:cubicBezTo>
                        <a:pt x="-25014" y="696177"/>
                        <a:pt x="-25014" y="533958"/>
                        <a:pt x="75039" y="433904"/>
                      </a:cubicBezTo>
                      <a:lnTo>
                        <a:pt x="433903" y="75040"/>
                      </a:lnTo>
                      <a:cubicBezTo>
                        <a:pt x="483930" y="25014"/>
                        <a:pt x="549498" y="1"/>
                        <a:pt x="615066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1693C17C-35BB-474A-AFB7-6D5931F00AD9}"/>
                    </a:ext>
                  </a:extLst>
                </p:cNvPr>
                <p:cNvSpPr/>
                <p:nvPr/>
              </p:nvSpPr>
              <p:spPr>
                <a:xfrm rot="19800000">
                  <a:off x="5125684" y="3636977"/>
                  <a:ext cx="356419" cy="795631"/>
                </a:xfrm>
                <a:custGeom>
                  <a:avLst/>
                  <a:gdLst>
                    <a:gd name="connsiteX0" fmla="*/ 55088 w 187133"/>
                    <a:gd name="connsiteY0" fmla="*/ 454678 h 602323"/>
                    <a:gd name="connsiteX1" fmla="*/ 38519 w 187133"/>
                    <a:gd name="connsiteY1" fmla="*/ 471247 h 602323"/>
                    <a:gd name="connsiteX2" fmla="*/ 38519 w 187133"/>
                    <a:gd name="connsiteY2" fmla="*/ 537519 h 602323"/>
                    <a:gd name="connsiteX3" fmla="*/ 55088 w 187133"/>
                    <a:gd name="connsiteY3" fmla="*/ 554088 h 602323"/>
                    <a:gd name="connsiteX4" fmla="*/ 132045 w 187133"/>
                    <a:gd name="connsiteY4" fmla="*/ 554088 h 602323"/>
                    <a:gd name="connsiteX5" fmla="*/ 148614 w 187133"/>
                    <a:gd name="connsiteY5" fmla="*/ 537519 h 602323"/>
                    <a:gd name="connsiteX6" fmla="*/ 148614 w 187133"/>
                    <a:gd name="connsiteY6" fmla="*/ 471247 h 602323"/>
                    <a:gd name="connsiteX7" fmla="*/ 132045 w 187133"/>
                    <a:gd name="connsiteY7" fmla="*/ 454678 h 602323"/>
                    <a:gd name="connsiteX8" fmla="*/ 47857 w 187133"/>
                    <a:gd name="connsiteY8" fmla="*/ 0 h 602323"/>
                    <a:gd name="connsiteX9" fmla="*/ 139276 w 187133"/>
                    <a:gd name="connsiteY9" fmla="*/ 0 h 602323"/>
                    <a:gd name="connsiteX10" fmla="*/ 187133 w 187133"/>
                    <a:gd name="connsiteY10" fmla="*/ 554466 h 602323"/>
                    <a:gd name="connsiteX11" fmla="*/ 139276 w 187133"/>
                    <a:gd name="connsiteY11" fmla="*/ 602323 h 602323"/>
                    <a:gd name="connsiteX12" fmla="*/ 47857 w 187133"/>
                    <a:gd name="connsiteY12" fmla="*/ 602323 h 602323"/>
                    <a:gd name="connsiteX13" fmla="*/ 0 w 187133"/>
                    <a:gd name="connsiteY13" fmla="*/ 554466 h 602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87133" h="602323">
                      <a:moveTo>
                        <a:pt x="55088" y="454678"/>
                      </a:moveTo>
                      <a:cubicBezTo>
                        <a:pt x="45937" y="454678"/>
                        <a:pt x="38519" y="462096"/>
                        <a:pt x="38519" y="471247"/>
                      </a:cubicBezTo>
                      <a:lnTo>
                        <a:pt x="38519" y="537519"/>
                      </a:lnTo>
                      <a:cubicBezTo>
                        <a:pt x="38519" y="546670"/>
                        <a:pt x="45937" y="554088"/>
                        <a:pt x="55088" y="554088"/>
                      </a:cubicBezTo>
                      <a:lnTo>
                        <a:pt x="132045" y="554088"/>
                      </a:lnTo>
                      <a:cubicBezTo>
                        <a:pt x="141196" y="554088"/>
                        <a:pt x="148614" y="546670"/>
                        <a:pt x="148614" y="537519"/>
                      </a:cubicBezTo>
                      <a:lnTo>
                        <a:pt x="148614" y="471247"/>
                      </a:lnTo>
                      <a:cubicBezTo>
                        <a:pt x="148614" y="462096"/>
                        <a:pt x="141196" y="454678"/>
                        <a:pt x="132045" y="454678"/>
                      </a:cubicBezTo>
                      <a:close/>
                      <a:moveTo>
                        <a:pt x="47857" y="0"/>
                      </a:moveTo>
                      <a:lnTo>
                        <a:pt x="139276" y="0"/>
                      </a:lnTo>
                      <a:lnTo>
                        <a:pt x="187133" y="554466"/>
                      </a:lnTo>
                      <a:cubicBezTo>
                        <a:pt x="187133" y="580897"/>
                        <a:pt x="165707" y="602323"/>
                        <a:pt x="139276" y="602323"/>
                      </a:cubicBezTo>
                      <a:lnTo>
                        <a:pt x="47857" y="602323"/>
                      </a:lnTo>
                      <a:cubicBezTo>
                        <a:pt x="21426" y="602323"/>
                        <a:pt x="0" y="580897"/>
                        <a:pt x="0" y="554466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四角形: 角を丸くする 287">
                  <a:extLst>
                    <a:ext uri="{FF2B5EF4-FFF2-40B4-BE49-F238E27FC236}">
                      <a16:creationId xmlns:a16="http://schemas.microsoft.com/office/drawing/2014/main" id="{1CD9F41B-0B5D-445C-8419-7C201D324BAD}"/>
                    </a:ext>
                  </a:extLst>
                </p:cNvPr>
                <p:cNvSpPr/>
                <p:nvPr/>
              </p:nvSpPr>
              <p:spPr>
                <a:xfrm>
                  <a:off x="4736537" y="3581400"/>
                  <a:ext cx="520831" cy="152691"/>
                </a:xfrm>
                <a:prstGeom prst="roundRect">
                  <a:avLst>
                    <a:gd name="adj" fmla="val 23462"/>
                  </a:avLst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7B30551C-8206-4CFA-BDD0-EB19599BFF3D}"/>
                  </a:ext>
                </a:extLst>
              </p:cNvPr>
              <p:cNvSpPr/>
              <p:nvPr/>
            </p:nvSpPr>
            <p:spPr>
              <a:xfrm rot="19800000">
                <a:off x="2324095" y="2235085"/>
                <a:ext cx="367223" cy="1303573"/>
              </a:xfrm>
              <a:custGeom>
                <a:avLst/>
                <a:gdLst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75049 w 277689"/>
                  <a:gd name="connsiteY28" fmla="*/ 74029 h 1462108"/>
                  <a:gd name="connsiteX29" fmla="*/ 188959 w 277689"/>
                  <a:gd name="connsiteY29" fmla="*/ 6619 h 1462108"/>
                  <a:gd name="connsiteX30" fmla="*/ 217798 w 277689"/>
                  <a:gd name="connsiteY30" fmla="*/ 1689 h 1462108"/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88959 w 277689"/>
                  <a:gd name="connsiteY28" fmla="*/ 6619 h 1462108"/>
                  <a:gd name="connsiteX29" fmla="*/ 217798 w 277689"/>
                  <a:gd name="connsiteY29" fmla="*/ 1689 h 1462108"/>
                  <a:gd name="connsiteX0" fmla="*/ 217798 w 277689"/>
                  <a:gd name="connsiteY0" fmla="*/ 0 h 1460419"/>
                  <a:gd name="connsiteX1" fmla="*/ 240874 w 277689"/>
                  <a:gd name="connsiteY1" fmla="*/ 22992 h 1460419"/>
                  <a:gd name="connsiteX2" fmla="*/ 262234 w 277689"/>
                  <a:gd name="connsiteY2" fmla="*/ 71034 h 1460419"/>
                  <a:gd name="connsiteX3" fmla="*/ 267044 w 277689"/>
                  <a:gd name="connsiteY3" fmla="*/ 89608 h 1460419"/>
                  <a:gd name="connsiteX4" fmla="*/ 266782 w 277689"/>
                  <a:gd name="connsiteY4" fmla="*/ 94494 h 1460419"/>
                  <a:gd name="connsiteX5" fmla="*/ 268479 w 277689"/>
                  <a:gd name="connsiteY5" fmla="*/ 105413 h 1460419"/>
                  <a:gd name="connsiteX6" fmla="*/ 268041 w 277689"/>
                  <a:gd name="connsiteY6" fmla="*/ 418881 h 1460419"/>
                  <a:gd name="connsiteX7" fmla="*/ 261662 w 277689"/>
                  <a:gd name="connsiteY7" fmla="*/ 459909 h 1460419"/>
                  <a:gd name="connsiteX8" fmla="*/ 244900 w 277689"/>
                  <a:gd name="connsiteY8" fmla="*/ 510353 h 1460419"/>
                  <a:gd name="connsiteX9" fmla="*/ 277689 w 277689"/>
                  <a:gd name="connsiteY9" fmla="*/ 1315284 h 1460419"/>
                  <a:gd name="connsiteX10" fmla="*/ 160064 w 277689"/>
                  <a:gd name="connsiteY10" fmla="*/ 1460419 h 1460419"/>
                  <a:gd name="connsiteX11" fmla="*/ 160065 w 277689"/>
                  <a:gd name="connsiteY11" fmla="*/ 1460418 h 1460419"/>
                  <a:gd name="connsiteX12" fmla="*/ 42440 w 277689"/>
                  <a:gd name="connsiteY12" fmla="*/ 1315283 h 1460419"/>
                  <a:gd name="connsiteX13" fmla="*/ 83670 w 277689"/>
                  <a:gd name="connsiteY13" fmla="*/ 523181 h 1460419"/>
                  <a:gd name="connsiteX14" fmla="*/ 81424 w 277689"/>
                  <a:gd name="connsiteY14" fmla="*/ 523258 h 1460419"/>
                  <a:gd name="connsiteX15" fmla="*/ 53741 w 277689"/>
                  <a:gd name="connsiteY15" fmla="*/ 516001 h 1460419"/>
                  <a:gd name="connsiteX16" fmla="*/ 4164 w 277689"/>
                  <a:gd name="connsiteY16" fmla="*/ 418881 h 1460419"/>
                  <a:gd name="connsiteX17" fmla="*/ 19380 w 277689"/>
                  <a:gd name="connsiteY17" fmla="*/ 248598 h 1460419"/>
                  <a:gd name="connsiteX18" fmla="*/ 55609 w 277689"/>
                  <a:gd name="connsiteY18" fmla="*/ 223751 h 1460419"/>
                  <a:gd name="connsiteX19" fmla="*/ 65455 w 277689"/>
                  <a:gd name="connsiteY19" fmla="*/ 220454 h 1460419"/>
                  <a:gd name="connsiteX20" fmla="*/ 72521 w 277689"/>
                  <a:gd name="connsiteY20" fmla="*/ 206924 h 1460419"/>
                  <a:gd name="connsiteX21" fmla="*/ 103810 w 277689"/>
                  <a:gd name="connsiteY21" fmla="*/ 190194 h 1460419"/>
                  <a:gd name="connsiteX22" fmla="*/ 122404 w 277689"/>
                  <a:gd name="connsiteY22" fmla="*/ 200137 h 1460419"/>
                  <a:gd name="connsiteX23" fmla="*/ 122528 w 277689"/>
                  <a:gd name="connsiteY23" fmla="*/ 199340 h 1460419"/>
                  <a:gd name="connsiteX24" fmla="*/ 163300 w 277689"/>
                  <a:gd name="connsiteY24" fmla="*/ 164454 h 1460419"/>
                  <a:gd name="connsiteX25" fmla="*/ 190208 w 277689"/>
                  <a:gd name="connsiteY25" fmla="*/ 178841 h 1460419"/>
                  <a:gd name="connsiteX26" fmla="*/ 192472 w 277689"/>
                  <a:gd name="connsiteY26" fmla="*/ 177592 h 1460419"/>
                  <a:gd name="connsiteX27" fmla="*/ 192472 w 277689"/>
                  <a:gd name="connsiteY27" fmla="*/ 111522 h 1460419"/>
                  <a:gd name="connsiteX28" fmla="*/ 217798 w 277689"/>
                  <a:gd name="connsiteY28" fmla="*/ 0 h 1460419"/>
                  <a:gd name="connsiteX0" fmla="*/ 192472 w 277689"/>
                  <a:gd name="connsiteY0" fmla="*/ 88530 h 1437427"/>
                  <a:gd name="connsiteX1" fmla="*/ 240874 w 277689"/>
                  <a:gd name="connsiteY1" fmla="*/ 0 h 1437427"/>
                  <a:gd name="connsiteX2" fmla="*/ 262234 w 277689"/>
                  <a:gd name="connsiteY2" fmla="*/ 48042 h 1437427"/>
                  <a:gd name="connsiteX3" fmla="*/ 267044 w 277689"/>
                  <a:gd name="connsiteY3" fmla="*/ 66616 h 1437427"/>
                  <a:gd name="connsiteX4" fmla="*/ 266782 w 277689"/>
                  <a:gd name="connsiteY4" fmla="*/ 71502 h 1437427"/>
                  <a:gd name="connsiteX5" fmla="*/ 268479 w 277689"/>
                  <a:gd name="connsiteY5" fmla="*/ 82421 h 1437427"/>
                  <a:gd name="connsiteX6" fmla="*/ 268041 w 277689"/>
                  <a:gd name="connsiteY6" fmla="*/ 395889 h 1437427"/>
                  <a:gd name="connsiteX7" fmla="*/ 261662 w 277689"/>
                  <a:gd name="connsiteY7" fmla="*/ 436917 h 1437427"/>
                  <a:gd name="connsiteX8" fmla="*/ 244900 w 277689"/>
                  <a:gd name="connsiteY8" fmla="*/ 487361 h 1437427"/>
                  <a:gd name="connsiteX9" fmla="*/ 277689 w 277689"/>
                  <a:gd name="connsiteY9" fmla="*/ 1292292 h 1437427"/>
                  <a:gd name="connsiteX10" fmla="*/ 160064 w 277689"/>
                  <a:gd name="connsiteY10" fmla="*/ 1437427 h 1437427"/>
                  <a:gd name="connsiteX11" fmla="*/ 160065 w 277689"/>
                  <a:gd name="connsiteY11" fmla="*/ 1437426 h 1437427"/>
                  <a:gd name="connsiteX12" fmla="*/ 42440 w 277689"/>
                  <a:gd name="connsiteY12" fmla="*/ 1292291 h 1437427"/>
                  <a:gd name="connsiteX13" fmla="*/ 83670 w 277689"/>
                  <a:gd name="connsiteY13" fmla="*/ 500189 h 1437427"/>
                  <a:gd name="connsiteX14" fmla="*/ 81424 w 277689"/>
                  <a:gd name="connsiteY14" fmla="*/ 500266 h 1437427"/>
                  <a:gd name="connsiteX15" fmla="*/ 53741 w 277689"/>
                  <a:gd name="connsiteY15" fmla="*/ 493009 h 1437427"/>
                  <a:gd name="connsiteX16" fmla="*/ 4164 w 277689"/>
                  <a:gd name="connsiteY16" fmla="*/ 395889 h 1437427"/>
                  <a:gd name="connsiteX17" fmla="*/ 19380 w 277689"/>
                  <a:gd name="connsiteY17" fmla="*/ 225606 h 1437427"/>
                  <a:gd name="connsiteX18" fmla="*/ 55609 w 277689"/>
                  <a:gd name="connsiteY18" fmla="*/ 200759 h 1437427"/>
                  <a:gd name="connsiteX19" fmla="*/ 65455 w 277689"/>
                  <a:gd name="connsiteY19" fmla="*/ 197462 h 1437427"/>
                  <a:gd name="connsiteX20" fmla="*/ 72521 w 277689"/>
                  <a:gd name="connsiteY20" fmla="*/ 183932 h 1437427"/>
                  <a:gd name="connsiteX21" fmla="*/ 103810 w 277689"/>
                  <a:gd name="connsiteY21" fmla="*/ 167202 h 1437427"/>
                  <a:gd name="connsiteX22" fmla="*/ 122404 w 277689"/>
                  <a:gd name="connsiteY22" fmla="*/ 177145 h 1437427"/>
                  <a:gd name="connsiteX23" fmla="*/ 122528 w 277689"/>
                  <a:gd name="connsiteY23" fmla="*/ 176348 h 1437427"/>
                  <a:gd name="connsiteX24" fmla="*/ 163300 w 277689"/>
                  <a:gd name="connsiteY24" fmla="*/ 141462 h 1437427"/>
                  <a:gd name="connsiteX25" fmla="*/ 190208 w 277689"/>
                  <a:gd name="connsiteY25" fmla="*/ 155849 h 1437427"/>
                  <a:gd name="connsiteX26" fmla="*/ 192472 w 277689"/>
                  <a:gd name="connsiteY26" fmla="*/ 154600 h 1437427"/>
                  <a:gd name="connsiteX27" fmla="*/ 192472 w 277689"/>
                  <a:gd name="connsiteY27" fmla="*/ 88530 h 1437427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6782 w 277689"/>
                  <a:gd name="connsiteY3" fmla="*/ 23460 h 1389385"/>
                  <a:gd name="connsiteX4" fmla="*/ 268479 w 277689"/>
                  <a:gd name="connsiteY4" fmla="*/ 34379 h 1389385"/>
                  <a:gd name="connsiteX5" fmla="*/ 268041 w 277689"/>
                  <a:gd name="connsiteY5" fmla="*/ 347847 h 1389385"/>
                  <a:gd name="connsiteX6" fmla="*/ 261662 w 277689"/>
                  <a:gd name="connsiteY6" fmla="*/ 388875 h 1389385"/>
                  <a:gd name="connsiteX7" fmla="*/ 244900 w 277689"/>
                  <a:gd name="connsiteY7" fmla="*/ 439319 h 1389385"/>
                  <a:gd name="connsiteX8" fmla="*/ 277689 w 277689"/>
                  <a:gd name="connsiteY8" fmla="*/ 1244250 h 1389385"/>
                  <a:gd name="connsiteX9" fmla="*/ 160064 w 277689"/>
                  <a:gd name="connsiteY9" fmla="*/ 1389385 h 1389385"/>
                  <a:gd name="connsiteX10" fmla="*/ 160065 w 277689"/>
                  <a:gd name="connsiteY10" fmla="*/ 1389384 h 1389385"/>
                  <a:gd name="connsiteX11" fmla="*/ 42440 w 277689"/>
                  <a:gd name="connsiteY11" fmla="*/ 1244249 h 1389385"/>
                  <a:gd name="connsiteX12" fmla="*/ 83670 w 277689"/>
                  <a:gd name="connsiteY12" fmla="*/ 452147 h 1389385"/>
                  <a:gd name="connsiteX13" fmla="*/ 81424 w 277689"/>
                  <a:gd name="connsiteY13" fmla="*/ 452224 h 1389385"/>
                  <a:gd name="connsiteX14" fmla="*/ 53741 w 277689"/>
                  <a:gd name="connsiteY14" fmla="*/ 444967 h 1389385"/>
                  <a:gd name="connsiteX15" fmla="*/ 4164 w 277689"/>
                  <a:gd name="connsiteY15" fmla="*/ 347847 h 1389385"/>
                  <a:gd name="connsiteX16" fmla="*/ 19380 w 277689"/>
                  <a:gd name="connsiteY16" fmla="*/ 177564 h 1389385"/>
                  <a:gd name="connsiteX17" fmla="*/ 55609 w 277689"/>
                  <a:gd name="connsiteY17" fmla="*/ 152717 h 1389385"/>
                  <a:gd name="connsiteX18" fmla="*/ 65455 w 277689"/>
                  <a:gd name="connsiteY18" fmla="*/ 149420 h 1389385"/>
                  <a:gd name="connsiteX19" fmla="*/ 72521 w 277689"/>
                  <a:gd name="connsiteY19" fmla="*/ 135890 h 1389385"/>
                  <a:gd name="connsiteX20" fmla="*/ 103810 w 277689"/>
                  <a:gd name="connsiteY20" fmla="*/ 119160 h 1389385"/>
                  <a:gd name="connsiteX21" fmla="*/ 122404 w 277689"/>
                  <a:gd name="connsiteY21" fmla="*/ 129103 h 1389385"/>
                  <a:gd name="connsiteX22" fmla="*/ 122528 w 277689"/>
                  <a:gd name="connsiteY22" fmla="*/ 128306 h 1389385"/>
                  <a:gd name="connsiteX23" fmla="*/ 163300 w 277689"/>
                  <a:gd name="connsiteY23" fmla="*/ 93420 h 1389385"/>
                  <a:gd name="connsiteX24" fmla="*/ 190208 w 277689"/>
                  <a:gd name="connsiteY24" fmla="*/ 107807 h 1389385"/>
                  <a:gd name="connsiteX25" fmla="*/ 192472 w 277689"/>
                  <a:gd name="connsiteY25" fmla="*/ 106558 h 1389385"/>
                  <a:gd name="connsiteX26" fmla="*/ 192472 w 277689"/>
                  <a:gd name="connsiteY26" fmla="*/ 40488 h 1389385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8479 w 277689"/>
                  <a:gd name="connsiteY3" fmla="*/ 34379 h 1389385"/>
                  <a:gd name="connsiteX4" fmla="*/ 268041 w 277689"/>
                  <a:gd name="connsiteY4" fmla="*/ 347847 h 1389385"/>
                  <a:gd name="connsiteX5" fmla="*/ 261662 w 277689"/>
                  <a:gd name="connsiteY5" fmla="*/ 388875 h 1389385"/>
                  <a:gd name="connsiteX6" fmla="*/ 244900 w 277689"/>
                  <a:gd name="connsiteY6" fmla="*/ 439319 h 1389385"/>
                  <a:gd name="connsiteX7" fmla="*/ 277689 w 277689"/>
                  <a:gd name="connsiteY7" fmla="*/ 1244250 h 1389385"/>
                  <a:gd name="connsiteX8" fmla="*/ 160064 w 277689"/>
                  <a:gd name="connsiteY8" fmla="*/ 1389385 h 1389385"/>
                  <a:gd name="connsiteX9" fmla="*/ 160065 w 277689"/>
                  <a:gd name="connsiteY9" fmla="*/ 1389384 h 1389385"/>
                  <a:gd name="connsiteX10" fmla="*/ 42440 w 277689"/>
                  <a:gd name="connsiteY10" fmla="*/ 1244249 h 1389385"/>
                  <a:gd name="connsiteX11" fmla="*/ 83670 w 277689"/>
                  <a:gd name="connsiteY11" fmla="*/ 452147 h 1389385"/>
                  <a:gd name="connsiteX12" fmla="*/ 81424 w 277689"/>
                  <a:gd name="connsiteY12" fmla="*/ 452224 h 1389385"/>
                  <a:gd name="connsiteX13" fmla="*/ 53741 w 277689"/>
                  <a:gd name="connsiteY13" fmla="*/ 444967 h 1389385"/>
                  <a:gd name="connsiteX14" fmla="*/ 4164 w 277689"/>
                  <a:gd name="connsiteY14" fmla="*/ 347847 h 1389385"/>
                  <a:gd name="connsiteX15" fmla="*/ 19380 w 277689"/>
                  <a:gd name="connsiteY15" fmla="*/ 177564 h 1389385"/>
                  <a:gd name="connsiteX16" fmla="*/ 55609 w 277689"/>
                  <a:gd name="connsiteY16" fmla="*/ 152717 h 1389385"/>
                  <a:gd name="connsiteX17" fmla="*/ 65455 w 277689"/>
                  <a:gd name="connsiteY17" fmla="*/ 149420 h 1389385"/>
                  <a:gd name="connsiteX18" fmla="*/ 72521 w 277689"/>
                  <a:gd name="connsiteY18" fmla="*/ 135890 h 1389385"/>
                  <a:gd name="connsiteX19" fmla="*/ 103810 w 277689"/>
                  <a:gd name="connsiteY19" fmla="*/ 119160 h 1389385"/>
                  <a:gd name="connsiteX20" fmla="*/ 122404 w 277689"/>
                  <a:gd name="connsiteY20" fmla="*/ 129103 h 1389385"/>
                  <a:gd name="connsiteX21" fmla="*/ 122528 w 277689"/>
                  <a:gd name="connsiteY21" fmla="*/ 128306 h 1389385"/>
                  <a:gd name="connsiteX22" fmla="*/ 163300 w 277689"/>
                  <a:gd name="connsiteY22" fmla="*/ 93420 h 1389385"/>
                  <a:gd name="connsiteX23" fmla="*/ 190208 w 277689"/>
                  <a:gd name="connsiteY23" fmla="*/ 107807 h 1389385"/>
                  <a:gd name="connsiteX24" fmla="*/ 192472 w 277689"/>
                  <a:gd name="connsiteY24" fmla="*/ 106558 h 1389385"/>
                  <a:gd name="connsiteX25" fmla="*/ 192472 w 277689"/>
                  <a:gd name="connsiteY25" fmla="*/ 40488 h 1389385"/>
                  <a:gd name="connsiteX0" fmla="*/ 192472 w 277689"/>
                  <a:gd name="connsiteY0" fmla="*/ 33743 h 1382640"/>
                  <a:gd name="connsiteX1" fmla="*/ 267044 w 277689"/>
                  <a:gd name="connsiteY1" fmla="*/ 11829 h 1382640"/>
                  <a:gd name="connsiteX2" fmla="*/ 268479 w 277689"/>
                  <a:gd name="connsiteY2" fmla="*/ 27634 h 1382640"/>
                  <a:gd name="connsiteX3" fmla="*/ 268041 w 277689"/>
                  <a:gd name="connsiteY3" fmla="*/ 341102 h 1382640"/>
                  <a:gd name="connsiteX4" fmla="*/ 261662 w 277689"/>
                  <a:gd name="connsiteY4" fmla="*/ 382130 h 1382640"/>
                  <a:gd name="connsiteX5" fmla="*/ 244900 w 277689"/>
                  <a:gd name="connsiteY5" fmla="*/ 432574 h 1382640"/>
                  <a:gd name="connsiteX6" fmla="*/ 277689 w 277689"/>
                  <a:gd name="connsiteY6" fmla="*/ 1237505 h 1382640"/>
                  <a:gd name="connsiteX7" fmla="*/ 160064 w 277689"/>
                  <a:gd name="connsiteY7" fmla="*/ 1382640 h 1382640"/>
                  <a:gd name="connsiteX8" fmla="*/ 160065 w 277689"/>
                  <a:gd name="connsiteY8" fmla="*/ 1382639 h 1382640"/>
                  <a:gd name="connsiteX9" fmla="*/ 42440 w 277689"/>
                  <a:gd name="connsiteY9" fmla="*/ 1237504 h 1382640"/>
                  <a:gd name="connsiteX10" fmla="*/ 83670 w 277689"/>
                  <a:gd name="connsiteY10" fmla="*/ 445402 h 1382640"/>
                  <a:gd name="connsiteX11" fmla="*/ 81424 w 277689"/>
                  <a:gd name="connsiteY11" fmla="*/ 445479 h 1382640"/>
                  <a:gd name="connsiteX12" fmla="*/ 53741 w 277689"/>
                  <a:gd name="connsiteY12" fmla="*/ 438222 h 1382640"/>
                  <a:gd name="connsiteX13" fmla="*/ 4164 w 277689"/>
                  <a:gd name="connsiteY13" fmla="*/ 341102 h 1382640"/>
                  <a:gd name="connsiteX14" fmla="*/ 19380 w 277689"/>
                  <a:gd name="connsiteY14" fmla="*/ 170819 h 1382640"/>
                  <a:gd name="connsiteX15" fmla="*/ 55609 w 277689"/>
                  <a:gd name="connsiteY15" fmla="*/ 145972 h 1382640"/>
                  <a:gd name="connsiteX16" fmla="*/ 65455 w 277689"/>
                  <a:gd name="connsiteY16" fmla="*/ 142675 h 1382640"/>
                  <a:gd name="connsiteX17" fmla="*/ 72521 w 277689"/>
                  <a:gd name="connsiteY17" fmla="*/ 129145 h 1382640"/>
                  <a:gd name="connsiteX18" fmla="*/ 103810 w 277689"/>
                  <a:gd name="connsiteY18" fmla="*/ 112415 h 1382640"/>
                  <a:gd name="connsiteX19" fmla="*/ 122404 w 277689"/>
                  <a:gd name="connsiteY19" fmla="*/ 122358 h 1382640"/>
                  <a:gd name="connsiteX20" fmla="*/ 122528 w 277689"/>
                  <a:gd name="connsiteY20" fmla="*/ 121561 h 1382640"/>
                  <a:gd name="connsiteX21" fmla="*/ 163300 w 277689"/>
                  <a:gd name="connsiteY21" fmla="*/ 86675 h 1382640"/>
                  <a:gd name="connsiteX22" fmla="*/ 190208 w 277689"/>
                  <a:gd name="connsiteY22" fmla="*/ 101062 h 1382640"/>
                  <a:gd name="connsiteX23" fmla="*/ 192472 w 277689"/>
                  <a:gd name="connsiteY23" fmla="*/ 99813 h 1382640"/>
                  <a:gd name="connsiteX24" fmla="*/ 192472 w 277689"/>
                  <a:gd name="connsiteY24" fmla="*/ 33743 h 1382640"/>
                  <a:gd name="connsiteX0" fmla="*/ 192472 w 277689"/>
                  <a:gd name="connsiteY0" fmla="*/ 6109 h 1355006"/>
                  <a:gd name="connsiteX1" fmla="*/ 268479 w 277689"/>
                  <a:gd name="connsiteY1" fmla="*/ 0 h 1355006"/>
                  <a:gd name="connsiteX2" fmla="*/ 268041 w 277689"/>
                  <a:gd name="connsiteY2" fmla="*/ 313468 h 1355006"/>
                  <a:gd name="connsiteX3" fmla="*/ 261662 w 277689"/>
                  <a:gd name="connsiteY3" fmla="*/ 354496 h 1355006"/>
                  <a:gd name="connsiteX4" fmla="*/ 244900 w 277689"/>
                  <a:gd name="connsiteY4" fmla="*/ 404940 h 1355006"/>
                  <a:gd name="connsiteX5" fmla="*/ 277689 w 277689"/>
                  <a:gd name="connsiteY5" fmla="*/ 1209871 h 1355006"/>
                  <a:gd name="connsiteX6" fmla="*/ 160064 w 277689"/>
                  <a:gd name="connsiteY6" fmla="*/ 1355006 h 1355006"/>
                  <a:gd name="connsiteX7" fmla="*/ 160065 w 277689"/>
                  <a:gd name="connsiteY7" fmla="*/ 1355005 h 1355006"/>
                  <a:gd name="connsiteX8" fmla="*/ 42440 w 277689"/>
                  <a:gd name="connsiteY8" fmla="*/ 1209870 h 1355006"/>
                  <a:gd name="connsiteX9" fmla="*/ 83670 w 277689"/>
                  <a:gd name="connsiteY9" fmla="*/ 417768 h 1355006"/>
                  <a:gd name="connsiteX10" fmla="*/ 81424 w 277689"/>
                  <a:gd name="connsiteY10" fmla="*/ 417845 h 1355006"/>
                  <a:gd name="connsiteX11" fmla="*/ 53741 w 277689"/>
                  <a:gd name="connsiteY11" fmla="*/ 410588 h 1355006"/>
                  <a:gd name="connsiteX12" fmla="*/ 4164 w 277689"/>
                  <a:gd name="connsiteY12" fmla="*/ 313468 h 1355006"/>
                  <a:gd name="connsiteX13" fmla="*/ 19380 w 277689"/>
                  <a:gd name="connsiteY13" fmla="*/ 143185 h 1355006"/>
                  <a:gd name="connsiteX14" fmla="*/ 55609 w 277689"/>
                  <a:gd name="connsiteY14" fmla="*/ 118338 h 1355006"/>
                  <a:gd name="connsiteX15" fmla="*/ 65455 w 277689"/>
                  <a:gd name="connsiteY15" fmla="*/ 115041 h 1355006"/>
                  <a:gd name="connsiteX16" fmla="*/ 72521 w 277689"/>
                  <a:gd name="connsiteY16" fmla="*/ 101511 h 1355006"/>
                  <a:gd name="connsiteX17" fmla="*/ 103810 w 277689"/>
                  <a:gd name="connsiteY17" fmla="*/ 84781 h 1355006"/>
                  <a:gd name="connsiteX18" fmla="*/ 122404 w 277689"/>
                  <a:gd name="connsiteY18" fmla="*/ 94724 h 1355006"/>
                  <a:gd name="connsiteX19" fmla="*/ 122528 w 277689"/>
                  <a:gd name="connsiteY19" fmla="*/ 93927 h 1355006"/>
                  <a:gd name="connsiteX20" fmla="*/ 163300 w 277689"/>
                  <a:gd name="connsiteY20" fmla="*/ 59041 h 1355006"/>
                  <a:gd name="connsiteX21" fmla="*/ 190208 w 277689"/>
                  <a:gd name="connsiteY21" fmla="*/ 73428 h 1355006"/>
                  <a:gd name="connsiteX22" fmla="*/ 192472 w 277689"/>
                  <a:gd name="connsiteY22" fmla="*/ 72179 h 1355006"/>
                  <a:gd name="connsiteX23" fmla="*/ 192472 w 277689"/>
                  <a:gd name="connsiteY23" fmla="*/ 6109 h 1355006"/>
                  <a:gd name="connsiteX0" fmla="*/ 192472 w 277689"/>
                  <a:gd name="connsiteY0" fmla="*/ 0 h 1348897"/>
                  <a:gd name="connsiteX1" fmla="*/ 266098 w 277689"/>
                  <a:gd name="connsiteY1" fmla="*/ 66213 h 1348897"/>
                  <a:gd name="connsiteX2" fmla="*/ 268041 w 277689"/>
                  <a:gd name="connsiteY2" fmla="*/ 307359 h 1348897"/>
                  <a:gd name="connsiteX3" fmla="*/ 261662 w 277689"/>
                  <a:gd name="connsiteY3" fmla="*/ 348387 h 1348897"/>
                  <a:gd name="connsiteX4" fmla="*/ 244900 w 277689"/>
                  <a:gd name="connsiteY4" fmla="*/ 398831 h 1348897"/>
                  <a:gd name="connsiteX5" fmla="*/ 277689 w 277689"/>
                  <a:gd name="connsiteY5" fmla="*/ 1203762 h 1348897"/>
                  <a:gd name="connsiteX6" fmla="*/ 160064 w 277689"/>
                  <a:gd name="connsiteY6" fmla="*/ 1348897 h 1348897"/>
                  <a:gd name="connsiteX7" fmla="*/ 160065 w 277689"/>
                  <a:gd name="connsiteY7" fmla="*/ 1348896 h 1348897"/>
                  <a:gd name="connsiteX8" fmla="*/ 42440 w 277689"/>
                  <a:gd name="connsiteY8" fmla="*/ 1203761 h 1348897"/>
                  <a:gd name="connsiteX9" fmla="*/ 83670 w 277689"/>
                  <a:gd name="connsiteY9" fmla="*/ 411659 h 1348897"/>
                  <a:gd name="connsiteX10" fmla="*/ 81424 w 277689"/>
                  <a:gd name="connsiteY10" fmla="*/ 411736 h 1348897"/>
                  <a:gd name="connsiteX11" fmla="*/ 53741 w 277689"/>
                  <a:gd name="connsiteY11" fmla="*/ 404479 h 1348897"/>
                  <a:gd name="connsiteX12" fmla="*/ 4164 w 277689"/>
                  <a:gd name="connsiteY12" fmla="*/ 307359 h 1348897"/>
                  <a:gd name="connsiteX13" fmla="*/ 19380 w 277689"/>
                  <a:gd name="connsiteY13" fmla="*/ 137076 h 1348897"/>
                  <a:gd name="connsiteX14" fmla="*/ 55609 w 277689"/>
                  <a:gd name="connsiteY14" fmla="*/ 112229 h 1348897"/>
                  <a:gd name="connsiteX15" fmla="*/ 65455 w 277689"/>
                  <a:gd name="connsiteY15" fmla="*/ 108932 h 1348897"/>
                  <a:gd name="connsiteX16" fmla="*/ 72521 w 277689"/>
                  <a:gd name="connsiteY16" fmla="*/ 95402 h 1348897"/>
                  <a:gd name="connsiteX17" fmla="*/ 103810 w 277689"/>
                  <a:gd name="connsiteY17" fmla="*/ 78672 h 1348897"/>
                  <a:gd name="connsiteX18" fmla="*/ 122404 w 277689"/>
                  <a:gd name="connsiteY18" fmla="*/ 88615 h 1348897"/>
                  <a:gd name="connsiteX19" fmla="*/ 122528 w 277689"/>
                  <a:gd name="connsiteY19" fmla="*/ 87818 h 1348897"/>
                  <a:gd name="connsiteX20" fmla="*/ 163300 w 277689"/>
                  <a:gd name="connsiteY20" fmla="*/ 52932 h 1348897"/>
                  <a:gd name="connsiteX21" fmla="*/ 190208 w 277689"/>
                  <a:gd name="connsiteY21" fmla="*/ 67319 h 1348897"/>
                  <a:gd name="connsiteX22" fmla="*/ 192472 w 277689"/>
                  <a:gd name="connsiteY22" fmla="*/ 66070 h 1348897"/>
                  <a:gd name="connsiteX23" fmla="*/ 192472 w 277689"/>
                  <a:gd name="connsiteY23" fmla="*/ 0 h 1348897"/>
                  <a:gd name="connsiteX0" fmla="*/ 223429 w 277689"/>
                  <a:gd name="connsiteY0" fmla="*/ 0 h 1326452"/>
                  <a:gd name="connsiteX1" fmla="*/ 266098 w 277689"/>
                  <a:gd name="connsiteY1" fmla="*/ 43768 h 1326452"/>
                  <a:gd name="connsiteX2" fmla="*/ 268041 w 277689"/>
                  <a:gd name="connsiteY2" fmla="*/ 284914 h 1326452"/>
                  <a:gd name="connsiteX3" fmla="*/ 261662 w 277689"/>
                  <a:gd name="connsiteY3" fmla="*/ 325942 h 1326452"/>
                  <a:gd name="connsiteX4" fmla="*/ 244900 w 277689"/>
                  <a:gd name="connsiteY4" fmla="*/ 376386 h 1326452"/>
                  <a:gd name="connsiteX5" fmla="*/ 277689 w 277689"/>
                  <a:gd name="connsiteY5" fmla="*/ 1181317 h 1326452"/>
                  <a:gd name="connsiteX6" fmla="*/ 160064 w 277689"/>
                  <a:gd name="connsiteY6" fmla="*/ 1326452 h 1326452"/>
                  <a:gd name="connsiteX7" fmla="*/ 160065 w 277689"/>
                  <a:gd name="connsiteY7" fmla="*/ 1326451 h 1326452"/>
                  <a:gd name="connsiteX8" fmla="*/ 42440 w 277689"/>
                  <a:gd name="connsiteY8" fmla="*/ 1181316 h 1326452"/>
                  <a:gd name="connsiteX9" fmla="*/ 83670 w 277689"/>
                  <a:gd name="connsiteY9" fmla="*/ 389214 h 1326452"/>
                  <a:gd name="connsiteX10" fmla="*/ 81424 w 277689"/>
                  <a:gd name="connsiteY10" fmla="*/ 389291 h 1326452"/>
                  <a:gd name="connsiteX11" fmla="*/ 53741 w 277689"/>
                  <a:gd name="connsiteY11" fmla="*/ 382034 h 1326452"/>
                  <a:gd name="connsiteX12" fmla="*/ 4164 w 277689"/>
                  <a:gd name="connsiteY12" fmla="*/ 284914 h 1326452"/>
                  <a:gd name="connsiteX13" fmla="*/ 19380 w 277689"/>
                  <a:gd name="connsiteY13" fmla="*/ 114631 h 1326452"/>
                  <a:gd name="connsiteX14" fmla="*/ 55609 w 277689"/>
                  <a:gd name="connsiteY14" fmla="*/ 89784 h 1326452"/>
                  <a:gd name="connsiteX15" fmla="*/ 65455 w 277689"/>
                  <a:gd name="connsiteY15" fmla="*/ 86487 h 1326452"/>
                  <a:gd name="connsiteX16" fmla="*/ 72521 w 277689"/>
                  <a:gd name="connsiteY16" fmla="*/ 72957 h 1326452"/>
                  <a:gd name="connsiteX17" fmla="*/ 103810 w 277689"/>
                  <a:gd name="connsiteY17" fmla="*/ 56227 h 1326452"/>
                  <a:gd name="connsiteX18" fmla="*/ 122404 w 277689"/>
                  <a:gd name="connsiteY18" fmla="*/ 66170 h 1326452"/>
                  <a:gd name="connsiteX19" fmla="*/ 122528 w 277689"/>
                  <a:gd name="connsiteY19" fmla="*/ 65373 h 1326452"/>
                  <a:gd name="connsiteX20" fmla="*/ 163300 w 277689"/>
                  <a:gd name="connsiteY20" fmla="*/ 30487 h 1326452"/>
                  <a:gd name="connsiteX21" fmla="*/ 190208 w 277689"/>
                  <a:gd name="connsiteY21" fmla="*/ 44874 h 1326452"/>
                  <a:gd name="connsiteX22" fmla="*/ 192472 w 277689"/>
                  <a:gd name="connsiteY22" fmla="*/ 43625 h 1326452"/>
                  <a:gd name="connsiteX23" fmla="*/ 223429 w 277689"/>
                  <a:gd name="connsiteY23" fmla="*/ 0 h 1326452"/>
                  <a:gd name="connsiteX0" fmla="*/ 223429 w 277689"/>
                  <a:gd name="connsiteY0" fmla="*/ 3 h 1326455"/>
                  <a:gd name="connsiteX1" fmla="*/ 266098 w 277689"/>
                  <a:gd name="connsiteY1" fmla="*/ 43771 h 1326455"/>
                  <a:gd name="connsiteX2" fmla="*/ 268041 w 277689"/>
                  <a:gd name="connsiteY2" fmla="*/ 284917 h 1326455"/>
                  <a:gd name="connsiteX3" fmla="*/ 261662 w 277689"/>
                  <a:gd name="connsiteY3" fmla="*/ 325945 h 1326455"/>
                  <a:gd name="connsiteX4" fmla="*/ 244900 w 277689"/>
                  <a:gd name="connsiteY4" fmla="*/ 376389 h 1326455"/>
                  <a:gd name="connsiteX5" fmla="*/ 277689 w 277689"/>
                  <a:gd name="connsiteY5" fmla="*/ 1181320 h 1326455"/>
                  <a:gd name="connsiteX6" fmla="*/ 160064 w 277689"/>
                  <a:gd name="connsiteY6" fmla="*/ 1326455 h 1326455"/>
                  <a:gd name="connsiteX7" fmla="*/ 160065 w 277689"/>
                  <a:gd name="connsiteY7" fmla="*/ 1326454 h 1326455"/>
                  <a:gd name="connsiteX8" fmla="*/ 42440 w 277689"/>
                  <a:gd name="connsiteY8" fmla="*/ 1181319 h 1326455"/>
                  <a:gd name="connsiteX9" fmla="*/ 83670 w 277689"/>
                  <a:gd name="connsiteY9" fmla="*/ 389217 h 1326455"/>
                  <a:gd name="connsiteX10" fmla="*/ 81424 w 277689"/>
                  <a:gd name="connsiteY10" fmla="*/ 389294 h 1326455"/>
                  <a:gd name="connsiteX11" fmla="*/ 53741 w 277689"/>
                  <a:gd name="connsiteY11" fmla="*/ 382037 h 1326455"/>
                  <a:gd name="connsiteX12" fmla="*/ 4164 w 277689"/>
                  <a:gd name="connsiteY12" fmla="*/ 284917 h 1326455"/>
                  <a:gd name="connsiteX13" fmla="*/ 19380 w 277689"/>
                  <a:gd name="connsiteY13" fmla="*/ 114634 h 1326455"/>
                  <a:gd name="connsiteX14" fmla="*/ 55609 w 277689"/>
                  <a:gd name="connsiteY14" fmla="*/ 89787 h 1326455"/>
                  <a:gd name="connsiteX15" fmla="*/ 65455 w 277689"/>
                  <a:gd name="connsiteY15" fmla="*/ 86490 h 1326455"/>
                  <a:gd name="connsiteX16" fmla="*/ 72521 w 277689"/>
                  <a:gd name="connsiteY16" fmla="*/ 72960 h 1326455"/>
                  <a:gd name="connsiteX17" fmla="*/ 103810 w 277689"/>
                  <a:gd name="connsiteY17" fmla="*/ 56230 h 1326455"/>
                  <a:gd name="connsiteX18" fmla="*/ 122404 w 277689"/>
                  <a:gd name="connsiteY18" fmla="*/ 66173 h 1326455"/>
                  <a:gd name="connsiteX19" fmla="*/ 122528 w 277689"/>
                  <a:gd name="connsiteY19" fmla="*/ 65376 h 1326455"/>
                  <a:gd name="connsiteX20" fmla="*/ 163300 w 277689"/>
                  <a:gd name="connsiteY20" fmla="*/ 30490 h 1326455"/>
                  <a:gd name="connsiteX21" fmla="*/ 190208 w 277689"/>
                  <a:gd name="connsiteY21" fmla="*/ 44877 h 1326455"/>
                  <a:gd name="connsiteX22" fmla="*/ 192472 w 277689"/>
                  <a:gd name="connsiteY22" fmla="*/ 43628 h 1326455"/>
                  <a:gd name="connsiteX23" fmla="*/ 223429 w 277689"/>
                  <a:gd name="connsiteY23" fmla="*/ 3 h 1326455"/>
                  <a:gd name="connsiteX0" fmla="*/ 223429 w 314414"/>
                  <a:gd name="connsiteY0" fmla="*/ 3 h 1326455"/>
                  <a:gd name="connsiteX1" fmla="*/ 266098 w 314414"/>
                  <a:gd name="connsiteY1" fmla="*/ 43771 h 1326455"/>
                  <a:gd name="connsiteX2" fmla="*/ 314413 w 314414"/>
                  <a:gd name="connsiteY2" fmla="*/ 185828 h 1326455"/>
                  <a:gd name="connsiteX3" fmla="*/ 268041 w 314414"/>
                  <a:gd name="connsiteY3" fmla="*/ 284917 h 1326455"/>
                  <a:gd name="connsiteX4" fmla="*/ 261662 w 314414"/>
                  <a:gd name="connsiteY4" fmla="*/ 325945 h 1326455"/>
                  <a:gd name="connsiteX5" fmla="*/ 244900 w 314414"/>
                  <a:gd name="connsiteY5" fmla="*/ 376389 h 1326455"/>
                  <a:gd name="connsiteX6" fmla="*/ 277689 w 314414"/>
                  <a:gd name="connsiteY6" fmla="*/ 1181320 h 1326455"/>
                  <a:gd name="connsiteX7" fmla="*/ 160064 w 314414"/>
                  <a:gd name="connsiteY7" fmla="*/ 1326455 h 1326455"/>
                  <a:gd name="connsiteX8" fmla="*/ 160065 w 314414"/>
                  <a:gd name="connsiteY8" fmla="*/ 1326454 h 1326455"/>
                  <a:gd name="connsiteX9" fmla="*/ 42440 w 314414"/>
                  <a:gd name="connsiteY9" fmla="*/ 1181319 h 1326455"/>
                  <a:gd name="connsiteX10" fmla="*/ 83670 w 314414"/>
                  <a:gd name="connsiteY10" fmla="*/ 389217 h 1326455"/>
                  <a:gd name="connsiteX11" fmla="*/ 81424 w 314414"/>
                  <a:gd name="connsiteY11" fmla="*/ 389294 h 1326455"/>
                  <a:gd name="connsiteX12" fmla="*/ 53741 w 314414"/>
                  <a:gd name="connsiteY12" fmla="*/ 382037 h 1326455"/>
                  <a:gd name="connsiteX13" fmla="*/ 4164 w 314414"/>
                  <a:gd name="connsiteY13" fmla="*/ 284917 h 1326455"/>
                  <a:gd name="connsiteX14" fmla="*/ 19380 w 314414"/>
                  <a:gd name="connsiteY14" fmla="*/ 114634 h 1326455"/>
                  <a:gd name="connsiteX15" fmla="*/ 55609 w 314414"/>
                  <a:gd name="connsiteY15" fmla="*/ 89787 h 1326455"/>
                  <a:gd name="connsiteX16" fmla="*/ 65455 w 314414"/>
                  <a:gd name="connsiteY16" fmla="*/ 86490 h 1326455"/>
                  <a:gd name="connsiteX17" fmla="*/ 72521 w 314414"/>
                  <a:gd name="connsiteY17" fmla="*/ 72960 h 1326455"/>
                  <a:gd name="connsiteX18" fmla="*/ 103810 w 314414"/>
                  <a:gd name="connsiteY18" fmla="*/ 56230 h 1326455"/>
                  <a:gd name="connsiteX19" fmla="*/ 122404 w 314414"/>
                  <a:gd name="connsiteY19" fmla="*/ 66173 h 1326455"/>
                  <a:gd name="connsiteX20" fmla="*/ 122528 w 314414"/>
                  <a:gd name="connsiteY20" fmla="*/ 65376 h 1326455"/>
                  <a:gd name="connsiteX21" fmla="*/ 163300 w 314414"/>
                  <a:gd name="connsiteY21" fmla="*/ 30490 h 1326455"/>
                  <a:gd name="connsiteX22" fmla="*/ 190208 w 314414"/>
                  <a:gd name="connsiteY22" fmla="*/ 44877 h 1326455"/>
                  <a:gd name="connsiteX23" fmla="*/ 192472 w 314414"/>
                  <a:gd name="connsiteY23" fmla="*/ 43628 h 1326455"/>
                  <a:gd name="connsiteX24" fmla="*/ 223429 w 314414"/>
                  <a:gd name="connsiteY24" fmla="*/ 3 h 1326455"/>
                  <a:gd name="connsiteX0" fmla="*/ 223429 w 319560"/>
                  <a:gd name="connsiteY0" fmla="*/ 3 h 1326455"/>
                  <a:gd name="connsiteX1" fmla="*/ 266098 w 319560"/>
                  <a:gd name="connsiteY1" fmla="*/ 43771 h 1326455"/>
                  <a:gd name="connsiteX2" fmla="*/ 314413 w 319560"/>
                  <a:gd name="connsiteY2" fmla="*/ 185828 h 1326455"/>
                  <a:gd name="connsiteX3" fmla="*/ 268041 w 319560"/>
                  <a:gd name="connsiteY3" fmla="*/ 284917 h 1326455"/>
                  <a:gd name="connsiteX4" fmla="*/ 261662 w 319560"/>
                  <a:gd name="connsiteY4" fmla="*/ 325945 h 1326455"/>
                  <a:gd name="connsiteX5" fmla="*/ 244900 w 319560"/>
                  <a:gd name="connsiteY5" fmla="*/ 376389 h 1326455"/>
                  <a:gd name="connsiteX6" fmla="*/ 277689 w 319560"/>
                  <a:gd name="connsiteY6" fmla="*/ 1181320 h 1326455"/>
                  <a:gd name="connsiteX7" fmla="*/ 160064 w 319560"/>
                  <a:gd name="connsiteY7" fmla="*/ 1326455 h 1326455"/>
                  <a:gd name="connsiteX8" fmla="*/ 160065 w 319560"/>
                  <a:gd name="connsiteY8" fmla="*/ 1326454 h 1326455"/>
                  <a:gd name="connsiteX9" fmla="*/ 42440 w 319560"/>
                  <a:gd name="connsiteY9" fmla="*/ 1181319 h 1326455"/>
                  <a:gd name="connsiteX10" fmla="*/ 83670 w 319560"/>
                  <a:gd name="connsiteY10" fmla="*/ 389217 h 1326455"/>
                  <a:gd name="connsiteX11" fmla="*/ 81424 w 319560"/>
                  <a:gd name="connsiteY11" fmla="*/ 389294 h 1326455"/>
                  <a:gd name="connsiteX12" fmla="*/ 53741 w 319560"/>
                  <a:gd name="connsiteY12" fmla="*/ 382037 h 1326455"/>
                  <a:gd name="connsiteX13" fmla="*/ 4164 w 319560"/>
                  <a:gd name="connsiteY13" fmla="*/ 284917 h 1326455"/>
                  <a:gd name="connsiteX14" fmla="*/ 19380 w 319560"/>
                  <a:gd name="connsiteY14" fmla="*/ 114634 h 1326455"/>
                  <a:gd name="connsiteX15" fmla="*/ 55609 w 319560"/>
                  <a:gd name="connsiteY15" fmla="*/ 89787 h 1326455"/>
                  <a:gd name="connsiteX16" fmla="*/ 65455 w 319560"/>
                  <a:gd name="connsiteY16" fmla="*/ 86490 h 1326455"/>
                  <a:gd name="connsiteX17" fmla="*/ 72521 w 319560"/>
                  <a:gd name="connsiteY17" fmla="*/ 72960 h 1326455"/>
                  <a:gd name="connsiteX18" fmla="*/ 103810 w 319560"/>
                  <a:gd name="connsiteY18" fmla="*/ 56230 h 1326455"/>
                  <a:gd name="connsiteX19" fmla="*/ 122404 w 319560"/>
                  <a:gd name="connsiteY19" fmla="*/ 66173 h 1326455"/>
                  <a:gd name="connsiteX20" fmla="*/ 122528 w 319560"/>
                  <a:gd name="connsiteY20" fmla="*/ 65376 h 1326455"/>
                  <a:gd name="connsiteX21" fmla="*/ 163300 w 319560"/>
                  <a:gd name="connsiteY21" fmla="*/ 30490 h 1326455"/>
                  <a:gd name="connsiteX22" fmla="*/ 190208 w 319560"/>
                  <a:gd name="connsiteY22" fmla="*/ 44877 h 1326455"/>
                  <a:gd name="connsiteX23" fmla="*/ 192472 w 319560"/>
                  <a:gd name="connsiteY23" fmla="*/ 43628 h 1326455"/>
                  <a:gd name="connsiteX24" fmla="*/ 223429 w 319560"/>
                  <a:gd name="connsiteY24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61662 w 314413"/>
                  <a:gd name="connsiteY3" fmla="*/ 325945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78330 w 314413"/>
                  <a:gd name="connsiteY3" fmla="*/ 328439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6"/>
                  <a:gd name="connsiteY0" fmla="*/ 3 h 1326455"/>
                  <a:gd name="connsiteX1" fmla="*/ 266098 w 333466"/>
                  <a:gd name="connsiteY1" fmla="*/ 43771 h 1326455"/>
                  <a:gd name="connsiteX2" fmla="*/ 281076 w 333466"/>
                  <a:gd name="connsiteY2" fmla="*/ 133457 h 1326455"/>
                  <a:gd name="connsiteX3" fmla="*/ 333463 w 333466"/>
                  <a:gd name="connsiteY3" fmla="*/ 220742 h 1326455"/>
                  <a:gd name="connsiteX4" fmla="*/ 278330 w 333466"/>
                  <a:gd name="connsiteY4" fmla="*/ 328439 h 1326455"/>
                  <a:gd name="connsiteX5" fmla="*/ 244900 w 333466"/>
                  <a:gd name="connsiteY5" fmla="*/ 376389 h 1326455"/>
                  <a:gd name="connsiteX6" fmla="*/ 277689 w 333466"/>
                  <a:gd name="connsiteY6" fmla="*/ 1181320 h 1326455"/>
                  <a:gd name="connsiteX7" fmla="*/ 160064 w 333466"/>
                  <a:gd name="connsiteY7" fmla="*/ 1326455 h 1326455"/>
                  <a:gd name="connsiteX8" fmla="*/ 160065 w 333466"/>
                  <a:gd name="connsiteY8" fmla="*/ 1326454 h 1326455"/>
                  <a:gd name="connsiteX9" fmla="*/ 42440 w 333466"/>
                  <a:gd name="connsiteY9" fmla="*/ 1181319 h 1326455"/>
                  <a:gd name="connsiteX10" fmla="*/ 83670 w 333466"/>
                  <a:gd name="connsiteY10" fmla="*/ 389217 h 1326455"/>
                  <a:gd name="connsiteX11" fmla="*/ 81424 w 333466"/>
                  <a:gd name="connsiteY11" fmla="*/ 389294 h 1326455"/>
                  <a:gd name="connsiteX12" fmla="*/ 53741 w 333466"/>
                  <a:gd name="connsiteY12" fmla="*/ 382037 h 1326455"/>
                  <a:gd name="connsiteX13" fmla="*/ 4164 w 333466"/>
                  <a:gd name="connsiteY13" fmla="*/ 284917 h 1326455"/>
                  <a:gd name="connsiteX14" fmla="*/ 19380 w 333466"/>
                  <a:gd name="connsiteY14" fmla="*/ 114634 h 1326455"/>
                  <a:gd name="connsiteX15" fmla="*/ 55609 w 333466"/>
                  <a:gd name="connsiteY15" fmla="*/ 89787 h 1326455"/>
                  <a:gd name="connsiteX16" fmla="*/ 65455 w 333466"/>
                  <a:gd name="connsiteY16" fmla="*/ 86490 h 1326455"/>
                  <a:gd name="connsiteX17" fmla="*/ 72521 w 333466"/>
                  <a:gd name="connsiteY17" fmla="*/ 72960 h 1326455"/>
                  <a:gd name="connsiteX18" fmla="*/ 103810 w 333466"/>
                  <a:gd name="connsiteY18" fmla="*/ 56230 h 1326455"/>
                  <a:gd name="connsiteX19" fmla="*/ 122404 w 333466"/>
                  <a:gd name="connsiteY19" fmla="*/ 66173 h 1326455"/>
                  <a:gd name="connsiteX20" fmla="*/ 122528 w 333466"/>
                  <a:gd name="connsiteY20" fmla="*/ 65376 h 1326455"/>
                  <a:gd name="connsiteX21" fmla="*/ 163300 w 333466"/>
                  <a:gd name="connsiteY21" fmla="*/ 30490 h 1326455"/>
                  <a:gd name="connsiteX22" fmla="*/ 190208 w 333466"/>
                  <a:gd name="connsiteY22" fmla="*/ 44877 h 1326455"/>
                  <a:gd name="connsiteX23" fmla="*/ 192472 w 333466"/>
                  <a:gd name="connsiteY23" fmla="*/ 43628 h 1326455"/>
                  <a:gd name="connsiteX24" fmla="*/ 223429 w 333466"/>
                  <a:gd name="connsiteY24" fmla="*/ 3 h 1326455"/>
                  <a:gd name="connsiteX0" fmla="*/ 223429 w 334093"/>
                  <a:gd name="connsiteY0" fmla="*/ 3 h 1326455"/>
                  <a:gd name="connsiteX1" fmla="*/ 266098 w 334093"/>
                  <a:gd name="connsiteY1" fmla="*/ 43771 h 1326455"/>
                  <a:gd name="connsiteX2" fmla="*/ 281076 w 334093"/>
                  <a:gd name="connsiteY2" fmla="*/ 133457 h 1326455"/>
                  <a:gd name="connsiteX3" fmla="*/ 333463 w 334093"/>
                  <a:gd name="connsiteY3" fmla="*/ 220742 h 1326455"/>
                  <a:gd name="connsiteX4" fmla="*/ 278330 w 334093"/>
                  <a:gd name="connsiteY4" fmla="*/ 328439 h 1326455"/>
                  <a:gd name="connsiteX5" fmla="*/ 244900 w 334093"/>
                  <a:gd name="connsiteY5" fmla="*/ 376389 h 1326455"/>
                  <a:gd name="connsiteX6" fmla="*/ 277689 w 334093"/>
                  <a:gd name="connsiteY6" fmla="*/ 1181320 h 1326455"/>
                  <a:gd name="connsiteX7" fmla="*/ 160064 w 334093"/>
                  <a:gd name="connsiteY7" fmla="*/ 1326455 h 1326455"/>
                  <a:gd name="connsiteX8" fmla="*/ 160065 w 334093"/>
                  <a:gd name="connsiteY8" fmla="*/ 1326454 h 1326455"/>
                  <a:gd name="connsiteX9" fmla="*/ 42440 w 334093"/>
                  <a:gd name="connsiteY9" fmla="*/ 1181319 h 1326455"/>
                  <a:gd name="connsiteX10" fmla="*/ 83670 w 334093"/>
                  <a:gd name="connsiteY10" fmla="*/ 389217 h 1326455"/>
                  <a:gd name="connsiteX11" fmla="*/ 81424 w 334093"/>
                  <a:gd name="connsiteY11" fmla="*/ 389294 h 1326455"/>
                  <a:gd name="connsiteX12" fmla="*/ 53741 w 334093"/>
                  <a:gd name="connsiteY12" fmla="*/ 382037 h 1326455"/>
                  <a:gd name="connsiteX13" fmla="*/ 4164 w 334093"/>
                  <a:gd name="connsiteY13" fmla="*/ 284917 h 1326455"/>
                  <a:gd name="connsiteX14" fmla="*/ 19380 w 334093"/>
                  <a:gd name="connsiteY14" fmla="*/ 114634 h 1326455"/>
                  <a:gd name="connsiteX15" fmla="*/ 55609 w 334093"/>
                  <a:gd name="connsiteY15" fmla="*/ 89787 h 1326455"/>
                  <a:gd name="connsiteX16" fmla="*/ 65455 w 334093"/>
                  <a:gd name="connsiteY16" fmla="*/ 86490 h 1326455"/>
                  <a:gd name="connsiteX17" fmla="*/ 72521 w 334093"/>
                  <a:gd name="connsiteY17" fmla="*/ 72960 h 1326455"/>
                  <a:gd name="connsiteX18" fmla="*/ 103810 w 334093"/>
                  <a:gd name="connsiteY18" fmla="*/ 56230 h 1326455"/>
                  <a:gd name="connsiteX19" fmla="*/ 122404 w 334093"/>
                  <a:gd name="connsiteY19" fmla="*/ 66173 h 1326455"/>
                  <a:gd name="connsiteX20" fmla="*/ 122528 w 334093"/>
                  <a:gd name="connsiteY20" fmla="*/ 65376 h 1326455"/>
                  <a:gd name="connsiteX21" fmla="*/ 163300 w 334093"/>
                  <a:gd name="connsiteY21" fmla="*/ 30490 h 1326455"/>
                  <a:gd name="connsiteX22" fmla="*/ 190208 w 334093"/>
                  <a:gd name="connsiteY22" fmla="*/ 44877 h 1326455"/>
                  <a:gd name="connsiteX23" fmla="*/ 192472 w 334093"/>
                  <a:gd name="connsiteY23" fmla="*/ 43628 h 1326455"/>
                  <a:gd name="connsiteX24" fmla="*/ 223429 w 334093"/>
                  <a:gd name="connsiteY24" fmla="*/ 3 h 1326455"/>
                  <a:gd name="connsiteX0" fmla="*/ 223429 w 337658"/>
                  <a:gd name="connsiteY0" fmla="*/ 3 h 1326455"/>
                  <a:gd name="connsiteX1" fmla="*/ 266098 w 337658"/>
                  <a:gd name="connsiteY1" fmla="*/ 43771 h 1326455"/>
                  <a:gd name="connsiteX2" fmla="*/ 281076 w 337658"/>
                  <a:gd name="connsiteY2" fmla="*/ 133457 h 1326455"/>
                  <a:gd name="connsiteX3" fmla="*/ 333463 w 337658"/>
                  <a:gd name="connsiteY3" fmla="*/ 220742 h 1326455"/>
                  <a:gd name="connsiteX4" fmla="*/ 278330 w 337658"/>
                  <a:gd name="connsiteY4" fmla="*/ 328439 h 1326455"/>
                  <a:gd name="connsiteX5" fmla="*/ 244900 w 337658"/>
                  <a:gd name="connsiteY5" fmla="*/ 376389 h 1326455"/>
                  <a:gd name="connsiteX6" fmla="*/ 277689 w 337658"/>
                  <a:gd name="connsiteY6" fmla="*/ 1181320 h 1326455"/>
                  <a:gd name="connsiteX7" fmla="*/ 160064 w 337658"/>
                  <a:gd name="connsiteY7" fmla="*/ 1326455 h 1326455"/>
                  <a:gd name="connsiteX8" fmla="*/ 160065 w 337658"/>
                  <a:gd name="connsiteY8" fmla="*/ 1326454 h 1326455"/>
                  <a:gd name="connsiteX9" fmla="*/ 42440 w 337658"/>
                  <a:gd name="connsiteY9" fmla="*/ 1181319 h 1326455"/>
                  <a:gd name="connsiteX10" fmla="*/ 83670 w 337658"/>
                  <a:gd name="connsiteY10" fmla="*/ 389217 h 1326455"/>
                  <a:gd name="connsiteX11" fmla="*/ 81424 w 337658"/>
                  <a:gd name="connsiteY11" fmla="*/ 389294 h 1326455"/>
                  <a:gd name="connsiteX12" fmla="*/ 53741 w 337658"/>
                  <a:gd name="connsiteY12" fmla="*/ 382037 h 1326455"/>
                  <a:gd name="connsiteX13" fmla="*/ 4164 w 337658"/>
                  <a:gd name="connsiteY13" fmla="*/ 284917 h 1326455"/>
                  <a:gd name="connsiteX14" fmla="*/ 19380 w 337658"/>
                  <a:gd name="connsiteY14" fmla="*/ 114634 h 1326455"/>
                  <a:gd name="connsiteX15" fmla="*/ 55609 w 337658"/>
                  <a:gd name="connsiteY15" fmla="*/ 89787 h 1326455"/>
                  <a:gd name="connsiteX16" fmla="*/ 65455 w 337658"/>
                  <a:gd name="connsiteY16" fmla="*/ 86490 h 1326455"/>
                  <a:gd name="connsiteX17" fmla="*/ 72521 w 337658"/>
                  <a:gd name="connsiteY17" fmla="*/ 72960 h 1326455"/>
                  <a:gd name="connsiteX18" fmla="*/ 103810 w 337658"/>
                  <a:gd name="connsiteY18" fmla="*/ 56230 h 1326455"/>
                  <a:gd name="connsiteX19" fmla="*/ 122404 w 337658"/>
                  <a:gd name="connsiteY19" fmla="*/ 66173 h 1326455"/>
                  <a:gd name="connsiteX20" fmla="*/ 122528 w 337658"/>
                  <a:gd name="connsiteY20" fmla="*/ 65376 h 1326455"/>
                  <a:gd name="connsiteX21" fmla="*/ 163300 w 337658"/>
                  <a:gd name="connsiteY21" fmla="*/ 30490 h 1326455"/>
                  <a:gd name="connsiteX22" fmla="*/ 190208 w 337658"/>
                  <a:gd name="connsiteY22" fmla="*/ 44877 h 1326455"/>
                  <a:gd name="connsiteX23" fmla="*/ 192472 w 337658"/>
                  <a:gd name="connsiteY23" fmla="*/ 43628 h 1326455"/>
                  <a:gd name="connsiteX24" fmla="*/ 223429 w 337658"/>
                  <a:gd name="connsiteY24" fmla="*/ 3 h 1326455"/>
                  <a:gd name="connsiteX0" fmla="*/ 223429 w 346005"/>
                  <a:gd name="connsiteY0" fmla="*/ 3 h 1326455"/>
                  <a:gd name="connsiteX1" fmla="*/ 266098 w 346005"/>
                  <a:gd name="connsiteY1" fmla="*/ 43771 h 1326455"/>
                  <a:gd name="connsiteX2" fmla="*/ 281076 w 346005"/>
                  <a:gd name="connsiteY2" fmla="*/ 133457 h 1326455"/>
                  <a:gd name="connsiteX3" fmla="*/ 333463 w 346005"/>
                  <a:gd name="connsiteY3" fmla="*/ 220742 h 1326455"/>
                  <a:gd name="connsiteX4" fmla="*/ 278330 w 346005"/>
                  <a:gd name="connsiteY4" fmla="*/ 328439 h 1326455"/>
                  <a:gd name="connsiteX5" fmla="*/ 244900 w 346005"/>
                  <a:gd name="connsiteY5" fmla="*/ 376389 h 1326455"/>
                  <a:gd name="connsiteX6" fmla="*/ 277689 w 346005"/>
                  <a:gd name="connsiteY6" fmla="*/ 1181320 h 1326455"/>
                  <a:gd name="connsiteX7" fmla="*/ 160064 w 346005"/>
                  <a:gd name="connsiteY7" fmla="*/ 1326455 h 1326455"/>
                  <a:gd name="connsiteX8" fmla="*/ 160065 w 346005"/>
                  <a:gd name="connsiteY8" fmla="*/ 1326454 h 1326455"/>
                  <a:gd name="connsiteX9" fmla="*/ 42440 w 346005"/>
                  <a:gd name="connsiteY9" fmla="*/ 1181319 h 1326455"/>
                  <a:gd name="connsiteX10" fmla="*/ 83670 w 346005"/>
                  <a:gd name="connsiteY10" fmla="*/ 389217 h 1326455"/>
                  <a:gd name="connsiteX11" fmla="*/ 81424 w 346005"/>
                  <a:gd name="connsiteY11" fmla="*/ 389294 h 1326455"/>
                  <a:gd name="connsiteX12" fmla="*/ 53741 w 346005"/>
                  <a:gd name="connsiteY12" fmla="*/ 382037 h 1326455"/>
                  <a:gd name="connsiteX13" fmla="*/ 4164 w 346005"/>
                  <a:gd name="connsiteY13" fmla="*/ 284917 h 1326455"/>
                  <a:gd name="connsiteX14" fmla="*/ 19380 w 346005"/>
                  <a:gd name="connsiteY14" fmla="*/ 114634 h 1326455"/>
                  <a:gd name="connsiteX15" fmla="*/ 55609 w 346005"/>
                  <a:gd name="connsiteY15" fmla="*/ 89787 h 1326455"/>
                  <a:gd name="connsiteX16" fmla="*/ 65455 w 346005"/>
                  <a:gd name="connsiteY16" fmla="*/ 86490 h 1326455"/>
                  <a:gd name="connsiteX17" fmla="*/ 72521 w 346005"/>
                  <a:gd name="connsiteY17" fmla="*/ 72960 h 1326455"/>
                  <a:gd name="connsiteX18" fmla="*/ 103810 w 346005"/>
                  <a:gd name="connsiteY18" fmla="*/ 56230 h 1326455"/>
                  <a:gd name="connsiteX19" fmla="*/ 122404 w 346005"/>
                  <a:gd name="connsiteY19" fmla="*/ 66173 h 1326455"/>
                  <a:gd name="connsiteX20" fmla="*/ 122528 w 346005"/>
                  <a:gd name="connsiteY20" fmla="*/ 65376 h 1326455"/>
                  <a:gd name="connsiteX21" fmla="*/ 163300 w 346005"/>
                  <a:gd name="connsiteY21" fmla="*/ 30490 h 1326455"/>
                  <a:gd name="connsiteX22" fmla="*/ 190208 w 346005"/>
                  <a:gd name="connsiteY22" fmla="*/ 44877 h 1326455"/>
                  <a:gd name="connsiteX23" fmla="*/ 192472 w 346005"/>
                  <a:gd name="connsiteY23" fmla="*/ 43628 h 1326455"/>
                  <a:gd name="connsiteX24" fmla="*/ 223429 w 346005"/>
                  <a:gd name="connsiteY24" fmla="*/ 3 h 1326455"/>
                  <a:gd name="connsiteX0" fmla="*/ 223429 w 335821"/>
                  <a:gd name="connsiteY0" fmla="*/ 3 h 1326455"/>
                  <a:gd name="connsiteX1" fmla="*/ 266098 w 335821"/>
                  <a:gd name="connsiteY1" fmla="*/ 43771 h 1326455"/>
                  <a:gd name="connsiteX2" fmla="*/ 276314 w 335821"/>
                  <a:gd name="connsiteY2" fmla="*/ 140937 h 1326455"/>
                  <a:gd name="connsiteX3" fmla="*/ 333463 w 335821"/>
                  <a:gd name="connsiteY3" fmla="*/ 220742 h 1326455"/>
                  <a:gd name="connsiteX4" fmla="*/ 278330 w 335821"/>
                  <a:gd name="connsiteY4" fmla="*/ 328439 h 1326455"/>
                  <a:gd name="connsiteX5" fmla="*/ 244900 w 335821"/>
                  <a:gd name="connsiteY5" fmla="*/ 376389 h 1326455"/>
                  <a:gd name="connsiteX6" fmla="*/ 277689 w 335821"/>
                  <a:gd name="connsiteY6" fmla="*/ 1181320 h 1326455"/>
                  <a:gd name="connsiteX7" fmla="*/ 160064 w 335821"/>
                  <a:gd name="connsiteY7" fmla="*/ 1326455 h 1326455"/>
                  <a:gd name="connsiteX8" fmla="*/ 160065 w 335821"/>
                  <a:gd name="connsiteY8" fmla="*/ 1326454 h 1326455"/>
                  <a:gd name="connsiteX9" fmla="*/ 42440 w 335821"/>
                  <a:gd name="connsiteY9" fmla="*/ 1181319 h 1326455"/>
                  <a:gd name="connsiteX10" fmla="*/ 83670 w 335821"/>
                  <a:gd name="connsiteY10" fmla="*/ 389217 h 1326455"/>
                  <a:gd name="connsiteX11" fmla="*/ 81424 w 335821"/>
                  <a:gd name="connsiteY11" fmla="*/ 389294 h 1326455"/>
                  <a:gd name="connsiteX12" fmla="*/ 53741 w 335821"/>
                  <a:gd name="connsiteY12" fmla="*/ 382037 h 1326455"/>
                  <a:gd name="connsiteX13" fmla="*/ 4164 w 335821"/>
                  <a:gd name="connsiteY13" fmla="*/ 284917 h 1326455"/>
                  <a:gd name="connsiteX14" fmla="*/ 19380 w 335821"/>
                  <a:gd name="connsiteY14" fmla="*/ 114634 h 1326455"/>
                  <a:gd name="connsiteX15" fmla="*/ 55609 w 335821"/>
                  <a:gd name="connsiteY15" fmla="*/ 89787 h 1326455"/>
                  <a:gd name="connsiteX16" fmla="*/ 65455 w 335821"/>
                  <a:gd name="connsiteY16" fmla="*/ 86490 h 1326455"/>
                  <a:gd name="connsiteX17" fmla="*/ 72521 w 335821"/>
                  <a:gd name="connsiteY17" fmla="*/ 72960 h 1326455"/>
                  <a:gd name="connsiteX18" fmla="*/ 103810 w 335821"/>
                  <a:gd name="connsiteY18" fmla="*/ 56230 h 1326455"/>
                  <a:gd name="connsiteX19" fmla="*/ 122404 w 335821"/>
                  <a:gd name="connsiteY19" fmla="*/ 66173 h 1326455"/>
                  <a:gd name="connsiteX20" fmla="*/ 122528 w 335821"/>
                  <a:gd name="connsiteY20" fmla="*/ 65376 h 1326455"/>
                  <a:gd name="connsiteX21" fmla="*/ 163300 w 335821"/>
                  <a:gd name="connsiteY21" fmla="*/ 30490 h 1326455"/>
                  <a:gd name="connsiteX22" fmla="*/ 190208 w 335821"/>
                  <a:gd name="connsiteY22" fmla="*/ 44877 h 1326455"/>
                  <a:gd name="connsiteX23" fmla="*/ 192472 w 335821"/>
                  <a:gd name="connsiteY23" fmla="*/ 43628 h 1326455"/>
                  <a:gd name="connsiteX24" fmla="*/ 223429 w 335821"/>
                  <a:gd name="connsiteY24" fmla="*/ 3 h 1326455"/>
                  <a:gd name="connsiteX0" fmla="*/ 223429 w 333532"/>
                  <a:gd name="connsiteY0" fmla="*/ 3 h 1326455"/>
                  <a:gd name="connsiteX1" fmla="*/ 266098 w 333532"/>
                  <a:gd name="connsiteY1" fmla="*/ 43771 h 1326455"/>
                  <a:gd name="connsiteX2" fmla="*/ 276314 w 333532"/>
                  <a:gd name="connsiteY2" fmla="*/ 140937 h 1326455"/>
                  <a:gd name="connsiteX3" fmla="*/ 333463 w 333532"/>
                  <a:gd name="connsiteY3" fmla="*/ 220742 h 1326455"/>
                  <a:gd name="connsiteX4" fmla="*/ 278330 w 333532"/>
                  <a:gd name="connsiteY4" fmla="*/ 328439 h 1326455"/>
                  <a:gd name="connsiteX5" fmla="*/ 244900 w 333532"/>
                  <a:gd name="connsiteY5" fmla="*/ 376389 h 1326455"/>
                  <a:gd name="connsiteX6" fmla="*/ 277689 w 333532"/>
                  <a:gd name="connsiteY6" fmla="*/ 1181320 h 1326455"/>
                  <a:gd name="connsiteX7" fmla="*/ 160064 w 333532"/>
                  <a:gd name="connsiteY7" fmla="*/ 1326455 h 1326455"/>
                  <a:gd name="connsiteX8" fmla="*/ 160065 w 333532"/>
                  <a:gd name="connsiteY8" fmla="*/ 1326454 h 1326455"/>
                  <a:gd name="connsiteX9" fmla="*/ 42440 w 333532"/>
                  <a:gd name="connsiteY9" fmla="*/ 1181319 h 1326455"/>
                  <a:gd name="connsiteX10" fmla="*/ 83670 w 333532"/>
                  <a:gd name="connsiteY10" fmla="*/ 389217 h 1326455"/>
                  <a:gd name="connsiteX11" fmla="*/ 81424 w 333532"/>
                  <a:gd name="connsiteY11" fmla="*/ 389294 h 1326455"/>
                  <a:gd name="connsiteX12" fmla="*/ 53741 w 333532"/>
                  <a:gd name="connsiteY12" fmla="*/ 382037 h 1326455"/>
                  <a:gd name="connsiteX13" fmla="*/ 4164 w 333532"/>
                  <a:gd name="connsiteY13" fmla="*/ 284917 h 1326455"/>
                  <a:gd name="connsiteX14" fmla="*/ 19380 w 333532"/>
                  <a:gd name="connsiteY14" fmla="*/ 114634 h 1326455"/>
                  <a:gd name="connsiteX15" fmla="*/ 55609 w 333532"/>
                  <a:gd name="connsiteY15" fmla="*/ 89787 h 1326455"/>
                  <a:gd name="connsiteX16" fmla="*/ 65455 w 333532"/>
                  <a:gd name="connsiteY16" fmla="*/ 86490 h 1326455"/>
                  <a:gd name="connsiteX17" fmla="*/ 72521 w 333532"/>
                  <a:gd name="connsiteY17" fmla="*/ 72960 h 1326455"/>
                  <a:gd name="connsiteX18" fmla="*/ 103810 w 333532"/>
                  <a:gd name="connsiteY18" fmla="*/ 56230 h 1326455"/>
                  <a:gd name="connsiteX19" fmla="*/ 122404 w 333532"/>
                  <a:gd name="connsiteY19" fmla="*/ 66173 h 1326455"/>
                  <a:gd name="connsiteX20" fmla="*/ 122528 w 333532"/>
                  <a:gd name="connsiteY20" fmla="*/ 65376 h 1326455"/>
                  <a:gd name="connsiteX21" fmla="*/ 163300 w 333532"/>
                  <a:gd name="connsiteY21" fmla="*/ 30490 h 1326455"/>
                  <a:gd name="connsiteX22" fmla="*/ 190208 w 333532"/>
                  <a:gd name="connsiteY22" fmla="*/ 44877 h 1326455"/>
                  <a:gd name="connsiteX23" fmla="*/ 192472 w 333532"/>
                  <a:gd name="connsiteY23" fmla="*/ 43628 h 1326455"/>
                  <a:gd name="connsiteX24" fmla="*/ 223429 w 333532"/>
                  <a:gd name="connsiteY24" fmla="*/ 3 h 1326455"/>
                  <a:gd name="connsiteX0" fmla="*/ 223429 w 333484"/>
                  <a:gd name="connsiteY0" fmla="*/ 3 h 1326455"/>
                  <a:gd name="connsiteX1" fmla="*/ 266098 w 333484"/>
                  <a:gd name="connsiteY1" fmla="*/ 43771 h 1326455"/>
                  <a:gd name="connsiteX2" fmla="*/ 271551 w 333484"/>
                  <a:gd name="connsiteY2" fmla="*/ 111011 h 1326455"/>
                  <a:gd name="connsiteX3" fmla="*/ 333463 w 333484"/>
                  <a:gd name="connsiteY3" fmla="*/ 220742 h 1326455"/>
                  <a:gd name="connsiteX4" fmla="*/ 278330 w 333484"/>
                  <a:gd name="connsiteY4" fmla="*/ 328439 h 1326455"/>
                  <a:gd name="connsiteX5" fmla="*/ 244900 w 333484"/>
                  <a:gd name="connsiteY5" fmla="*/ 376389 h 1326455"/>
                  <a:gd name="connsiteX6" fmla="*/ 277689 w 333484"/>
                  <a:gd name="connsiteY6" fmla="*/ 1181320 h 1326455"/>
                  <a:gd name="connsiteX7" fmla="*/ 160064 w 333484"/>
                  <a:gd name="connsiteY7" fmla="*/ 1326455 h 1326455"/>
                  <a:gd name="connsiteX8" fmla="*/ 160065 w 333484"/>
                  <a:gd name="connsiteY8" fmla="*/ 1326454 h 1326455"/>
                  <a:gd name="connsiteX9" fmla="*/ 42440 w 333484"/>
                  <a:gd name="connsiteY9" fmla="*/ 1181319 h 1326455"/>
                  <a:gd name="connsiteX10" fmla="*/ 83670 w 333484"/>
                  <a:gd name="connsiteY10" fmla="*/ 389217 h 1326455"/>
                  <a:gd name="connsiteX11" fmla="*/ 81424 w 333484"/>
                  <a:gd name="connsiteY11" fmla="*/ 389294 h 1326455"/>
                  <a:gd name="connsiteX12" fmla="*/ 53741 w 333484"/>
                  <a:gd name="connsiteY12" fmla="*/ 382037 h 1326455"/>
                  <a:gd name="connsiteX13" fmla="*/ 4164 w 333484"/>
                  <a:gd name="connsiteY13" fmla="*/ 284917 h 1326455"/>
                  <a:gd name="connsiteX14" fmla="*/ 19380 w 333484"/>
                  <a:gd name="connsiteY14" fmla="*/ 114634 h 1326455"/>
                  <a:gd name="connsiteX15" fmla="*/ 55609 w 333484"/>
                  <a:gd name="connsiteY15" fmla="*/ 89787 h 1326455"/>
                  <a:gd name="connsiteX16" fmla="*/ 65455 w 333484"/>
                  <a:gd name="connsiteY16" fmla="*/ 86490 h 1326455"/>
                  <a:gd name="connsiteX17" fmla="*/ 72521 w 333484"/>
                  <a:gd name="connsiteY17" fmla="*/ 72960 h 1326455"/>
                  <a:gd name="connsiteX18" fmla="*/ 103810 w 333484"/>
                  <a:gd name="connsiteY18" fmla="*/ 56230 h 1326455"/>
                  <a:gd name="connsiteX19" fmla="*/ 122404 w 333484"/>
                  <a:gd name="connsiteY19" fmla="*/ 66173 h 1326455"/>
                  <a:gd name="connsiteX20" fmla="*/ 122528 w 333484"/>
                  <a:gd name="connsiteY20" fmla="*/ 65376 h 1326455"/>
                  <a:gd name="connsiteX21" fmla="*/ 163300 w 333484"/>
                  <a:gd name="connsiteY21" fmla="*/ 30490 h 1326455"/>
                  <a:gd name="connsiteX22" fmla="*/ 190208 w 333484"/>
                  <a:gd name="connsiteY22" fmla="*/ 44877 h 1326455"/>
                  <a:gd name="connsiteX23" fmla="*/ 192472 w 333484"/>
                  <a:gd name="connsiteY23" fmla="*/ 43628 h 1326455"/>
                  <a:gd name="connsiteX24" fmla="*/ 223429 w 333484"/>
                  <a:gd name="connsiteY24" fmla="*/ 3 h 1326455"/>
                  <a:gd name="connsiteX0" fmla="*/ 223429 w 344761"/>
                  <a:gd name="connsiteY0" fmla="*/ 3 h 1326455"/>
                  <a:gd name="connsiteX1" fmla="*/ 266098 w 344761"/>
                  <a:gd name="connsiteY1" fmla="*/ 43771 h 1326455"/>
                  <a:gd name="connsiteX2" fmla="*/ 271551 w 344761"/>
                  <a:gd name="connsiteY2" fmla="*/ 111011 h 1326455"/>
                  <a:gd name="connsiteX3" fmla="*/ 333463 w 344761"/>
                  <a:gd name="connsiteY3" fmla="*/ 220742 h 1326455"/>
                  <a:gd name="connsiteX4" fmla="*/ 278330 w 344761"/>
                  <a:gd name="connsiteY4" fmla="*/ 328439 h 1326455"/>
                  <a:gd name="connsiteX5" fmla="*/ 244900 w 344761"/>
                  <a:gd name="connsiteY5" fmla="*/ 376389 h 1326455"/>
                  <a:gd name="connsiteX6" fmla="*/ 277689 w 344761"/>
                  <a:gd name="connsiteY6" fmla="*/ 1181320 h 1326455"/>
                  <a:gd name="connsiteX7" fmla="*/ 160064 w 344761"/>
                  <a:gd name="connsiteY7" fmla="*/ 1326455 h 1326455"/>
                  <a:gd name="connsiteX8" fmla="*/ 160065 w 344761"/>
                  <a:gd name="connsiteY8" fmla="*/ 1326454 h 1326455"/>
                  <a:gd name="connsiteX9" fmla="*/ 42440 w 344761"/>
                  <a:gd name="connsiteY9" fmla="*/ 1181319 h 1326455"/>
                  <a:gd name="connsiteX10" fmla="*/ 83670 w 344761"/>
                  <a:gd name="connsiteY10" fmla="*/ 389217 h 1326455"/>
                  <a:gd name="connsiteX11" fmla="*/ 81424 w 344761"/>
                  <a:gd name="connsiteY11" fmla="*/ 389294 h 1326455"/>
                  <a:gd name="connsiteX12" fmla="*/ 53741 w 344761"/>
                  <a:gd name="connsiteY12" fmla="*/ 382037 h 1326455"/>
                  <a:gd name="connsiteX13" fmla="*/ 4164 w 344761"/>
                  <a:gd name="connsiteY13" fmla="*/ 284917 h 1326455"/>
                  <a:gd name="connsiteX14" fmla="*/ 19380 w 344761"/>
                  <a:gd name="connsiteY14" fmla="*/ 114634 h 1326455"/>
                  <a:gd name="connsiteX15" fmla="*/ 55609 w 344761"/>
                  <a:gd name="connsiteY15" fmla="*/ 89787 h 1326455"/>
                  <a:gd name="connsiteX16" fmla="*/ 65455 w 344761"/>
                  <a:gd name="connsiteY16" fmla="*/ 86490 h 1326455"/>
                  <a:gd name="connsiteX17" fmla="*/ 72521 w 344761"/>
                  <a:gd name="connsiteY17" fmla="*/ 72960 h 1326455"/>
                  <a:gd name="connsiteX18" fmla="*/ 103810 w 344761"/>
                  <a:gd name="connsiteY18" fmla="*/ 56230 h 1326455"/>
                  <a:gd name="connsiteX19" fmla="*/ 122404 w 344761"/>
                  <a:gd name="connsiteY19" fmla="*/ 66173 h 1326455"/>
                  <a:gd name="connsiteX20" fmla="*/ 122528 w 344761"/>
                  <a:gd name="connsiteY20" fmla="*/ 65376 h 1326455"/>
                  <a:gd name="connsiteX21" fmla="*/ 163300 w 344761"/>
                  <a:gd name="connsiteY21" fmla="*/ 30490 h 1326455"/>
                  <a:gd name="connsiteX22" fmla="*/ 190208 w 344761"/>
                  <a:gd name="connsiteY22" fmla="*/ 44877 h 1326455"/>
                  <a:gd name="connsiteX23" fmla="*/ 192472 w 344761"/>
                  <a:gd name="connsiteY23" fmla="*/ 43628 h 1326455"/>
                  <a:gd name="connsiteX24" fmla="*/ 223429 w 344761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192472 w 356393"/>
                  <a:gd name="connsiteY23" fmla="*/ 43628 h 1326455"/>
                  <a:gd name="connsiteX24" fmla="*/ 223429 w 356393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223429 w 356393"/>
                  <a:gd name="connsiteY23" fmla="*/ 3 h 1326455"/>
                  <a:gd name="connsiteX0" fmla="*/ 223429 w 356393"/>
                  <a:gd name="connsiteY0" fmla="*/ 138 h 1326590"/>
                  <a:gd name="connsiteX1" fmla="*/ 266098 w 356393"/>
                  <a:gd name="connsiteY1" fmla="*/ 43906 h 1326590"/>
                  <a:gd name="connsiteX2" fmla="*/ 271551 w 356393"/>
                  <a:gd name="connsiteY2" fmla="*/ 111146 h 1326590"/>
                  <a:gd name="connsiteX3" fmla="*/ 333463 w 356393"/>
                  <a:gd name="connsiteY3" fmla="*/ 220877 h 1326590"/>
                  <a:gd name="connsiteX4" fmla="*/ 278330 w 356393"/>
                  <a:gd name="connsiteY4" fmla="*/ 328574 h 1326590"/>
                  <a:gd name="connsiteX5" fmla="*/ 244900 w 356393"/>
                  <a:gd name="connsiteY5" fmla="*/ 376524 h 1326590"/>
                  <a:gd name="connsiteX6" fmla="*/ 277689 w 356393"/>
                  <a:gd name="connsiteY6" fmla="*/ 1181455 h 1326590"/>
                  <a:gd name="connsiteX7" fmla="*/ 160064 w 356393"/>
                  <a:gd name="connsiteY7" fmla="*/ 1326590 h 1326590"/>
                  <a:gd name="connsiteX8" fmla="*/ 160065 w 356393"/>
                  <a:gd name="connsiteY8" fmla="*/ 1326589 h 1326590"/>
                  <a:gd name="connsiteX9" fmla="*/ 42440 w 356393"/>
                  <a:gd name="connsiteY9" fmla="*/ 1181454 h 1326590"/>
                  <a:gd name="connsiteX10" fmla="*/ 83670 w 356393"/>
                  <a:gd name="connsiteY10" fmla="*/ 389352 h 1326590"/>
                  <a:gd name="connsiteX11" fmla="*/ 81424 w 356393"/>
                  <a:gd name="connsiteY11" fmla="*/ 389429 h 1326590"/>
                  <a:gd name="connsiteX12" fmla="*/ 53741 w 356393"/>
                  <a:gd name="connsiteY12" fmla="*/ 382172 h 1326590"/>
                  <a:gd name="connsiteX13" fmla="*/ 4164 w 356393"/>
                  <a:gd name="connsiteY13" fmla="*/ 285052 h 1326590"/>
                  <a:gd name="connsiteX14" fmla="*/ 19380 w 356393"/>
                  <a:gd name="connsiteY14" fmla="*/ 114769 h 1326590"/>
                  <a:gd name="connsiteX15" fmla="*/ 55609 w 356393"/>
                  <a:gd name="connsiteY15" fmla="*/ 89922 h 1326590"/>
                  <a:gd name="connsiteX16" fmla="*/ 65455 w 356393"/>
                  <a:gd name="connsiteY16" fmla="*/ 86625 h 1326590"/>
                  <a:gd name="connsiteX17" fmla="*/ 72521 w 356393"/>
                  <a:gd name="connsiteY17" fmla="*/ 73095 h 1326590"/>
                  <a:gd name="connsiteX18" fmla="*/ 103810 w 356393"/>
                  <a:gd name="connsiteY18" fmla="*/ 56365 h 1326590"/>
                  <a:gd name="connsiteX19" fmla="*/ 122404 w 356393"/>
                  <a:gd name="connsiteY19" fmla="*/ 66308 h 1326590"/>
                  <a:gd name="connsiteX20" fmla="*/ 122528 w 356393"/>
                  <a:gd name="connsiteY20" fmla="*/ 65511 h 1326590"/>
                  <a:gd name="connsiteX21" fmla="*/ 163300 w 356393"/>
                  <a:gd name="connsiteY21" fmla="*/ 30625 h 1326590"/>
                  <a:gd name="connsiteX22" fmla="*/ 190208 w 356393"/>
                  <a:gd name="connsiteY22" fmla="*/ 45012 h 1326590"/>
                  <a:gd name="connsiteX23" fmla="*/ 223429 w 356393"/>
                  <a:gd name="connsiteY23" fmla="*/ 138 h 1326590"/>
                  <a:gd name="connsiteX0" fmla="*/ 223429 w 347369"/>
                  <a:gd name="connsiteY0" fmla="*/ 138 h 1326590"/>
                  <a:gd name="connsiteX1" fmla="*/ 266098 w 347369"/>
                  <a:gd name="connsiteY1" fmla="*/ 43906 h 1326590"/>
                  <a:gd name="connsiteX2" fmla="*/ 276313 w 347369"/>
                  <a:gd name="connsiteY2" fmla="*/ 121122 h 1326590"/>
                  <a:gd name="connsiteX3" fmla="*/ 333463 w 347369"/>
                  <a:gd name="connsiteY3" fmla="*/ 220877 h 1326590"/>
                  <a:gd name="connsiteX4" fmla="*/ 278330 w 347369"/>
                  <a:gd name="connsiteY4" fmla="*/ 328574 h 1326590"/>
                  <a:gd name="connsiteX5" fmla="*/ 244900 w 347369"/>
                  <a:gd name="connsiteY5" fmla="*/ 376524 h 1326590"/>
                  <a:gd name="connsiteX6" fmla="*/ 277689 w 347369"/>
                  <a:gd name="connsiteY6" fmla="*/ 1181455 h 1326590"/>
                  <a:gd name="connsiteX7" fmla="*/ 160064 w 347369"/>
                  <a:gd name="connsiteY7" fmla="*/ 1326590 h 1326590"/>
                  <a:gd name="connsiteX8" fmla="*/ 160065 w 347369"/>
                  <a:gd name="connsiteY8" fmla="*/ 1326589 h 1326590"/>
                  <a:gd name="connsiteX9" fmla="*/ 42440 w 347369"/>
                  <a:gd name="connsiteY9" fmla="*/ 1181454 h 1326590"/>
                  <a:gd name="connsiteX10" fmla="*/ 83670 w 347369"/>
                  <a:gd name="connsiteY10" fmla="*/ 389352 h 1326590"/>
                  <a:gd name="connsiteX11" fmla="*/ 81424 w 347369"/>
                  <a:gd name="connsiteY11" fmla="*/ 389429 h 1326590"/>
                  <a:gd name="connsiteX12" fmla="*/ 53741 w 347369"/>
                  <a:gd name="connsiteY12" fmla="*/ 382172 h 1326590"/>
                  <a:gd name="connsiteX13" fmla="*/ 4164 w 347369"/>
                  <a:gd name="connsiteY13" fmla="*/ 285052 h 1326590"/>
                  <a:gd name="connsiteX14" fmla="*/ 19380 w 347369"/>
                  <a:gd name="connsiteY14" fmla="*/ 114769 h 1326590"/>
                  <a:gd name="connsiteX15" fmla="*/ 55609 w 347369"/>
                  <a:gd name="connsiteY15" fmla="*/ 89922 h 1326590"/>
                  <a:gd name="connsiteX16" fmla="*/ 65455 w 347369"/>
                  <a:gd name="connsiteY16" fmla="*/ 86625 h 1326590"/>
                  <a:gd name="connsiteX17" fmla="*/ 72521 w 347369"/>
                  <a:gd name="connsiteY17" fmla="*/ 73095 h 1326590"/>
                  <a:gd name="connsiteX18" fmla="*/ 103810 w 347369"/>
                  <a:gd name="connsiteY18" fmla="*/ 56365 h 1326590"/>
                  <a:gd name="connsiteX19" fmla="*/ 122404 w 347369"/>
                  <a:gd name="connsiteY19" fmla="*/ 66308 h 1326590"/>
                  <a:gd name="connsiteX20" fmla="*/ 122528 w 347369"/>
                  <a:gd name="connsiteY20" fmla="*/ 65511 h 1326590"/>
                  <a:gd name="connsiteX21" fmla="*/ 163300 w 347369"/>
                  <a:gd name="connsiteY21" fmla="*/ 30625 h 1326590"/>
                  <a:gd name="connsiteX22" fmla="*/ 190208 w 347369"/>
                  <a:gd name="connsiteY22" fmla="*/ 45012 h 1326590"/>
                  <a:gd name="connsiteX23" fmla="*/ 223429 w 347369"/>
                  <a:gd name="connsiteY23" fmla="*/ 138 h 1326590"/>
                  <a:gd name="connsiteX0" fmla="*/ 223429 w 351931"/>
                  <a:gd name="connsiteY0" fmla="*/ 138 h 1326590"/>
                  <a:gd name="connsiteX1" fmla="*/ 266098 w 351931"/>
                  <a:gd name="connsiteY1" fmla="*/ 43906 h 1326590"/>
                  <a:gd name="connsiteX2" fmla="*/ 276313 w 351931"/>
                  <a:gd name="connsiteY2" fmla="*/ 121122 h 1326590"/>
                  <a:gd name="connsiteX3" fmla="*/ 333463 w 351931"/>
                  <a:gd name="connsiteY3" fmla="*/ 220877 h 1326590"/>
                  <a:gd name="connsiteX4" fmla="*/ 278330 w 351931"/>
                  <a:gd name="connsiteY4" fmla="*/ 328574 h 1326590"/>
                  <a:gd name="connsiteX5" fmla="*/ 244900 w 351931"/>
                  <a:gd name="connsiteY5" fmla="*/ 376524 h 1326590"/>
                  <a:gd name="connsiteX6" fmla="*/ 277689 w 351931"/>
                  <a:gd name="connsiteY6" fmla="*/ 1181455 h 1326590"/>
                  <a:gd name="connsiteX7" fmla="*/ 160064 w 351931"/>
                  <a:gd name="connsiteY7" fmla="*/ 1326590 h 1326590"/>
                  <a:gd name="connsiteX8" fmla="*/ 160065 w 351931"/>
                  <a:gd name="connsiteY8" fmla="*/ 1326589 h 1326590"/>
                  <a:gd name="connsiteX9" fmla="*/ 42440 w 351931"/>
                  <a:gd name="connsiteY9" fmla="*/ 1181454 h 1326590"/>
                  <a:gd name="connsiteX10" fmla="*/ 83670 w 351931"/>
                  <a:gd name="connsiteY10" fmla="*/ 389352 h 1326590"/>
                  <a:gd name="connsiteX11" fmla="*/ 81424 w 351931"/>
                  <a:gd name="connsiteY11" fmla="*/ 389429 h 1326590"/>
                  <a:gd name="connsiteX12" fmla="*/ 53741 w 351931"/>
                  <a:gd name="connsiteY12" fmla="*/ 382172 h 1326590"/>
                  <a:gd name="connsiteX13" fmla="*/ 4164 w 351931"/>
                  <a:gd name="connsiteY13" fmla="*/ 285052 h 1326590"/>
                  <a:gd name="connsiteX14" fmla="*/ 19380 w 351931"/>
                  <a:gd name="connsiteY14" fmla="*/ 114769 h 1326590"/>
                  <a:gd name="connsiteX15" fmla="*/ 55609 w 351931"/>
                  <a:gd name="connsiteY15" fmla="*/ 89922 h 1326590"/>
                  <a:gd name="connsiteX16" fmla="*/ 65455 w 351931"/>
                  <a:gd name="connsiteY16" fmla="*/ 86625 h 1326590"/>
                  <a:gd name="connsiteX17" fmla="*/ 72521 w 351931"/>
                  <a:gd name="connsiteY17" fmla="*/ 73095 h 1326590"/>
                  <a:gd name="connsiteX18" fmla="*/ 103810 w 351931"/>
                  <a:gd name="connsiteY18" fmla="*/ 56365 h 1326590"/>
                  <a:gd name="connsiteX19" fmla="*/ 122404 w 351931"/>
                  <a:gd name="connsiteY19" fmla="*/ 66308 h 1326590"/>
                  <a:gd name="connsiteX20" fmla="*/ 122528 w 351931"/>
                  <a:gd name="connsiteY20" fmla="*/ 65511 h 1326590"/>
                  <a:gd name="connsiteX21" fmla="*/ 163300 w 351931"/>
                  <a:gd name="connsiteY21" fmla="*/ 30625 h 1326590"/>
                  <a:gd name="connsiteX22" fmla="*/ 190208 w 351931"/>
                  <a:gd name="connsiteY22" fmla="*/ 45012 h 1326590"/>
                  <a:gd name="connsiteX23" fmla="*/ 223429 w 351931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65455 w 357197"/>
                  <a:gd name="connsiteY16" fmla="*/ 86625 h 1326590"/>
                  <a:gd name="connsiteX17" fmla="*/ 72521 w 357197"/>
                  <a:gd name="connsiteY17" fmla="*/ 73095 h 1326590"/>
                  <a:gd name="connsiteX18" fmla="*/ 103810 w 357197"/>
                  <a:gd name="connsiteY18" fmla="*/ 56365 h 1326590"/>
                  <a:gd name="connsiteX19" fmla="*/ 122404 w 357197"/>
                  <a:gd name="connsiteY19" fmla="*/ 66308 h 1326590"/>
                  <a:gd name="connsiteX20" fmla="*/ 122528 w 357197"/>
                  <a:gd name="connsiteY20" fmla="*/ 65511 h 1326590"/>
                  <a:gd name="connsiteX21" fmla="*/ 163300 w 357197"/>
                  <a:gd name="connsiteY21" fmla="*/ 30625 h 1326590"/>
                  <a:gd name="connsiteX22" fmla="*/ 190208 w 357197"/>
                  <a:gd name="connsiteY22" fmla="*/ 45012 h 1326590"/>
                  <a:gd name="connsiteX23" fmla="*/ 223429 w 357197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2521 w 357197"/>
                  <a:gd name="connsiteY16" fmla="*/ 73095 h 1326590"/>
                  <a:gd name="connsiteX17" fmla="*/ 103810 w 357197"/>
                  <a:gd name="connsiteY17" fmla="*/ 56365 h 1326590"/>
                  <a:gd name="connsiteX18" fmla="*/ 122404 w 357197"/>
                  <a:gd name="connsiteY18" fmla="*/ 66308 h 1326590"/>
                  <a:gd name="connsiteX19" fmla="*/ 122528 w 357197"/>
                  <a:gd name="connsiteY19" fmla="*/ 65511 h 1326590"/>
                  <a:gd name="connsiteX20" fmla="*/ 163300 w 357197"/>
                  <a:gd name="connsiteY20" fmla="*/ 30625 h 1326590"/>
                  <a:gd name="connsiteX21" fmla="*/ 190208 w 357197"/>
                  <a:gd name="connsiteY21" fmla="*/ 45012 h 1326590"/>
                  <a:gd name="connsiteX22" fmla="*/ 223429 w 357197"/>
                  <a:gd name="connsiteY22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103810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63300 w 357197"/>
                  <a:gd name="connsiteY18" fmla="*/ 30625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7872 w 357197"/>
                  <a:gd name="connsiteY18" fmla="*/ 31780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66 h 1326618"/>
                  <a:gd name="connsiteX1" fmla="*/ 266098 w 357197"/>
                  <a:gd name="connsiteY1" fmla="*/ 43934 h 1326618"/>
                  <a:gd name="connsiteX2" fmla="*/ 276313 w 357197"/>
                  <a:gd name="connsiteY2" fmla="*/ 121150 h 1326618"/>
                  <a:gd name="connsiteX3" fmla="*/ 333463 w 357197"/>
                  <a:gd name="connsiteY3" fmla="*/ 220905 h 1326618"/>
                  <a:gd name="connsiteX4" fmla="*/ 278330 w 357197"/>
                  <a:gd name="connsiteY4" fmla="*/ 328602 h 1326618"/>
                  <a:gd name="connsiteX5" fmla="*/ 244900 w 357197"/>
                  <a:gd name="connsiteY5" fmla="*/ 376552 h 1326618"/>
                  <a:gd name="connsiteX6" fmla="*/ 277689 w 357197"/>
                  <a:gd name="connsiteY6" fmla="*/ 1181483 h 1326618"/>
                  <a:gd name="connsiteX7" fmla="*/ 160064 w 357197"/>
                  <a:gd name="connsiteY7" fmla="*/ 1326618 h 1326618"/>
                  <a:gd name="connsiteX8" fmla="*/ 160065 w 357197"/>
                  <a:gd name="connsiteY8" fmla="*/ 1326617 h 1326618"/>
                  <a:gd name="connsiteX9" fmla="*/ 42440 w 357197"/>
                  <a:gd name="connsiteY9" fmla="*/ 1181482 h 1326618"/>
                  <a:gd name="connsiteX10" fmla="*/ 83670 w 357197"/>
                  <a:gd name="connsiteY10" fmla="*/ 389380 h 1326618"/>
                  <a:gd name="connsiteX11" fmla="*/ 81424 w 357197"/>
                  <a:gd name="connsiteY11" fmla="*/ 389457 h 1326618"/>
                  <a:gd name="connsiteX12" fmla="*/ 53741 w 357197"/>
                  <a:gd name="connsiteY12" fmla="*/ 382200 h 1326618"/>
                  <a:gd name="connsiteX13" fmla="*/ 4164 w 357197"/>
                  <a:gd name="connsiteY13" fmla="*/ 285080 h 1326618"/>
                  <a:gd name="connsiteX14" fmla="*/ 19380 w 357197"/>
                  <a:gd name="connsiteY14" fmla="*/ 114797 h 1326618"/>
                  <a:gd name="connsiteX15" fmla="*/ 55609 w 357197"/>
                  <a:gd name="connsiteY15" fmla="*/ 89950 h 1326618"/>
                  <a:gd name="connsiteX16" fmla="*/ 82873 w 357197"/>
                  <a:gd name="connsiteY16" fmla="*/ 57547 h 1326618"/>
                  <a:gd name="connsiteX17" fmla="*/ 122404 w 357197"/>
                  <a:gd name="connsiteY17" fmla="*/ 66336 h 1326618"/>
                  <a:gd name="connsiteX18" fmla="*/ 147872 w 357197"/>
                  <a:gd name="connsiteY18" fmla="*/ 31808 h 1326618"/>
                  <a:gd name="connsiteX19" fmla="*/ 190208 w 357197"/>
                  <a:gd name="connsiteY19" fmla="*/ 45040 h 1326618"/>
                  <a:gd name="connsiteX20" fmla="*/ 223429 w 357197"/>
                  <a:gd name="connsiteY20" fmla="*/ 166 h 1326618"/>
                  <a:gd name="connsiteX0" fmla="*/ 223429 w 357197"/>
                  <a:gd name="connsiteY0" fmla="*/ 2 h 1326454"/>
                  <a:gd name="connsiteX1" fmla="*/ 259486 w 357197"/>
                  <a:gd name="connsiteY1" fmla="*/ 43770 h 1326454"/>
                  <a:gd name="connsiteX2" fmla="*/ 276313 w 357197"/>
                  <a:gd name="connsiteY2" fmla="*/ 120986 h 1326454"/>
                  <a:gd name="connsiteX3" fmla="*/ 333463 w 357197"/>
                  <a:gd name="connsiteY3" fmla="*/ 220741 h 1326454"/>
                  <a:gd name="connsiteX4" fmla="*/ 278330 w 357197"/>
                  <a:gd name="connsiteY4" fmla="*/ 328438 h 1326454"/>
                  <a:gd name="connsiteX5" fmla="*/ 244900 w 357197"/>
                  <a:gd name="connsiteY5" fmla="*/ 376388 h 1326454"/>
                  <a:gd name="connsiteX6" fmla="*/ 277689 w 357197"/>
                  <a:gd name="connsiteY6" fmla="*/ 1181319 h 1326454"/>
                  <a:gd name="connsiteX7" fmla="*/ 160064 w 357197"/>
                  <a:gd name="connsiteY7" fmla="*/ 1326454 h 1326454"/>
                  <a:gd name="connsiteX8" fmla="*/ 160065 w 357197"/>
                  <a:gd name="connsiteY8" fmla="*/ 1326453 h 1326454"/>
                  <a:gd name="connsiteX9" fmla="*/ 42440 w 357197"/>
                  <a:gd name="connsiteY9" fmla="*/ 1181318 h 1326454"/>
                  <a:gd name="connsiteX10" fmla="*/ 83670 w 357197"/>
                  <a:gd name="connsiteY10" fmla="*/ 389216 h 1326454"/>
                  <a:gd name="connsiteX11" fmla="*/ 81424 w 357197"/>
                  <a:gd name="connsiteY11" fmla="*/ 389293 h 1326454"/>
                  <a:gd name="connsiteX12" fmla="*/ 53741 w 357197"/>
                  <a:gd name="connsiteY12" fmla="*/ 382036 h 1326454"/>
                  <a:gd name="connsiteX13" fmla="*/ 4164 w 357197"/>
                  <a:gd name="connsiteY13" fmla="*/ 284916 h 1326454"/>
                  <a:gd name="connsiteX14" fmla="*/ 19380 w 357197"/>
                  <a:gd name="connsiteY14" fmla="*/ 114633 h 1326454"/>
                  <a:gd name="connsiteX15" fmla="*/ 55609 w 357197"/>
                  <a:gd name="connsiteY15" fmla="*/ 89786 h 1326454"/>
                  <a:gd name="connsiteX16" fmla="*/ 82873 w 357197"/>
                  <a:gd name="connsiteY16" fmla="*/ 57383 h 1326454"/>
                  <a:gd name="connsiteX17" fmla="*/ 122404 w 357197"/>
                  <a:gd name="connsiteY17" fmla="*/ 66172 h 1326454"/>
                  <a:gd name="connsiteX18" fmla="*/ 147872 w 357197"/>
                  <a:gd name="connsiteY18" fmla="*/ 31644 h 1326454"/>
                  <a:gd name="connsiteX19" fmla="*/ 190208 w 357197"/>
                  <a:gd name="connsiteY19" fmla="*/ 44876 h 1326454"/>
                  <a:gd name="connsiteX20" fmla="*/ 223429 w 357197"/>
                  <a:gd name="connsiteY20" fmla="*/ 2 h 1326454"/>
                  <a:gd name="connsiteX0" fmla="*/ 220123 w 357197"/>
                  <a:gd name="connsiteY0" fmla="*/ 2 h 1317221"/>
                  <a:gd name="connsiteX1" fmla="*/ 259486 w 357197"/>
                  <a:gd name="connsiteY1" fmla="*/ 34537 h 1317221"/>
                  <a:gd name="connsiteX2" fmla="*/ 276313 w 357197"/>
                  <a:gd name="connsiteY2" fmla="*/ 111753 h 1317221"/>
                  <a:gd name="connsiteX3" fmla="*/ 333463 w 357197"/>
                  <a:gd name="connsiteY3" fmla="*/ 211508 h 1317221"/>
                  <a:gd name="connsiteX4" fmla="*/ 278330 w 357197"/>
                  <a:gd name="connsiteY4" fmla="*/ 319205 h 1317221"/>
                  <a:gd name="connsiteX5" fmla="*/ 244900 w 357197"/>
                  <a:gd name="connsiteY5" fmla="*/ 367155 h 1317221"/>
                  <a:gd name="connsiteX6" fmla="*/ 277689 w 357197"/>
                  <a:gd name="connsiteY6" fmla="*/ 1172086 h 1317221"/>
                  <a:gd name="connsiteX7" fmla="*/ 160064 w 357197"/>
                  <a:gd name="connsiteY7" fmla="*/ 1317221 h 1317221"/>
                  <a:gd name="connsiteX8" fmla="*/ 160065 w 357197"/>
                  <a:gd name="connsiteY8" fmla="*/ 1317220 h 1317221"/>
                  <a:gd name="connsiteX9" fmla="*/ 42440 w 357197"/>
                  <a:gd name="connsiteY9" fmla="*/ 1172085 h 1317221"/>
                  <a:gd name="connsiteX10" fmla="*/ 83670 w 357197"/>
                  <a:gd name="connsiteY10" fmla="*/ 379983 h 1317221"/>
                  <a:gd name="connsiteX11" fmla="*/ 81424 w 357197"/>
                  <a:gd name="connsiteY11" fmla="*/ 380060 h 1317221"/>
                  <a:gd name="connsiteX12" fmla="*/ 53741 w 357197"/>
                  <a:gd name="connsiteY12" fmla="*/ 372803 h 1317221"/>
                  <a:gd name="connsiteX13" fmla="*/ 4164 w 357197"/>
                  <a:gd name="connsiteY13" fmla="*/ 275683 h 1317221"/>
                  <a:gd name="connsiteX14" fmla="*/ 19380 w 357197"/>
                  <a:gd name="connsiteY14" fmla="*/ 105400 h 1317221"/>
                  <a:gd name="connsiteX15" fmla="*/ 55609 w 357197"/>
                  <a:gd name="connsiteY15" fmla="*/ 80553 h 1317221"/>
                  <a:gd name="connsiteX16" fmla="*/ 82873 w 357197"/>
                  <a:gd name="connsiteY16" fmla="*/ 48150 h 1317221"/>
                  <a:gd name="connsiteX17" fmla="*/ 122404 w 357197"/>
                  <a:gd name="connsiteY17" fmla="*/ 56939 h 1317221"/>
                  <a:gd name="connsiteX18" fmla="*/ 147872 w 357197"/>
                  <a:gd name="connsiteY18" fmla="*/ 22411 h 1317221"/>
                  <a:gd name="connsiteX19" fmla="*/ 190208 w 357197"/>
                  <a:gd name="connsiteY19" fmla="*/ 35643 h 1317221"/>
                  <a:gd name="connsiteX20" fmla="*/ 220123 w 357197"/>
                  <a:gd name="connsiteY20" fmla="*/ 2 h 131722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41481"/>
                  <a:gd name="connsiteY0" fmla="*/ 442 h 1317661"/>
                  <a:gd name="connsiteX1" fmla="*/ 259486 w 341481"/>
                  <a:gd name="connsiteY1" fmla="*/ 34977 h 1317661"/>
                  <a:gd name="connsiteX2" fmla="*/ 276313 w 341481"/>
                  <a:gd name="connsiteY2" fmla="*/ 112193 h 1317661"/>
                  <a:gd name="connsiteX3" fmla="*/ 333463 w 341481"/>
                  <a:gd name="connsiteY3" fmla="*/ 211948 h 1317661"/>
                  <a:gd name="connsiteX4" fmla="*/ 278330 w 341481"/>
                  <a:gd name="connsiteY4" fmla="*/ 319645 h 1317661"/>
                  <a:gd name="connsiteX5" fmla="*/ 244900 w 341481"/>
                  <a:gd name="connsiteY5" fmla="*/ 367595 h 1317661"/>
                  <a:gd name="connsiteX6" fmla="*/ 277689 w 341481"/>
                  <a:gd name="connsiteY6" fmla="*/ 1172526 h 1317661"/>
                  <a:gd name="connsiteX7" fmla="*/ 160064 w 341481"/>
                  <a:gd name="connsiteY7" fmla="*/ 1317661 h 1317661"/>
                  <a:gd name="connsiteX8" fmla="*/ 160065 w 341481"/>
                  <a:gd name="connsiteY8" fmla="*/ 1317660 h 1317661"/>
                  <a:gd name="connsiteX9" fmla="*/ 42440 w 341481"/>
                  <a:gd name="connsiteY9" fmla="*/ 1172525 h 1317661"/>
                  <a:gd name="connsiteX10" fmla="*/ 83670 w 341481"/>
                  <a:gd name="connsiteY10" fmla="*/ 380423 h 1317661"/>
                  <a:gd name="connsiteX11" fmla="*/ 81424 w 341481"/>
                  <a:gd name="connsiteY11" fmla="*/ 380500 h 1317661"/>
                  <a:gd name="connsiteX12" fmla="*/ 53741 w 341481"/>
                  <a:gd name="connsiteY12" fmla="*/ 373243 h 1317661"/>
                  <a:gd name="connsiteX13" fmla="*/ 4164 w 341481"/>
                  <a:gd name="connsiteY13" fmla="*/ 276123 h 1317661"/>
                  <a:gd name="connsiteX14" fmla="*/ 19380 w 341481"/>
                  <a:gd name="connsiteY14" fmla="*/ 105840 h 1317661"/>
                  <a:gd name="connsiteX15" fmla="*/ 55609 w 341481"/>
                  <a:gd name="connsiteY15" fmla="*/ 80993 h 1317661"/>
                  <a:gd name="connsiteX16" fmla="*/ 82873 w 341481"/>
                  <a:gd name="connsiteY16" fmla="*/ 48590 h 1317661"/>
                  <a:gd name="connsiteX17" fmla="*/ 122404 w 341481"/>
                  <a:gd name="connsiteY17" fmla="*/ 57379 h 1317661"/>
                  <a:gd name="connsiteX18" fmla="*/ 147872 w 341481"/>
                  <a:gd name="connsiteY18" fmla="*/ 22851 h 1317661"/>
                  <a:gd name="connsiteX19" fmla="*/ 190208 w 341481"/>
                  <a:gd name="connsiteY19" fmla="*/ 36083 h 1317661"/>
                  <a:gd name="connsiteX20" fmla="*/ 220123 w 341481"/>
                  <a:gd name="connsiteY20" fmla="*/ 442 h 1317661"/>
                  <a:gd name="connsiteX0" fmla="*/ 220123 w 339522"/>
                  <a:gd name="connsiteY0" fmla="*/ 442 h 1317661"/>
                  <a:gd name="connsiteX1" fmla="*/ 259486 w 339522"/>
                  <a:gd name="connsiteY1" fmla="*/ 34977 h 1317661"/>
                  <a:gd name="connsiteX2" fmla="*/ 276313 w 339522"/>
                  <a:gd name="connsiteY2" fmla="*/ 112193 h 1317661"/>
                  <a:gd name="connsiteX3" fmla="*/ 331682 w 339522"/>
                  <a:gd name="connsiteY3" fmla="*/ 92803 h 1317661"/>
                  <a:gd name="connsiteX4" fmla="*/ 333463 w 339522"/>
                  <a:gd name="connsiteY4" fmla="*/ 211948 h 1317661"/>
                  <a:gd name="connsiteX5" fmla="*/ 278330 w 339522"/>
                  <a:gd name="connsiteY5" fmla="*/ 319645 h 1317661"/>
                  <a:gd name="connsiteX6" fmla="*/ 244900 w 339522"/>
                  <a:gd name="connsiteY6" fmla="*/ 367595 h 1317661"/>
                  <a:gd name="connsiteX7" fmla="*/ 277689 w 339522"/>
                  <a:gd name="connsiteY7" fmla="*/ 1172526 h 1317661"/>
                  <a:gd name="connsiteX8" fmla="*/ 160064 w 339522"/>
                  <a:gd name="connsiteY8" fmla="*/ 1317661 h 1317661"/>
                  <a:gd name="connsiteX9" fmla="*/ 160065 w 339522"/>
                  <a:gd name="connsiteY9" fmla="*/ 1317660 h 1317661"/>
                  <a:gd name="connsiteX10" fmla="*/ 42440 w 339522"/>
                  <a:gd name="connsiteY10" fmla="*/ 1172525 h 1317661"/>
                  <a:gd name="connsiteX11" fmla="*/ 83670 w 339522"/>
                  <a:gd name="connsiteY11" fmla="*/ 380423 h 1317661"/>
                  <a:gd name="connsiteX12" fmla="*/ 81424 w 339522"/>
                  <a:gd name="connsiteY12" fmla="*/ 380500 h 1317661"/>
                  <a:gd name="connsiteX13" fmla="*/ 53741 w 339522"/>
                  <a:gd name="connsiteY13" fmla="*/ 373243 h 1317661"/>
                  <a:gd name="connsiteX14" fmla="*/ 4164 w 339522"/>
                  <a:gd name="connsiteY14" fmla="*/ 276123 h 1317661"/>
                  <a:gd name="connsiteX15" fmla="*/ 19380 w 339522"/>
                  <a:gd name="connsiteY15" fmla="*/ 105840 h 1317661"/>
                  <a:gd name="connsiteX16" fmla="*/ 55609 w 339522"/>
                  <a:gd name="connsiteY16" fmla="*/ 80993 h 1317661"/>
                  <a:gd name="connsiteX17" fmla="*/ 82873 w 339522"/>
                  <a:gd name="connsiteY17" fmla="*/ 48590 h 1317661"/>
                  <a:gd name="connsiteX18" fmla="*/ 122404 w 339522"/>
                  <a:gd name="connsiteY18" fmla="*/ 57379 h 1317661"/>
                  <a:gd name="connsiteX19" fmla="*/ 147872 w 339522"/>
                  <a:gd name="connsiteY19" fmla="*/ 22851 h 1317661"/>
                  <a:gd name="connsiteX20" fmla="*/ 190208 w 339522"/>
                  <a:gd name="connsiteY20" fmla="*/ 36083 h 1317661"/>
                  <a:gd name="connsiteX21" fmla="*/ 220123 w 339522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52133"/>
                  <a:gd name="connsiteY0" fmla="*/ 442 h 1317661"/>
                  <a:gd name="connsiteX1" fmla="*/ 259486 w 352133"/>
                  <a:gd name="connsiteY1" fmla="*/ 34977 h 1317661"/>
                  <a:gd name="connsiteX2" fmla="*/ 276313 w 352133"/>
                  <a:gd name="connsiteY2" fmla="*/ 112193 h 1317661"/>
                  <a:gd name="connsiteX3" fmla="*/ 344905 w 352133"/>
                  <a:gd name="connsiteY3" fmla="*/ 77800 h 1317661"/>
                  <a:gd name="connsiteX4" fmla="*/ 333463 w 352133"/>
                  <a:gd name="connsiteY4" fmla="*/ 211948 h 1317661"/>
                  <a:gd name="connsiteX5" fmla="*/ 278330 w 352133"/>
                  <a:gd name="connsiteY5" fmla="*/ 319645 h 1317661"/>
                  <a:gd name="connsiteX6" fmla="*/ 244900 w 352133"/>
                  <a:gd name="connsiteY6" fmla="*/ 367595 h 1317661"/>
                  <a:gd name="connsiteX7" fmla="*/ 277689 w 352133"/>
                  <a:gd name="connsiteY7" fmla="*/ 1172526 h 1317661"/>
                  <a:gd name="connsiteX8" fmla="*/ 160064 w 352133"/>
                  <a:gd name="connsiteY8" fmla="*/ 1317661 h 1317661"/>
                  <a:gd name="connsiteX9" fmla="*/ 160065 w 352133"/>
                  <a:gd name="connsiteY9" fmla="*/ 1317660 h 1317661"/>
                  <a:gd name="connsiteX10" fmla="*/ 42440 w 352133"/>
                  <a:gd name="connsiteY10" fmla="*/ 1172525 h 1317661"/>
                  <a:gd name="connsiteX11" fmla="*/ 83670 w 352133"/>
                  <a:gd name="connsiteY11" fmla="*/ 380423 h 1317661"/>
                  <a:gd name="connsiteX12" fmla="*/ 81424 w 352133"/>
                  <a:gd name="connsiteY12" fmla="*/ 380500 h 1317661"/>
                  <a:gd name="connsiteX13" fmla="*/ 53741 w 352133"/>
                  <a:gd name="connsiteY13" fmla="*/ 373243 h 1317661"/>
                  <a:gd name="connsiteX14" fmla="*/ 4164 w 352133"/>
                  <a:gd name="connsiteY14" fmla="*/ 276123 h 1317661"/>
                  <a:gd name="connsiteX15" fmla="*/ 19380 w 352133"/>
                  <a:gd name="connsiteY15" fmla="*/ 105840 h 1317661"/>
                  <a:gd name="connsiteX16" fmla="*/ 55609 w 352133"/>
                  <a:gd name="connsiteY16" fmla="*/ 80993 h 1317661"/>
                  <a:gd name="connsiteX17" fmla="*/ 82873 w 352133"/>
                  <a:gd name="connsiteY17" fmla="*/ 48590 h 1317661"/>
                  <a:gd name="connsiteX18" fmla="*/ 122404 w 352133"/>
                  <a:gd name="connsiteY18" fmla="*/ 57379 h 1317661"/>
                  <a:gd name="connsiteX19" fmla="*/ 147872 w 352133"/>
                  <a:gd name="connsiteY19" fmla="*/ 22851 h 1317661"/>
                  <a:gd name="connsiteX20" fmla="*/ 190208 w 352133"/>
                  <a:gd name="connsiteY20" fmla="*/ 36083 h 1317661"/>
                  <a:gd name="connsiteX21" fmla="*/ 220123 w 352133"/>
                  <a:gd name="connsiteY21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18900 w 352089"/>
                  <a:gd name="connsiteY0" fmla="*/ 442 h 1317661"/>
                  <a:gd name="connsiteX1" fmla="*/ 258263 w 352089"/>
                  <a:gd name="connsiteY1" fmla="*/ 34977 h 1317661"/>
                  <a:gd name="connsiteX2" fmla="*/ 275090 w 352089"/>
                  <a:gd name="connsiteY2" fmla="*/ 112193 h 1317661"/>
                  <a:gd name="connsiteX3" fmla="*/ 343682 w 352089"/>
                  <a:gd name="connsiteY3" fmla="*/ 77800 h 1317661"/>
                  <a:gd name="connsiteX4" fmla="*/ 332240 w 352089"/>
                  <a:gd name="connsiteY4" fmla="*/ 211948 h 1317661"/>
                  <a:gd name="connsiteX5" fmla="*/ 243677 w 352089"/>
                  <a:gd name="connsiteY5" fmla="*/ 367595 h 1317661"/>
                  <a:gd name="connsiteX6" fmla="*/ 276466 w 352089"/>
                  <a:gd name="connsiteY6" fmla="*/ 1172526 h 1317661"/>
                  <a:gd name="connsiteX7" fmla="*/ 158841 w 352089"/>
                  <a:gd name="connsiteY7" fmla="*/ 1317661 h 1317661"/>
                  <a:gd name="connsiteX8" fmla="*/ 158842 w 352089"/>
                  <a:gd name="connsiteY8" fmla="*/ 1317660 h 1317661"/>
                  <a:gd name="connsiteX9" fmla="*/ 41217 w 352089"/>
                  <a:gd name="connsiteY9" fmla="*/ 1172525 h 1317661"/>
                  <a:gd name="connsiteX10" fmla="*/ 80201 w 352089"/>
                  <a:gd name="connsiteY10" fmla="*/ 380500 h 1317661"/>
                  <a:gd name="connsiteX11" fmla="*/ 41498 w 352089"/>
                  <a:gd name="connsiteY11" fmla="*/ 353624 h 1317661"/>
                  <a:gd name="connsiteX12" fmla="*/ 737 w 352089"/>
                  <a:gd name="connsiteY12" fmla="*/ 236884 h 1317661"/>
                  <a:gd name="connsiteX13" fmla="*/ 18157 w 352089"/>
                  <a:gd name="connsiteY13" fmla="*/ 105840 h 1317661"/>
                  <a:gd name="connsiteX14" fmla="*/ 54386 w 352089"/>
                  <a:gd name="connsiteY14" fmla="*/ 80993 h 1317661"/>
                  <a:gd name="connsiteX15" fmla="*/ 81650 w 352089"/>
                  <a:gd name="connsiteY15" fmla="*/ 48590 h 1317661"/>
                  <a:gd name="connsiteX16" fmla="*/ 121181 w 352089"/>
                  <a:gd name="connsiteY16" fmla="*/ 57379 h 1317661"/>
                  <a:gd name="connsiteX17" fmla="*/ 146649 w 352089"/>
                  <a:gd name="connsiteY17" fmla="*/ 22851 h 1317661"/>
                  <a:gd name="connsiteX18" fmla="*/ 188985 w 352089"/>
                  <a:gd name="connsiteY18" fmla="*/ 36083 h 1317661"/>
                  <a:gd name="connsiteX19" fmla="*/ 218900 w 352089"/>
                  <a:gd name="connsiteY19" fmla="*/ 442 h 1317661"/>
                  <a:gd name="connsiteX0" fmla="*/ 220365 w 353554"/>
                  <a:gd name="connsiteY0" fmla="*/ 442 h 1317661"/>
                  <a:gd name="connsiteX1" fmla="*/ 259728 w 353554"/>
                  <a:gd name="connsiteY1" fmla="*/ 34977 h 1317661"/>
                  <a:gd name="connsiteX2" fmla="*/ 276555 w 353554"/>
                  <a:gd name="connsiteY2" fmla="*/ 112193 h 1317661"/>
                  <a:gd name="connsiteX3" fmla="*/ 345147 w 353554"/>
                  <a:gd name="connsiteY3" fmla="*/ 77800 h 1317661"/>
                  <a:gd name="connsiteX4" fmla="*/ 333705 w 353554"/>
                  <a:gd name="connsiteY4" fmla="*/ 211948 h 1317661"/>
                  <a:gd name="connsiteX5" fmla="*/ 245142 w 353554"/>
                  <a:gd name="connsiteY5" fmla="*/ 367595 h 1317661"/>
                  <a:gd name="connsiteX6" fmla="*/ 277931 w 353554"/>
                  <a:gd name="connsiteY6" fmla="*/ 1172526 h 1317661"/>
                  <a:gd name="connsiteX7" fmla="*/ 160306 w 353554"/>
                  <a:gd name="connsiteY7" fmla="*/ 1317661 h 1317661"/>
                  <a:gd name="connsiteX8" fmla="*/ 160307 w 353554"/>
                  <a:gd name="connsiteY8" fmla="*/ 1317660 h 1317661"/>
                  <a:gd name="connsiteX9" fmla="*/ 42682 w 353554"/>
                  <a:gd name="connsiteY9" fmla="*/ 1172525 h 1317661"/>
                  <a:gd name="connsiteX10" fmla="*/ 81666 w 353554"/>
                  <a:gd name="connsiteY10" fmla="*/ 380500 h 1317661"/>
                  <a:gd name="connsiteX11" fmla="*/ 42963 w 353554"/>
                  <a:gd name="connsiteY11" fmla="*/ 353624 h 1317661"/>
                  <a:gd name="connsiteX12" fmla="*/ 2202 w 353554"/>
                  <a:gd name="connsiteY12" fmla="*/ 236884 h 1317661"/>
                  <a:gd name="connsiteX13" fmla="*/ 10806 w 353554"/>
                  <a:gd name="connsiteY13" fmla="*/ 101224 h 1317661"/>
                  <a:gd name="connsiteX14" fmla="*/ 55851 w 353554"/>
                  <a:gd name="connsiteY14" fmla="*/ 80993 h 1317661"/>
                  <a:gd name="connsiteX15" fmla="*/ 83115 w 353554"/>
                  <a:gd name="connsiteY15" fmla="*/ 48590 h 1317661"/>
                  <a:gd name="connsiteX16" fmla="*/ 122646 w 353554"/>
                  <a:gd name="connsiteY16" fmla="*/ 57379 h 1317661"/>
                  <a:gd name="connsiteX17" fmla="*/ 148114 w 353554"/>
                  <a:gd name="connsiteY17" fmla="*/ 22851 h 1317661"/>
                  <a:gd name="connsiteX18" fmla="*/ 190450 w 353554"/>
                  <a:gd name="connsiteY18" fmla="*/ 36083 h 1317661"/>
                  <a:gd name="connsiteX19" fmla="*/ 220365 w 353554"/>
                  <a:gd name="connsiteY19" fmla="*/ 442 h 1317661"/>
                  <a:gd name="connsiteX0" fmla="*/ 222626 w 355815"/>
                  <a:gd name="connsiteY0" fmla="*/ 442 h 1317661"/>
                  <a:gd name="connsiteX1" fmla="*/ 261989 w 355815"/>
                  <a:gd name="connsiteY1" fmla="*/ 34977 h 1317661"/>
                  <a:gd name="connsiteX2" fmla="*/ 278816 w 355815"/>
                  <a:gd name="connsiteY2" fmla="*/ 112193 h 1317661"/>
                  <a:gd name="connsiteX3" fmla="*/ 347408 w 355815"/>
                  <a:gd name="connsiteY3" fmla="*/ 77800 h 1317661"/>
                  <a:gd name="connsiteX4" fmla="*/ 335966 w 355815"/>
                  <a:gd name="connsiteY4" fmla="*/ 211948 h 1317661"/>
                  <a:gd name="connsiteX5" fmla="*/ 247403 w 355815"/>
                  <a:gd name="connsiteY5" fmla="*/ 367595 h 1317661"/>
                  <a:gd name="connsiteX6" fmla="*/ 280192 w 355815"/>
                  <a:gd name="connsiteY6" fmla="*/ 1172526 h 1317661"/>
                  <a:gd name="connsiteX7" fmla="*/ 162567 w 355815"/>
                  <a:gd name="connsiteY7" fmla="*/ 1317661 h 1317661"/>
                  <a:gd name="connsiteX8" fmla="*/ 162568 w 355815"/>
                  <a:gd name="connsiteY8" fmla="*/ 1317660 h 1317661"/>
                  <a:gd name="connsiteX9" fmla="*/ 44943 w 355815"/>
                  <a:gd name="connsiteY9" fmla="*/ 1172525 h 1317661"/>
                  <a:gd name="connsiteX10" fmla="*/ 83927 w 355815"/>
                  <a:gd name="connsiteY10" fmla="*/ 380500 h 1317661"/>
                  <a:gd name="connsiteX11" fmla="*/ 45224 w 355815"/>
                  <a:gd name="connsiteY11" fmla="*/ 353624 h 1317661"/>
                  <a:gd name="connsiteX12" fmla="*/ 4463 w 355815"/>
                  <a:gd name="connsiteY12" fmla="*/ 236884 h 1317661"/>
                  <a:gd name="connsiteX13" fmla="*/ 13067 w 355815"/>
                  <a:gd name="connsiteY13" fmla="*/ 101224 h 1317661"/>
                  <a:gd name="connsiteX14" fmla="*/ 58112 w 355815"/>
                  <a:gd name="connsiteY14" fmla="*/ 80993 h 1317661"/>
                  <a:gd name="connsiteX15" fmla="*/ 85376 w 355815"/>
                  <a:gd name="connsiteY15" fmla="*/ 48590 h 1317661"/>
                  <a:gd name="connsiteX16" fmla="*/ 124907 w 355815"/>
                  <a:gd name="connsiteY16" fmla="*/ 57379 h 1317661"/>
                  <a:gd name="connsiteX17" fmla="*/ 150375 w 355815"/>
                  <a:gd name="connsiteY17" fmla="*/ 22851 h 1317661"/>
                  <a:gd name="connsiteX18" fmla="*/ 192711 w 355815"/>
                  <a:gd name="connsiteY18" fmla="*/ 36083 h 1317661"/>
                  <a:gd name="connsiteX19" fmla="*/ 222626 w 355815"/>
                  <a:gd name="connsiteY19" fmla="*/ 442 h 1317661"/>
                  <a:gd name="connsiteX0" fmla="*/ 220434 w 353623"/>
                  <a:gd name="connsiteY0" fmla="*/ 442 h 1317661"/>
                  <a:gd name="connsiteX1" fmla="*/ 259797 w 353623"/>
                  <a:gd name="connsiteY1" fmla="*/ 34977 h 1317661"/>
                  <a:gd name="connsiteX2" fmla="*/ 276624 w 353623"/>
                  <a:gd name="connsiteY2" fmla="*/ 112193 h 1317661"/>
                  <a:gd name="connsiteX3" fmla="*/ 345216 w 353623"/>
                  <a:gd name="connsiteY3" fmla="*/ 77800 h 1317661"/>
                  <a:gd name="connsiteX4" fmla="*/ 333774 w 353623"/>
                  <a:gd name="connsiteY4" fmla="*/ 211948 h 1317661"/>
                  <a:gd name="connsiteX5" fmla="*/ 245211 w 353623"/>
                  <a:gd name="connsiteY5" fmla="*/ 367595 h 1317661"/>
                  <a:gd name="connsiteX6" fmla="*/ 278000 w 353623"/>
                  <a:gd name="connsiteY6" fmla="*/ 1172526 h 1317661"/>
                  <a:gd name="connsiteX7" fmla="*/ 160375 w 353623"/>
                  <a:gd name="connsiteY7" fmla="*/ 1317661 h 1317661"/>
                  <a:gd name="connsiteX8" fmla="*/ 160376 w 353623"/>
                  <a:gd name="connsiteY8" fmla="*/ 1317660 h 1317661"/>
                  <a:gd name="connsiteX9" fmla="*/ 42751 w 353623"/>
                  <a:gd name="connsiteY9" fmla="*/ 1172525 h 1317661"/>
                  <a:gd name="connsiteX10" fmla="*/ 81735 w 353623"/>
                  <a:gd name="connsiteY10" fmla="*/ 380500 h 1317661"/>
                  <a:gd name="connsiteX11" fmla="*/ 43032 w 353623"/>
                  <a:gd name="connsiteY11" fmla="*/ 353624 h 1317661"/>
                  <a:gd name="connsiteX12" fmla="*/ 2271 w 353623"/>
                  <a:gd name="connsiteY12" fmla="*/ 236884 h 1317661"/>
                  <a:gd name="connsiteX13" fmla="*/ 16385 w 353623"/>
                  <a:gd name="connsiteY13" fmla="*/ 89683 h 1317661"/>
                  <a:gd name="connsiteX14" fmla="*/ 55920 w 353623"/>
                  <a:gd name="connsiteY14" fmla="*/ 80993 h 1317661"/>
                  <a:gd name="connsiteX15" fmla="*/ 83184 w 353623"/>
                  <a:gd name="connsiteY15" fmla="*/ 48590 h 1317661"/>
                  <a:gd name="connsiteX16" fmla="*/ 122715 w 353623"/>
                  <a:gd name="connsiteY16" fmla="*/ 57379 h 1317661"/>
                  <a:gd name="connsiteX17" fmla="*/ 148183 w 353623"/>
                  <a:gd name="connsiteY17" fmla="*/ 22851 h 1317661"/>
                  <a:gd name="connsiteX18" fmla="*/ 190519 w 353623"/>
                  <a:gd name="connsiteY18" fmla="*/ 36083 h 1317661"/>
                  <a:gd name="connsiteX19" fmla="*/ 220434 w 353623"/>
                  <a:gd name="connsiteY19" fmla="*/ 442 h 1317661"/>
                  <a:gd name="connsiteX0" fmla="*/ 219340 w 352529"/>
                  <a:gd name="connsiteY0" fmla="*/ 442 h 1317661"/>
                  <a:gd name="connsiteX1" fmla="*/ 258703 w 352529"/>
                  <a:gd name="connsiteY1" fmla="*/ 34977 h 1317661"/>
                  <a:gd name="connsiteX2" fmla="*/ 275530 w 352529"/>
                  <a:gd name="connsiteY2" fmla="*/ 112193 h 1317661"/>
                  <a:gd name="connsiteX3" fmla="*/ 344122 w 352529"/>
                  <a:gd name="connsiteY3" fmla="*/ 77800 h 1317661"/>
                  <a:gd name="connsiteX4" fmla="*/ 332680 w 352529"/>
                  <a:gd name="connsiteY4" fmla="*/ 211948 h 1317661"/>
                  <a:gd name="connsiteX5" fmla="*/ 244117 w 352529"/>
                  <a:gd name="connsiteY5" fmla="*/ 367595 h 1317661"/>
                  <a:gd name="connsiteX6" fmla="*/ 276906 w 352529"/>
                  <a:gd name="connsiteY6" fmla="*/ 1172526 h 1317661"/>
                  <a:gd name="connsiteX7" fmla="*/ 159281 w 352529"/>
                  <a:gd name="connsiteY7" fmla="*/ 1317661 h 1317661"/>
                  <a:gd name="connsiteX8" fmla="*/ 159282 w 352529"/>
                  <a:gd name="connsiteY8" fmla="*/ 1317660 h 1317661"/>
                  <a:gd name="connsiteX9" fmla="*/ 41657 w 352529"/>
                  <a:gd name="connsiteY9" fmla="*/ 1172525 h 1317661"/>
                  <a:gd name="connsiteX10" fmla="*/ 80641 w 352529"/>
                  <a:gd name="connsiteY10" fmla="*/ 380500 h 1317661"/>
                  <a:gd name="connsiteX11" fmla="*/ 41938 w 352529"/>
                  <a:gd name="connsiteY11" fmla="*/ 353624 h 1317661"/>
                  <a:gd name="connsiteX12" fmla="*/ 1177 w 352529"/>
                  <a:gd name="connsiteY12" fmla="*/ 236884 h 1317661"/>
                  <a:gd name="connsiteX13" fmla="*/ 15291 w 352529"/>
                  <a:gd name="connsiteY13" fmla="*/ 89683 h 1317661"/>
                  <a:gd name="connsiteX14" fmla="*/ 59234 w 352529"/>
                  <a:gd name="connsiteY14" fmla="*/ 79838 h 1317661"/>
                  <a:gd name="connsiteX15" fmla="*/ 82090 w 352529"/>
                  <a:gd name="connsiteY15" fmla="*/ 48590 h 1317661"/>
                  <a:gd name="connsiteX16" fmla="*/ 121621 w 352529"/>
                  <a:gd name="connsiteY16" fmla="*/ 57379 h 1317661"/>
                  <a:gd name="connsiteX17" fmla="*/ 147089 w 352529"/>
                  <a:gd name="connsiteY17" fmla="*/ 22851 h 1317661"/>
                  <a:gd name="connsiteX18" fmla="*/ 189425 w 352529"/>
                  <a:gd name="connsiteY18" fmla="*/ 36083 h 1317661"/>
                  <a:gd name="connsiteX19" fmla="*/ 219340 w 352529"/>
                  <a:gd name="connsiteY19" fmla="*/ 442 h 1317661"/>
                  <a:gd name="connsiteX0" fmla="*/ 221398 w 354587"/>
                  <a:gd name="connsiteY0" fmla="*/ 442 h 1317661"/>
                  <a:gd name="connsiteX1" fmla="*/ 260761 w 354587"/>
                  <a:gd name="connsiteY1" fmla="*/ 34977 h 1317661"/>
                  <a:gd name="connsiteX2" fmla="*/ 277588 w 354587"/>
                  <a:gd name="connsiteY2" fmla="*/ 112193 h 1317661"/>
                  <a:gd name="connsiteX3" fmla="*/ 346180 w 354587"/>
                  <a:gd name="connsiteY3" fmla="*/ 77800 h 1317661"/>
                  <a:gd name="connsiteX4" fmla="*/ 334738 w 354587"/>
                  <a:gd name="connsiteY4" fmla="*/ 211948 h 1317661"/>
                  <a:gd name="connsiteX5" fmla="*/ 246175 w 354587"/>
                  <a:gd name="connsiteY5" fmla="*/ 367595 h 1317661"/>
                  <a:gd name="connsiteX6" fmla="*/ 278964 w 354587"/>
                  <a:gd name="connsiteY6" fmla="*/ 1172526 h 1317661"/>
                  <a:gd name="connsiteX7" fmla="*/ 161339 w 354587"/>
                  <a:gd name="connsiteY7" fmla="*/ 1317661 h 1317661"/>
                  <a:gd name="connsiteX8" fmla="*/ 161340 w 354587"/>
                  <a:gd name="connsiteY8" fmla="*/ 1317660 h 1317661"/>
                  <a:gd name="connsiteX9" fmla="*/ 43715 w 354587"/>
                  <a:gd name="connsiteY9" fmla="*/ 1172525 h 1317661"/>
                  <a:gd name="connsiteX10" fmla="*/ 82699 w 354587"/>
                  <a:gd name="connsiteY10" fmla="*/ 380500 h 1317661"/>
                  <a:gd name="connsiteX11" fmla="*/ 43996 w 354587"/>
                  <a:gd name="connsiteY11" fmla="*/ 353624 h 1317661"/>
                  <a:gd name="connsiteX12" fmla="*/ 3235 w 354587"/>
                  <a:gd name="connsiteY12" fmla="*/ 236884 h 1317661"/>
                  <a:gd name="connsiteX13" fmla="*/ 17349 w 354587"/>
                  <a:gd name="connsiteY13" fmla="*/ 89683 h 1317661"/>
                  <a:gd name="connsiteX14" fmla="*/ 61292 w 354587"/>
                  <a:gd name="connsiteY14" fmla="*/ 79838 h 1317661"/>
                  <a:gd name="connsiteX15" fmla="*/ 84148 w 354587"/>
                  <a:gd name="connsiteY15" fmla="*/ 48590 h 1317661"/>
                  <a:gd name="connsiteX16" fmla="*/ 123679 w 354587"/>
                  <a:gd name="connsiteY16" fmla="*/ 57379 h 1317661"/>
                  <a:gd name="connsiteX17" fmla="*/ 149147 w 354587"/>
                  <a:gd name="connsiteY17" fmla="*/ 22851 h 1317661"/>
                  <a:gd name="connsiteX18" fmla="*/ 191483 w 354587"/>
                  <a:gd name="connsiteY18" fmla="*/ 36083 h 1317661"/>
                  <a:gd name="connsiteX19" fmla="*/ 221398 w 354587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54428" h="1317661">
                    <a:moveTo>
                      <a:pt x="221239" y="442"/>
                    </a:moveTo>
                    <a:cubicBezTo>
                      <a:pt x="240499" y="-3204"/>
                      <a:pt x="251237" y="16352"/>
                      <a:pt x="260602" y="34977"/>
                    </a:cubicBezTo>
                    <a:cubicBezTo>
                      <a:pt x="269967" y="53602"/>
                      <a:pt x="265396" y="102555"/>
                      <a:pt x="277429" y="112193"/>
                    </a:cubicBezTo>
                    <a:cubicBezTo>
                      <a:pt x="300481" y="95288"/>
                      <a:pt x="307845" y="58865"/>
                      <a:pt x="346021" y="77800"/>
                    </a:cubicBezTo>
                    <a:cubicBezTo>
                      <a:pt x="363260" y="99042"/>
                      <a:pt x="351246" y="163649"/>
                      <a:pt x="334579" y="211948"/>
                    </a:cubicBezTo>
                    <a:cubicBezTo>
                      <a:pt x="317912" y="260247"/>
                      <a:pt x="298289" y="313674"/>
                      <a:pt x="246016" y="367595"/>
                    </a:cubicBezTo>
                    <a:lnTo>
                      <a:pt x="278805" y="1172526"/>
                    </a:lnTo>
                    <a:cubicBezTo>
                      <a:pt x="278805" y="1252683"/>
                      <a:pt x="226143" y="1317661"/>
                      <a:pt x="161180" y="1317661"/>
                    </a:cubicBezTo>
                    <a:lnTo>
                      <a:pt x="161181" y="1317660"/>
                    </a:lnTo>
                    <a:cubicBezTo>
                      <a:pt x="96218" y="1317660"/>
                      <a:pt x="43556" y="1252682"/>
                      <a:pt x="43556" y="1172525"/>
                    </a:cubicBezTo>
                    <a:lnTo>
                      <a:pt x="82540" y="380500"/>
                    </a:lnTo>
                    <a:cubicBezTo>
                      <a:pt x="64496" y="371156"/>
                      <a:pt x="57081" y="361402"/>
                      <a:pt x="41633" y="342083"/>
                    </a:cubicBezTo>
                    <a:cubicBezTo>
                      <a:pt x="26185" y="322764"/>
                      <a:pt x="7150" y="278951"/>
                      <a:pt x="3076" y="236884"/>
                    </a:cubicBezTo>
                    <a:cubicBezTo>
                      <a:pt x="-998" y="194817"/>
                      <a:pt x="-4607" y="114703"/>
                      <a:pt x="17190" y="89683"/>
                    </a:cubicBezTo>
                    <a:cubicBezTo>
                      <a:pt x="38987" y="64663"/>
                      <a:pt x="45688" y="86595"/>
                      <a:pt x="61133" y="79838"/>
                    </a:cubicBezTo>
                    <a:cubicBezTo>
                      <a:pt x="69119" y="68652"/>
                      <a:pt x="73591" y="52333"/>
                      <a:pt x="83989" y="48590"/>
                    </a:cubicBezTo>
                    <a:cubicBezTo>
                      <a:pt x="94387" y="44847"/>
                      <a:pt x="109241" y="54065"/>
                      <a:pt x="123520" y="57379"/>
                    </a:cubicBezTo>
                    <a:cubicBezTo>
                      <a:pt x="136925" y="52897"/>
                      <a:pt x="125565" y="32170"/>
                      <a:pt x="148988" y="22851"/>
                    </a:cubicBezTo>
                    <a:cubicBezTo>
                      <a:pt x="172411" y="13532"/>
                      <a:pt x="176845" y="33211"/>
                      <a:pt x="191324" y="36083"/>
                    </a:cubicBezTo>
                    <a:cubicBezTo>
                      <a:pt x="202398" y="21125"/>
                      <a:pt x="201979" y="4088"/>
                      <a:pt x="221239" y="442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338" name="グループ化 337">
            <a:extLst>
              <a:ext uri="{FF2B5EF4-FFF2-40B4-BE49-F238E27FC236}">
                <a16:creationId xmlns:a16="http://schemas.microsoft.com/office/drawing/2014/main" id="{85420410-2B97-4F4B-B6F3-F514533776EC}"/>
              </a:ext>
            </a:extLst>
          </p:cNvPr>
          <p:cNvGrpSpPr/>
          <p:nvPr/>
        </p:nvGrpSpPr>
        <p:grpSpPr>
          <a:xfrm>
            <a:off x="4318693" y="3659640"/>
            <a:ext cx="1481236" cy="2795336"/>
            <a:chOff x="4318693" y="3659640"/>
            <a:chExt cx="1481236" cy="2795336"/>
          </a:xfrm>
        </p:grpSpPr>
        <p:grpSp>
          <p:nvGrpSpPr>
            <p:cNvPr id="339" name="グループ化 338">
              <a:extLst>
                <a:ext uri="{FF2B5EF4-FFF2-40B4-BE49-F238E27FC236}">
                  <a16:creationId xmlns:a16="http://schemas.microsoft.com/office/drawing/2014/main" id="{C9DBB9BB-E79E-43D6-A1A3-F9D0B8081BC2}"/>
                </a:ext>
              </a:extLst>
            </p:cNvPr>
            <p:cNvGrpSpPr/>
            <p:nvPr/>
          </p:nvGrpSpPr>
          <p:grpSpPr>
            <a:xfrm>
              <a:off x="4318693" y="3659640"/>
              <a:ext cx="1425263" cy="2795336"/>
              <a:chOff x="4318693" y="3659640"/>
              <a:chExt cx="1425263" cy="2795336"/>
            </a:xfrm>
          </p:grpSpPr>
          <p:grpSp>
            <p:nvGrpSpPr>
              <p:cNvPr id="372" name="グループ化 371">
                <a:extLst>
                  <a:ext uri="{FF2B5EF4-FFF2-40B4-BE49-F238E27FC236}">
                    <a16:creationId xmlns:a16="http://schemas.microsoft.com/office/drawing/2014/main" id="{4450FB4E-42F9-4070-8ED6-DD69039C497B}"/>
                  </a:ext>
                </a:extLst>
              </p:cNvPr>
              <p:cNvGrpSpPr/>
              <p:nvPr/>
            </p:nvGrpSpPr>
            <p:grpSpPr>
              <a:xfrm>
                <a:off x="4318693" y="4833218"/>
                <a:ext cx="1368894" cy="1621758"/>
                <a:chOff x="4365585" y="5201111"/>
                <a:chExt cx="1057949" cy="1253376"/>
              </a:xfrm>
            </p:grpSpPr>
            <p:sp>
              <p:nvSpPr>
                <p:cNvPr id="390" name="フリーフォーム: 図形 389">
                  <a:extLst>
                    <a:ext uri="{FF2B5EF4-FFF2-40B4-BE49-F238E27FC236}">
                      <a16:creationId xmlns:a16="http://schemas.microsoft.com/office/drawing/2014/main" id="{706E864B-072F-47DC-AA6C-8E128AFF3F5D}"/>
                    </a:ext>
                  </a:extLst>
                </p:cNvPr>
                <p:cNvSpPr/>
                <p:nvPr/>
              </p:nvSpPr>
              <p:spPr>
                <a:xfrm>
                  <a:off x="4365585" y="5537579"/>
                  <a:ext cx="158824" cy="916907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1" name="片側の 2 つの角を丸めた四角形 144">
                  <a:extLst>
                    <a:ext uri="{FF2B5EF4-FFF2-40B4-BE49-F238E27FC236}">
                      <a16:creationId xmlns:a16="http://schemas.microsoft.com/office/drawing/2014/main" id="{4D6E4D6B-4D60-4942-ACFA-937A38994971}"/>
                    </a:ext>
                  </a:extLst>
                </p:cNvPr>
                <p:cNvSpPr/>
                <p:nvPr/>
              </p:nvSpPr>
              <p:spPr>
                <a:xfrm>
                  <a:off x="4449527" y="5433562"/>
                  <a:ext cx="974007" cy="1020925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2" name="フリーフォーム: 図形 391">
                  <a:extLst>
                    <a:ext uri="{FF2B5EF4-FFF2-40B4-BE49-F238E27FC236}">
                      <a16:creationId xmlns:a16="http://schemas.microsoft.com/office/drawing/2014/main" id="{508B9564-8C7F-4069-B30F-E99193435242}"/>
                    </a:ext>
                  </a:extLst>
                </p:cNvPr>
                <p:cNvSpPr/>
                <p:nvPr/>
              </p:nvSpPr>
              <p:spPr>
                <a:xfrm>
                  <a:off x="4698054" y="5201111"/>
                  <a:ext cx="467839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3" name="二等辺三角形 392">
                  <a:extLst>
                    <a:ext uri="{FF2B5EF4-FFF2-40B4-BE49-F238E27FC236}">
                      <a16:creationId xmlns:a16="http://schemas.microsoft.com/office/drawing/2014/main" id="{012B2C3D-3050-4899-8A5B-C4A50C8F7B1D}"/>
                    </a:ext>
                  </a:extLst>
                </p:cNvPr>
                <p:cNvSpPr/>
                <p:nvPr/>
              </p:nvSpPr>
              <p:spPr>
                <a:xfrm rot="10800000">
                  <a:off x="4729806" y="5517392"/>
                  <a:ext cx="409782" cy="318739"/>
                </a:xfrm>
                <a:prstGeom prst="triangle">
                  <a:avLst/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73" name="グループ化 372">
                <a:extLst>
                  <a:ext uri="{FF2B5EF4-FFF2-40B4-BE49-F238E27FC236}">
                    <a16:creationId xmlns:a16="http://schemas.microsoft.com/office/drawing/2014/main" id="{ABBBDF54-60F5-4202-87F9-CDB4150F87C0}"/>
                  </a:ext>
                </a:extLst>
              </p:cNvPr>
              <p:cNvGrpSpPr/>
              <p:nvPr/>
            </p:nvGrpSpPr>
            <p:grpSpPr>
              <a:xfrm>
                <a:off x="4346178" y="3659640"/>
                <a:ext cx="1397778" cy="1418097"/>
                <a:chOff x="1231122" y="2121256"/>
                <a:chExt cx="1397778" cy="1418097"/>
              </a:xfrm>
            </p:grpSpPr>
            <p:sp>
              <p:nvSpPr>
                <p:cNvPr id="374" name="フリーフォーム: 図形 373">
                  <a:extLst>
                    <a:ext uri="{FF2B5EF4-FFF2-40B4-BE49-F238E27FC236}">
                      <a16:creationId xmlns:a16="http://schemas.microsoft.com/office/drawing/2014/main" id="{393424C9-9AE2-45D1-9E2D-5569F39B105A}"/>
                    </a:ext>
                  </a:extLst>
                </p:cNvPr>
                <p:cNvSpPr/>
                <p:nvPr/>
              </p:nvSpPr>
              <p:spPr>
                <a:xfrm>
                  <a:off x="1231122" y="2121256"/>
                  <a:ext cx="1397778" cy="848304"/>
                </a:xfrm>
                <a:custGeom>
                  <a:avLst/>
                  <a:gdLst>
                    <a:gd name="connsiteX0" fmla="*/ 698889 w 1397778"/>
                    <a:gd name="connsiteY0" fmla="*/ 0 h 895789"/>
                    <a:gd name="connsiteX1" fmla="*/ 776922 w 1397778"/>
                    <a:gd name="connsiteY1" fmla="*/ 97106 h 895789"/>
                    <a:gd name="connsiteX2" fmla="*/ 879775 w 1397778"/>
                    <a:gd name="connsiteY2" fmla="*/ 21777 h 895789"/>
                    <a:gd name="connsiteX3" fmla="*/ 927661 w 1397778"/>
                    <a:gd name="connsiteY3" fmla="*/ 134040 h 895789"/>
                    <a:gd name="connsiteX4" fmla="*/ 1048334 w 1397778"/>
                    <a:gd name="connsiteY4" fmla="*/ 85623 h 895789"/>
                    <a:gd name="connsiteX5" fmla="*/ 1062815 w 1397778"/>
                    <a:gd name="connsiteY5" fmla="*/ 205397 h 895789"/>
                    <a:gd name="connsiteX6" fmla="*/ 1193078 w 1397778"/>
                    <a:gd name="connsiteY6" fmla="*/ 187189 h 895789"/>
                    <a:gd name="connsiteX7" fmla="*/ 1173166 w 1397778"/>
                    <a:gd name="connsiteY7" fmla="*/ 306308 h 895789"/>
                    <a:gd name="connsiteX8" fmla="*/ 1304145 w 1397778"/>
                    <a:gd name="connsiteY8" fmla="*/ 319551 h 895789"/>
                    <a:gd name="connsiteX9" fmla="*/ 1251199 w 1397778"/>
                    <a:gd name="connsiteY9" fmla="*/ 429900 h 895789"/>
                    <a:gd name="connsiteX10" fmla="*/ 1373964 w 1397778"/>
                    <a:gd name="connsiteY10" fmla="*/ 473690 h 895789"/>
                    <a:gd name="connsiteX11" fmla="*/ 1291587 w 1397778"/>
                    <a:gd name="connsiteY11" fmla="*/ 567745 h 895789"/>
                    <a:gd name="connsiteX12" fmla="*/ 1397778 w 1397778"/>
                    <a:gd name="connsiteY12" fmla="*/ 639102 h 895789"/>
                    <a:gd name="connsiteX13" fmla="*/ 1291587 w 1397778"/>
                    <a:gd name="connsiteY13" fmla="*/ 710459 h 895789"/>
                    <a:gd name="connsiteX14" fmla="*/ 1373964 w 1397778"/>
                    <a:gd name="connsiteY14" fmla="*/ 804514 h 895789"/>
                    <a:gd name="connsiteX15" fmla="*/ 1251199 w 1397778"/>
                    <a:gd name="connsiteY15" fmla="*/ 848304 h 895789"/>
                    <a:gd name="connsiteX16" fmla="*/ 1273983 w 1397778"/>
                    <a:gd name="connsiteY16" fmla="*/ 895789 h 895789"/>
                    <a:gd name="connsiteX17" fmla="*/ 123796 w 1397778"/>
                    <a:gd name="connsiteY17" fmla="*/ 895789 h 895789"/>
                    <a:gd name="connsiteX18" fmla="*/ 146579 w 1397778"/>
                    <a:gd name="connsiteY18" fmla="*/ 848304 h 895789"/>
                    <a:gd name="connsiteX19" fmla="*/ 23814 w 1397778"/>
                    <a:gd name="connsiteY19" fmla="*/ 804514 h 895789"/>
                    <a:gd name="connsiteX20" fmla="*/ 106191 w 1397778"/>
                    <a:gd name="connsiteY20" fmla="*/ 710459 h 895789"/>
                    <a:gd name="connsiteX21" fmla="*/ 0 w 1397778"/>
                    <a:gd name="connsiteY21" fmla="*/ 639102 h 895789"/>
                    <a:gd name="connsiteX22" fmla="*/ 106191 w 1397778"/>
                    <a:gd name="connsiteY22" fmla="*/ 567745 h 895789"/>
                    <a:gd name="connsiteX23" fmla="*/ 23814 w 1397778"/>
                    <a:gd name="connsiteY23" fmla="*/ 473690 h 895789"/>
                    <a:gd name="connsiteX24" fmla="*/ 146579 w 1397778"/>
                    <a:gd name="connsiteY24" fmla="*/ 429900 h 895789"/>
                    <a:gd name="connsiteX25" fmla="*/ 93633 w 1397778"/>
                    <a:gd name="connsiteY25" fmla="*/ 319551 h 895789"/>
                    <a:gd name="connsiteX26" fmla="*/ 224612 w 1397778"/>
                    <a:gd name="connsiteY26" fmla="*/ 306308 h 895789"/>
                    <a:gd name="connsiteX27" fmla="*/ 204700 w 1397778"/>
                    <a:gd name="connsiteY27" fmla="*/ 187189 h 895789"/>
                    <a:gd name="connsiteX28" fmla="*/ 334963 w 1397778"/>
                    <a:gd name="connsiteY28" fmla="*/ 205397 h 895789"/>
                    <a:gd name="connsiteX29" fmla="*/ 349445 w 1397778"/>
                    <a:gd name="connsiteY29" fmla="*/ 85623 h 895789"/>
                    <a:gd name="connsiteX30" fmla="*/ 470117 w 1397778"/>
                    <a:gd name="connsiteY30" fmla="*/ 134040 h 895789"/>
                    <a:gd name="connsiteX31" fmla="*/ 518003 w 1397778"/>
                    <a:gd name="connsiteY31" fmla="*/ 21777 h 895789"/>
                    <a:gd name="connsiteX32" fmla="*/ 620856 w 1397778"/>
                    <a:gd name="connsiteY32" fmla="*/ 97106 h 895789"/>
                    <a:gd name="connsiteX0" fmla="*/ 698889 w 1397778"/>
                    <a:gd name="connsiteY0" fmla="*/ 0 h 895789"/>
                    <a:gd name="connsiteX1" fmla="*/ 776922 w 1397778"/>
                    <a:gd name="connsiteY1" fmla="*/ 97106 h 895789"/>
                    <a:gd name="connsiteX2" fmla="*/ 879775 w 1397778"/>
                    <a:gd name="connsiteY2" fmla="*/ 21777 h 895789"/>
                    <a:gd name="connsiteX3" fmla="*/ 927661 w 1397778"/>
                    <a:gd name="connsiteY3" fmla="*/ 134040 h 895789"/>
                    <a:gd name="connsiteX4" fmla="*/ 1048334 w 1397778"/>
                    <a:gd name="connsiteY4" fmla="*/ 85623 h 895789"/>
                    <a:gd name="connsiteX5" fmla="*/ 1062815 w 1397778"/>
                    <a:gd name="connsiteY5" fmla="*/ 205397 h 895789"/>
                    <a:gd name="connsiteX6" fmla="*/ 1193078 w 1397778"/>
                    <a:gd name="connsiteY6" fmla="*/ 187189 h 895789"/>
                    <a:gd name="connsiteX7" fmla="*/ 1173166 w 1397778"/>
                    <a:gd name="connsiteY7" fmla="*/ 306308 h 895789"/>
                    <a:gd name="connsiteX8" fmla="*/ 1304145 w 1397778"/>
                    <a:gd name="connsiteY8" fmla="*/ 319551 h 895789"/>
                    <a:gd name="connsiteX9" fmla="*/ 1251199 w 1397778"/>
                    <a:gd name="connsiteY9" fmla="*/ 429900 h 895789"/>
                    <a:gd name="connsiteX10" fmla="*/ 1373964 w 1397778"/>
                    <a:gd name="connsiteY10" fmla="*/ 473690 h 895789"/>
                    <a:gd name="connsiteX11" fmla="*/ 1291587 w 1397778"/>
                    <a:gd name="connsiteY11" fmla="*/ 567745 h 895789"/>
                    <a:gd name="connsiteX12" fmla="*/ 1397778 w 1397778"/>
                    <a:gd name="connsiteY12" fmla="*/ 639102 h 895789"/>
                    <a:gd name="connsiteX13" fmla="*/ 1291587 w 1397778"/>
                    <a:gd name="connsiteY13" fmla="*/ 710459 h 895789"/>
                    <a:gd name="connsiteX14" fmla="*/ 1373964 w 1397778"/>
                    <a:gd name="connsiteY14" fmla="*/ 804514 h 895789"/>
                    <a:gd name="connsiteX15" fmla="*/ 1251199 w 1397778"/>
                    <a:gd name="connsiteY15" fmla="*/ 848304 h 895789"/>
                    <a:gd name="connsiteX16" fmla="*/ 1273983 w 1397778"/>
                    <a:gd name="connsiteY16" fmla="*/ 895789 h 895789"/>
                    <a:gd name="connsiteX17" fmla="*/ 146579 w 1397778"/>
                    <a:gd name="connsiteY17" fmla="*/ 848304 h 895789"/>
                    <a:gd name="connsiteX18" fmla="*/ 23814 w 1397778"/>
                    <a:gd name="connsiteY18" fmla="*/ 804514 h 895789"/>
                    <a:gd name="connsiteX19" fmla="*/ 106191 w 1397778"/>
                    <a:gd name="connsiteY19" fmla="*/ 710459 h 895789"/>
                    <a:gd name="connsiteX20" fmla="*/ 0 w 1397778"/>
                    <a:gd name="connsiteY20" fmla="*/ 639102 h 895789"/>
                    <a:gd name="connsiteX21" fmla="*/ 106191 w 1397778"/>
                    <a:gd name="connsiteY21" fmla="*/ 567745 h 895789"/>
                    <a:gd name="connsiteX22" fmla="*/ 23814 w 1397778"/>
                    <a:gd name="connsiteY22" fmla="*/ 473690 h 895789"/>
                    <a:gd name="connsiteX23" fmla="*/ 146579 w 1397778"/>
                    <a:gd name="connsiteY23" fmla="*/ 429900 h 895789"/>
                    <a:gd name="connsiteX24" fmla="*/ 93633 w 1397778"/>
                    <a:gd name="connsiteY24" fmla="*/ 319551 h 895789"/>
                    <a:gd name="connsiteX25" fmla="*/ 224612 w 1397778"/>
                    <a:gd name="connsiteY25" fmla="*/ 306308 h 895789"/>
                    <a:gd name="connsiteX26" fmla="*/ 204700 w 1397778"/>
                    <a:gd name="connsiteY26" fmla="*/ 187189 h 895789"/>
                    <a:gd name="connsiteX27" fmla="*/ 334963 w 1397778"/>
                    <a:gd name="connsiteY27" fmla="*/ 205397 h 895789"/>
                    <a:gd name="connsiteX28" fmla="*/ 349445 w 1397778"/>
                    <a:gd name="connsiteY28" fmla="*/ 85623 h 895789"/>
                    <a:gd name="connsiteX29" fmla="*/ 470117 w 1397778"/>
                    <a:gd name="connsiteY29" fmla="*/ 134040 h 895789"/>
                    <a:gd name="connsiteX30" fmla="*/ 518003 w 1397778"/>
                    <a:gd name="connsiteY30" fmla="*/ 21777 h 895789"/>
                    <a:gd name="connsiteX31" fmla="*/ 620856 w 1397778"/>
                    <a:gd name="connsiteY31" fmla="*/ 97106 h 895789"/>
                    <a:gd name="connsiteX32" fmla="*/ 698889 w 1397778"/>
                    <a:gd name="connsiteY32" fmla="*/ 0 h 895789"/>
                    <a:gd name="connsiteX0" fmla="*/ 698889 w 1397778"/>
                    <a:gd name="connsiteY0" fmla="*/ 0 h 848304"/>
                    <a:gd name="connsiteX1" fmla="*/ 776922 w 1397778"/>
                    <a:gd name="connsiteY1" fmla="*/ 97106 h 848304"/>
                    <a:gd name="connsiteX2" fmla="*/ 879775 w 1397778"/>
                    <a:gd name="connsiteY2" fmla="*/ 21777 h 848304"/>
                    <a:gd name="connsiteX3" fmla="*/ 927661 w 1397778"/>
                    <a:gd name="connsiteY3" fmla="*/ 134040 h 848304"/>
                    <a:gd name="connsiteX4" fmla="*/ 1048334 w 1397778"/>
                    <a:gd name="connsiteY4" fmla="*/ 85623 h 848304"/>
                    <a:gd name="connsiteX5" fmla="*/ 1062815 w 1397778"/>
                    <a:gd name="connsiteY5" fmla="*/ 205397 h 848304"/>
                    <a:gd name="connsiteX6" fmla="*/ 1193078 w 1397778"/>
                    <a:gd name="connsiteY6" fmla="*/ 187189 h 848304"/>
                    <a:gd name="connsiteX7" fmla="*/ 1173166 w 1397778"/>
                    <a:gd name="connsiteY7" fmla="*/ 306308 h 848304"/>
                    <a:gd name="connsiteX8" fmla="*/ 1304145 w 1397778"/>
                    <a:gd name="connsiteY8" fmla="*/ 319551 h 848304"/>
                    <a:gd name="connsiteX9" fmla="*/ 1251199 w 1397778"/>
                    <a:gd name="connsiteY9" fmla="*/ 429900 h 848304"/>
                    <a:gd name="connsiteX10" fmla="*/ 1373964 w 1397778"/>
                    <a:gd name="connsiteY10" fmla="*/ 473690 h 848304"/>
                    <a:gd name="connsiteX11" fmla="*/ 1291587 w 1397778"/>
                    <a:gd name="connsiteY11" fmla="*/ 567745 h 848304"/>
                    <a:gd name="connsiteX12" fmla="*/ 1397778 w 1397778"/>
                    <a:gd name="connsiteY12" fmla="*/ 639102 h 848304"/>
                    <a:gd name="connsiteX13" fmla="*/ 1291587 w 1397778"/>
                    <a:gd name="connsiteY13" fmla="*/ 710459 h 848304"/>
                    <a:gd name="connsiteX14" fmla="*/ 1373964 w 1397778"/>
                    <a:gd name="connsiteY14" fmla="*/ 804514 h 848304"/>
                    <a:gd name="connsiteX15" fmla="*/ 1251199 w 1397778"/>
                    <a:gd name="connsiteY15" fmla="*/ 848304 h 848304"/>
                    <a:gd name="connsiteX16" fmla="*/ 146579 w 1397778"/>
                    <a:gd name="connsiteY16" fmla="*/ 848304 h 848304"/>
                    <a:gd name="connsiteX17" fmla="*/ 23814 w 1397778"/>
                    <a:gd name="connsiteY17" fmla="*/ 804514 h 848304"/>
                    <a:gd name="connsiteX18" fmla="*/ 106191 w 1397778"/>
                    <a:gd name="connsiteY18" fmla="*/ 710459 h 848304"/>
                    <a:gd name="connsiteX19" fmla="*/ 0 w 1397778"/>
                    <a:gd name="connsiteY19" fmla="*/ 639102 h 848304"/>
                    <a:gd name="connsiteX20" fmla="*/ 106191 w 1397778"/>
                    <a:gd name="connsiteY20" fmla="*/ 567745 h 848304"/>
                    <a:gd name="connsiteX21" fmla="*/ 23814 w 1397778"/>
                    <a:gd name="connsiteY21" fmla="*/ 473690 h 848304"/>
                    <a:gd name="connsiteX22" fmla="*/ 146579 w 1397778"/>
                    <a:gd name="connsiteY22" fmla="*/ 429900 h 848304"/>
                    <a:gd name="connsiteX23" fmla="*/ 93633 w 1397778"/>
                    <a:gd name="connsiteY23" fmla="*/ 319551 h 848304"/>
                    <a:gd name="connsiteX24" fmla="*/ 224612 w 1397778"/>
                    <a:gd name="connsiteY24" fmla="*/ 306308 h 848304"/>
                    <a:gd name="connsiteX25" fmla="*/ 204700 w 1397778"/>
                    <a:gd name="connsiteY25" fmla="*/ 187189 h 848304"/>
                    <a:gd name="connsiteX26" fmla="*/ 334963 w 1397778"/>
                    <a:gd name="connsiteY26" fmla="*/ 205397 h 848304"/>
                    <a:gd name="connsiteX27" fmla="*/ 349445 w 1397778"/>
                    <a:gd name="connsiteY27" fmla="*/ 85623 h 848304"/>
                    <a:gd name="connsiteX28" fmla="*/ 470117 w 1397778"/>
                    <a:gd name="connsiteY28" fmla="*/ 134040 h 848304"/>
                    <a:gd name="connsiteX29" fmla="*/ 518003 w 1397778"/>
                    <a:gd name="connsiteY29" fmla="*/ 21777 h 848304"/>
                    <a:gd name="connsiteX30" fmla="*/ 620856 w 1397778"/>
                    <a:gd name="connsiteY30" fmla="*/ 97106 h 848304"/>
                    <a:gd name="connsiteX31" fmla="*/ 698889 w 1397778"/>
                    <a:gd name="connsiteY31" fmla="*/ 0 h 848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397778" h="848304">
                      <a:moveTo>
                        <a:pt x="698889" y="0"/>
                      </a:moveTo>
                      <a:lnTo>
                        <a:pt x="776922" y="97106"/>
                      </a:lnTo>
                      <a:lnTo>
                        <a:pt x="879775" y="21777"/>
                      </a:lnTo>
                      <a:lnTo>
                        <a:pt x="927661" y="134040"/>
                      </a:lnTo>
                      <a:lnTo>
                        <a:pt x="1048334" y="85623"/>
                      </a:lnTo>
                      <a:lnTo>
                        <a:pt x="1062815" y="205397"/>
                      </a:lnTo>
                      <a:lnTo>
                        <a:pt x="1193078" y="187189"/>
                      </a:lnTo>
                      <a:lnTo>
                        <a:pt x="1173166" y="306308"/>
                      </a:lnTo>
                      <a:lnTo>
                        <a:pt x="1304145" y="319551"/>
                      </a:lnTo>
                      <a:lnTo>
                        <a:pt x="1251199" y="429900"/>
                      </a:lnTo>
                      <a:lnTo>
                        <a:pt x="1373964" y="473690"/>
                      </a:lnTo>
                      <a:lnTo>
                        <a:pt x="1291587" y="567745"/>
                      </a:lnTo>
                      <a:lnTo>
                        <a:pt x="1397778" y="639102"/>
                      </a:lnTo>
                      <a:lnTo>
                        <a:pt x="1291587" y="710459"/>
                      </a:lnTo>
                      <a:lnTo>
                        <a:pt x="1373964" y="804514"/>
                      </a:lnTo>
                      <a:lnTo>
                        <a:pt x="1251199" y="848304"/>
                      </a:lnTo>
                      <a:lnTo>
                        <a:pt x="146579" y="848304"/>
                      </a:lnTo>
                      <a:lnTo>
                        <a:pt x="23814" y="804514"/>
                      </a:lnTo>
                      <a:lnTo>
                        <a:pt x="106191" y="710459"/>
                      </a:lnTo>
                      <a:lnTo>
                        <a:pt x="0" y="639102"/>
                      </a:lnTo>
                      <a:lnTo>
                        <a:pt x="106191" y="567745"/>
                      </a:lnTo>
                      <a:lnTo>
                        <a:pt x="23814" y="473690"/>
                      </a:lnTo>
                      <a:lnTo>
                        <a:pt x="146579" y="429900"/>
                      </a:lnTo>
                      <a:lnTo>
                        <a:pt x="93633" y="319551"/>
                      </a:lnTo>
                      <a:lnTo>
                        <a:pt x="224612" y="306308"/>
                      </a:lnTo>
                      <a:lnTo>
                        <a:pt x="204700" y="187189"/>
                      </a:lnTo>
                      <a:lnTo>
                        <a:pt x="334963" y="205397"/>
                      </a:lnTo>
                      <a:lnTo>
                        <a:pt x="349445" y="85623"/>
                      </a:lnTo>
                      <a:lnTo>
                        <a:pt x="470117" y="134040"/>
                      </a:lnTo>
                      <a:lnTo>
                        <a:pt x="518003" y="21777"/>
                      </a:lnTo>
                      <a:lnTo>
                        <a:pt x="620856" y="97106"/>
                      </a:lnTo>
                      <a:lnTo>
                        <a:pt x="698889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75" name="グループ化 374">
                  <a:extLst>
                    <a:ext uri="{FF2B5EF4-FFF2-40B4-BE49-F238E27FC236}">
                      <a16:creationId xmlns:a16="http://schemas.microsoft.com/office/drawing/2014/main" id="{07849A26-5D8F-4EAB-8772-9535643AAFBE}"/>
                    </a:ext>
                  </a:extLst>
                </p:cNvPr>
                <p:cNvGrpSpPr/>
                <p:nvPr/>
              </p:nvGrpSpPr>
              <p:grpSpPr>
                <a:xfrm>
                  <a:off x="1297904" y="2379247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383" name="グループ化 382">
                    <a:extLst>
                      <a:ext uri="{FF2B5EF4-FFF2-40B4-BE49-F238E27FC236}">
                        <a16:creationId xmlns:a16="http://schemas.microsoft.com/office/drawing/2014/main" id="{311ECA34-AD7D-4C25-A2B7-4CC192FD1173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88" name="円/楕円 489">
                      <a:extLst>
                        <a:ext uri="{FF2B5EF4-FFF2-40B4-BE49-F238E27FC236}">
                          <a16:creationId xmlns:a16="http://schemas.microsoft.com/office/drawing/2014/main" id="{3E85C824-36D1-4370-AEA7-9C2550EB0F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89" name="円/楕円 490">
                      <a:extLst>
                        <a:ext uri="{FF2B5EF4-FFF2-40B4-BE49-F238E27FC236}">
                          <a16:creationId xmlns:a16="http://schemas.microsoft.com/office/drawing/2014/main" id="{769A0EF1-9CA2-49C8-923E-A069488BAFE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84" name="グループ化 383">
                    <a:extLst>
                      <a:ext uri="{FF2B5EF4-FFF2-40B4-BE49-F238E27FC236}">
                        <a16:creationId xmlns:a16="http://schemas.microsoft.com/office/drawing/2014/main" id="{088D9627-D695-4667-AFAB-A71F4838067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86" name="円/楕円 487">
                      <a:extLst>
                        <a:ext uri="{FF2B5EF4-FFF2-40B4-BE49-F238E27FC236}">
                          <a16:creationId xmlns:a16="http://schemas.microsoft.com/office/drawing/2014/main" id="{5A585265-05FA-466B-8CF7-0EB569197F1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87" name="円/楕円 488">
                      <a:extLst>
                        <a:ext uri="{FF2B5EF4-FFF2-40B4-BE49-F238E27FC236}">
                          <a16:creationId xmlns:a16="http://schemas.microsoft.com/office/drawing/2014/main" id="{A1DCC70B-453A-4C05-B14C-FE64E1E5030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85" name="円/楕円 486">
                    <a:extLst>
                      <a:ext uri="{FF2B5EF4-FFF2-40B4-BE49-F238E27FC236}">
                        <a16:creationId xmlns:a16="http://schemas.microsoft.com/office/drawing/2014/main" id="{6CB894E0-3E76-4A1B-811B-0D2DE68D725E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76" name="円/楕円 479">
                  <a:extLst>
                    <a:ext uri="{FF2B5EF4-FFF2-40B4-BE49-F238E27FC236}">
                      <a16:creationId xmlns:a16="http://schemas.microsoft.com/office/drawing/2014/main" id="{07B1552E-2857-457B-9AE1-F74C00C36474}"/>
                    </a:ext>
                  </a:extLst>
                </p:cNvPr>
                <p:cNvSpPr/>
                <p:nvPr/>
              </p:nvSpPr>
              <p:spPr>
                <a:xfrm>
                  <a:off x="1563292" y="2853504"/>
                  <a:ext cx="152660" cy="8369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7" name="円/楕円 480">
                  <a:extLst>
                    <a:ext uri="{FF2B5EF4-FFF2-40B4-BE49-F238E27FC236}">
                      <a16:creationId xmlns:a16="http://schemas.microsoft.com/office/drawing/2014/main" id="{689E2183-4039-483F-8E35-149888E1B202}"/>
                    </a:ext>
                  </a:extLst>
                </p:cNvPr>
                <p:cNvSpPr/>
                <p:nvPr/>
              </p:nvSpPr>
              <p:spPr>
                <a:xfrm>
                  <a:off x="2138169" y="2853504"/>
                  <a:ext cx="152660" cy="8369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8" name="円/楕円 472">
                  <a:extLst>
                    <a:ext uri="{FF2B5EF4-FFF2-40B4-BE49-F238E27FC236}">
                      <a16:creationId xmlns:a16="http://schemas.microsoft.com/office/drawing/2014/main" id="{637BE938-5F08-47E9-811E-D537D2112E3F}"/>
                    </a:ext>
                  </a:extLst>
                </p:cNvPr>
                <p:cNvSpPr/>
                <p:nvPr/>
              </p:nvSpPr>
              <p:spPr>
                <a:xfrm>
                  <a:off x="1499857" y="2704001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9" name="円/楕円 473">
                  <a:extLst>
                    <a:ext uri="{FF2B5EF4-FFF2-40B4-BE49-F238E27FC236}">
                      <a16:creationId xmlns:a16="http://schemas.microsoft.com/office/drawing/2014/main" id="{01B03EE6-1682-4A63-9461-C9339868F74A}"/>
                    </a:ext>
                  </a:extLst>
                </p:cNvPr>
                <p:cNvSpPr/>
                <p:nvPr/>
              </p:nvSpPr>
              <p:spPr>
                <a:xfrm>
                  <a:off x="2063644" y="2704001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80" name="グループ化 379">
                  <a:extLst>
                    <a:ext uri="{FF2B5EF4-FFF2-40B4-BE49-F238E27FC236}">
                      <a16:creationId xmlns:a16="http://schemas.microsoft.com/office/drawing/2014/main" id="{34A37B61-2A29-4D1C-8F42-86FBDD93F8BA}"/>
                    </a:ext>
                  </a:extLst>
                </p:cNvPr>
                <p:cNvGrpSpPr/>
                <p:nvPr/>
              </p:nvGrpSpPr>
              <p:grpSpPr>
                <a:xfrm>
                  <a:off x="1819207" y="3040652"/>
                  <a:ext cx="240026" cy="203430"/>
                  <a:chOff x="7084627" y="3040652"/>
                  <a:chExt cx="240026" cy="203430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381" name="円/楕円 662">
                    <a:extLst>
                      <a:ext uri="{FF2B5EF4-FFF2-40B4-BE49-F238E27FC236}">
                        <a16:creationId xmlns:a16="http://schemas.microsoft.com/office/drawing/2014/main" id="{23D1AE89-CE41-4000-BBD9-8CFEA69E3F3B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02163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82" name="フリーフォーム: 図形 381">
                    <a:extLst>
                      <a:ext uri="{FF2B5EF4-FFF2-40B4-BE49-F238E27FC236}">
                        <a16:creationId xmlns:a16="http://schemas.microsoft.com/office/drawing/2014/main" id="{5FF46FDA-CC07-47B8-83F4-7E55C5BCA0BF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340" name="グループ化 339">
              <a:extLst>
                <a:ext uri="{FF2B5EF4-FFF2-40B4-BE49-F238E27FC236}">
                  <a16:creationId xmlns:a16="http://schemas.microsoft.com/office/drawing/2014/main" id="{F2C4DB61-DEF3-4040-8B1A-E83BB410C0BF}"/>
                </a:ext>
              </a:extLst>
            </p:cNvPr>
            <p:cNvGrpSpPr/>
            <p:nvPr/>
          </p:nvGrpSpPr>
          <p:grpSpPr>
            <a:xfrm>
              <a:off x="4781955" y="4827292"/>
              <a:ext cx="896746" cy="1237382"/>
              <a:chOff x="1757880" y="2164339"/>
              <a:chExt cx="896746" cy="1237382"/>
            </a:xfrm>
          </p:grpSpPr>
          <p:grpSp>
            <p:nvGrpSpPr>
              <p:cNvPr id="342" name="グループ化 341">
                <a:extLst>
                  <a:ext uri="{FF2B5EF4-FFF2-40B4-BE49-F238E27FC236}">
                    <a16:creationId xmlns:a16="http://schemas.microsoft.com/office/drawing/2014/main" id="{43ED16B3-BE51-4EE3-8CA3-01265C285E17}"/>
                  </a:ext>
                </a:extLst>
              </p:cNvPr>
              <p:cNvGrpSpPr/>
              <p:nvPr/>
            </p:nvGrpSpPr>
            <p:grpSpPr>
              <a:xfrm>
                <a:off x="1757880" y="2164339"/>
                <a:ext cx="562129" cy="174631"/>
                <a:chOff x="2169053" y="3345052"/>
                <a:chExt cx="3313050" cy="1087556"/>
              </a:xfrm>
            </p:grpSpPr>
            <p:sp>
              <p:nvSpPr>
                <p:cNvPr id="344" name="正方形/長方形 343">
                  <a:extLst>
                    <a:ext uri="{FF2B5EF4-FFF2-40B4-BE49-F238E27FC236}">
                      <a16:creationId xmlns:a16="http://schemas.microsoft.com/office/drawing/2014/main" id="{04296200-F0FC-486D-B890-3BDB172DE6C3}"/>
                    </a:ext>
                  </a:extLst>
                </p:cNvPr>
                <p:cNvSpPr/>
                <p:nvPr/>
              </p:nvSpPr>
              <p:spPr>
                <a:xfrm>
                  <a:off x="2292997" y="3433896"/>
                  <a:ext cx="3012427" cy="459694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45" name="グループ化 344">
                  <a:extLst>
                    <a:ext uri="{FF2B5EF4-FFF2-40B4-BE49-F238E27FC236}">
                      <a16:creationId xmlns:a16="http://schemas.microsoft.com/office/drawing/2014/main" id="{4B114B34-42FB-4A3A-8B48-08D07677DB0F}"/>
                    </a:ext>
                  </a:extLst>
                </p:cNvPr>
                <p:cNvGrpSpPr/>
                <p:nvPr/>
              </p:nvGrpSpPr>
              <p:grpSpPr>
                <a:xfrm>
                  <a:off x="2169053" y="3422654"/>
                  <a:ext cx="3275119" cy="479422"/>
                  <a:chOff x="344380" y="3242636"/>
                  <a:chExt cx="8494310" cy="1243423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350" name="グループ化 349">
                    <a:extLst>
                      <a:ext uri="{FF2B5EF4-FFF2-40B4-BE49-F238E27FC236}">
                        <a16:creationId xmlns:a16="http://schemas.microsoft.com/office/drawing/2014/main" id="{9D74DE01-202E-47E9-98D1-E7E2140A72C1}"/>
                      </a:ext>
                    </a:extLst>
                  </p:cNvPr>
                  <p:cNvGrpSpPr/>
                  <p:nvPr/>
                </p:nvGrpSpPr>
                <p:grpSpPr>
                  <a:xfrm>
                    <a:off x="818791" y="3271794"/>
                    <a:ext cx="3952500" cy="1192256"/>
                    <a:chOff x="646516" y="3532144"/>
                    <a:chExt cx="7950199" cy="1622139"/>
                  </a:xfrm>
                  <a:grpFill/>
                </p:grpSpPr>
                <p:sp>
                  <p:nvSpPr>
                    <p:cNvPr id="363" name="フリーフォーム: 図形 362">
                      <a:extLst>
                        <a:ext uri="{FF2B5EF4-FFF2-40B4-BE49-F238E27FC236}">
                          <a16:creationId xmlns:a16="http://schemas.microsoft.com/office/drawing/2014/main" id="{44CD15C7-4B01-4A64-84E3-D4801E43493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587837" y="3752826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64" name="フリーフォーム: 図形 363">
                      <a:extLst>
                        <a:ext uri="{FF2B5EF4-FFF2-40B4-BE49-F238E27FC236}">
                          <a16:creationId xmlns:a16="http://schemas.microsoft.com/office/drawing/2014/main" id="{C80B537C-FD63-4B02-A470-A53165ED6436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393070" y="3377852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65" name="フリーフォーム: 図形 364">
                      <a:extLst>
                        <a:ext uri="{FF2B5EF4-FFF2-40B4-BE49-F238E27FC236}">
                          <a16:creationId xmlns:a16="http://schemas.microsoft.com/office/drawing/2014/main" id="{7F9346CD-1993-428D-8059-6246FD6C450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83275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66" name="フリーフォーム: 図形 365">
                      <a:extLst>
                        <a:ext uri="{FF2B5EF4-FFF2-40B4-BE49-F238E27FC236}">
                          <a16:creationId xmlns:a16="http://schemas.microsoft.com/office/drawing/2014/main" id="{85223757-E3C7-4753-A63C-0F4893FCB023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988508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67" name="フリーフォーム: 図形 366">
                      <a:extLst>
                        <a:ext uri="{FF2B5EF4-FFF2-40B4-BE49-F238E27FC236}">
                          <a16:creationId xmlns:a16="http://schemas.microsoft.com/office/drawing/2014/main" id="{CF027E01-4F79-4AFF-87FD-9D0531C79BD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794588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68" name="フリーフォーム: 図形 367">
                      <a:extLst>
                        <a:ext uri="{FF2B5EF4-FFF2-40B4-BE49-F238E27FC236}">
                          <a16:creationId xmlns:a16="http://schemas.microsoft.com/office/drawing/2014/main" id="{0401CB34-4322-4ED4-8B2A-23975CC1D1EB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599821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69" name="フリーフォーム: 図形 368">
                      <a:extLst>
                        <a:ext uri="{FF2B5EF4-FFF2-40B4-BE49-F238E27FC236}">
                          <a16:creationId xmlns:a16="http://schemas.microsoft.com/office/drawing/2014/main" id="{98BBFF7A-1795-40A1-8B4D-1DFB533B41F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390026" y="3752828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70" name="フリーフォーム: 図形 369">
                      <a:extLst>
                        <a:ext uri="{FF2B5EF4-FFF2-40B4-BE49-F238E27FC236}">
                          <a16:creationId xmlns:a16="http://schemas.microsoft.com/office/drawing/2014/main" id="{683EBDE3-53A2-49B4-A9B9-5384A4A92A94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95259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71" name="フリーフォーム: 図形 370">
                      <a:extLst>
                        <a:ext uri="{FF2B5EF4-FFF2-40B4-BE49-F238E27FC236}">
                          <a16:creationId xmlns:a16="http://schemas.microsoft.com/office/drawing/2014/main" id="{1BD1A43F-57E0-4FDC-B365-FA7982FC2BD7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800808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351" name="グループ化 350">
                    <a:extLst>
                      <a:ext uri="{FF2B5EF4-FFF2-40B4-BE49-F238E27FC236}">
                        <a16:creationId xmlns:a16="http://schemas.microsoft.com/office/drawing/2014/main" id="{628A4237-E7DD-4252-8C85-884E161C6826}"/>
                      </a:ext>
                    </a:extLst>
                  </p:cNvPr>
                  <p:cNvGrpSpPr/>
                  <p:nvPr/>
                </p:nvGrpSpPr>
                <p:grpSpPr>
                  <a:xfrm>
                    <a:off x="4398589" y="3271794"/>
                    <a:ext cx="3967345" cy="1192256"/>
                    <a:chOff x="1433545" y="3532144"/>
                    <a:chExt cx="7980058" cy="1622139"/>
                  </a:xfrm>
                  <a:grpFill/>
                </p:grpSpPr>
                <p:sp>
                  <p:nvSpPr>
                    <p:cNvPr id="354" name="フリーフォーム: 図形 353">
                      <a:extLst>
                        <a:ext uri="{FF2B5EF4-FFF2-40B4-BE49-F238E27FC236}">
                          <a16:creationId xmlns:a16="http://schemas.microsoft.com/office/drawing/2014/main" id="{D47A8629-8954-4E2C-983E-CBB22B0DF78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587837" y="3752826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55" name="フリーフォーム: 図形 354">
                      <a:extLst>
                        <a:ext uri="{FF2B5EF4-FFF2-40B4-BE49-F238E27FC236}">
                          <a16:creationId xmlns:a16="http://schemas.microsoft.com/office/drawing/2014/main" id="{8BF80F81-8D49-4033-BA78-34F543CB8788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393070" y="3377852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56" name="フリーフォーム: 図形 355">
                      <a:extLst>
                        <a:ext uri="{FF2B5EF4-FFF2-40B4-BE49-F238E27FC236}">
                          <a16:creationId xmlns:a16="http://schemas.microsoft.com/office/drawing/2014/main" id="{007000AC-4651-4771-B65F-848A0CE315F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83275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57" name="フリーフォーム: 図形 356">
                      <a:extLst>
                        <a:ext uri="{FF2B5EF4-FFF2-40B4-BE49-F238E27FC236}">
                          <a16:creationId xmlns:a16="http://schemas.microsoft.com/office/drawing/2014/main" id="{DF9D5FA6-F469-4B7C-865B-7354E4E3CE52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988508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58" name="フリーフォーム: 図形 357">
                      <a:extLst>
                        <a:ext uri="{FF2B5EF4-FFF2-40B4-BE49-F238E27FC236}">
                          <a16:creationId xmlns:a16="http://schemas.microsoft.com/office/drawing/2014/main" id="{4D54B3E4-336A-44BB-93D1-EA64118713C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794588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59" name="フリーフォーム: 図形 358">
                      <a:extLst>
                        <a:ext uri="{FF2B5EF4-FFF2-40B4-BE49-F238E27FC236}">
                          <a16:creationId xmlns:a16="http://schemas.microsoft.com/office/drawing/2014/main" id="{4D29FB2D-B560-4452-8A29-01980A2B45E8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599821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60" name="フリーフォーム: 図形 359">
                      <a:extLst>
                        <a:ext uri="{FF2B5EF4-FFF2-40B4-BE49-F238E27FC236}">
                          <a16:creationId xmlns:a16="http://schemas.microsoft.com/office/drawing/2014/main" id="{28A61AE3-BF26-4E9E-A996-E7A1E949FC2F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390026" y="3752828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61" name="フリーフォーム: 図形 360">
                      <a:extLst>
                        <a:ext uri="{FF2B5EF4-FFF2-40B4-BE49-F238E27FC236}">
                          <a16:creationId xmlns:a16="http://schemas.microsoft.com/office/drawing/2014/main" id="{8197B3CB-B75A-4B24-9452-5F3D45064265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95259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62" name="フリーフォーム: 図形 361">
                      <a:extLst>
                        <a:ext uri="{FF2B5EF4-FFF2-40B4-BE49-F238E27FC236}">
                          <a16:creationId xmlns:a16="http://schemas.microsoft.com/office/drawing/2014/main" id="{DFFFD8DC-C5BD-4183-9F23-ADE957E256B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012148" y="3752827"/>
                      <a:ext cx="1247162" cy="1555749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352" name="四角形: 上の 2 つの角を丸める 351">
                    <a:extLst>
                      <a:ext uri="{FF2B5EF4-FFF2-40B4-BE49-F238E27FC236}">
                        <a16:creationId xmlns:a16="http://schemas.microsoft.com/office/drawing/2014/main" id="{2338BBC2-EF62-4724-B4A7-101E9F00AC9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49760" y="3445483"/>
                    <a:ext cx="1235196" cy="845956"/>
                  </a:xfrm>
                  <a:prstGeom prst="round2Same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3" name="四角形: 上の 2 つの角を丸める 352">
                    <a:extLst>
                      <a:ext uri="{FF2B5EF4-FFF2-40B4-BE49-F238E27FC236}">
                        <a16:creationId xmlns:a16="http://schemas.microsoft.com/office/drawing/2014/main" id="{3309BD3E-D4A1-4DEC-9FC8-E517B7FBC0D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96770" y="3438600"/>
                    <a:ext cx="1237883" cy="845956"/>
                  </a:xfrm>
                  <a:prstGeom prst="round2Same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6" name="四角形: 角を丸くする 345">
                  <a:extLst>
                    <a:ext uri="{FF2B5EF4-FFF2-40B4-BE49-F238E27FC236}">
                      <a16:creationId xmlns:a16="http://schemas.microsoft.com/office/drawing/2014/main" id="{4402F5D4-1653-4E2E-9EAB-A90DDD8EE1A0}"/>
                    </a:ext>
                  </a:extLst>
                </p:cNvPr>
                <p:cNvSpPr/>
                <p:nvPr/>
              </p:nvSpPr>
              <p:spPr>
                <a:xfrm>
                  <a:off x="4761268" y="3410742"/>
                  <a:ext cx="345303" cy="504029"/>
                </a:xfrm>
                <a:prstGeom prst="roundRect">
                  <a:avLst>
                    <a:gd name="adj" fmla="val 6662"/>
                  </a:avLst>
                </a:prstGeom>
                <a:solidFill>
                  <a:schemeClr val="bg1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7" name="フリーフォーム: 図形 346">
                  <a:extLst>
                    <a:ext uri="{FF2B5EF4-FFF2-40B4-BE49-F238E27FC236}">
                      <a16:creationId xmlns:a16="http://schemas.microsoft.com/office/drawing/2014/main" id="{7F3F1007-FADB-431C-8920-834B2D2485AC}"/>
                    </a:ext>
                  </a:extLst>
                </p:cNvPr>
                <p:cNvSpPr/>
                <p:nvPr/>
              </p:nvSpPr>
              <p:spPr>
                <a:xfrm>
                  <a:off x="4688220" y="3345052"/>
                  <a:ext cx="632482" cy="632482"/>
                </a:xfrm>
                <a:custGeom>
                  <a:avLst/>
                  <a:gdLst>
                    <a:gd name="connsiteX0" fmla="*/ 615066 w 1230132"/>
                    <a:gd name="connsiteY0" fmla="*/ 0 h 1230133"/>
                    <a:gd name="connsiteX1" fmla="*/ 796229 w 1230132"/>
                    <a:gd name="connsiteY1" fmla="*/ 75040 h 1230133"/>
                    <a:gd name="connsiteX2" fmla="*/ 1155093 w 1230132"/>
                    <a:gd name="connsiteY2" fmla="*/ 433904 h 1230133"/>
                    <a:gd name="connsiteX3" fmla="*/ 1155093 w 1230132"/>
                    <a:gd name="connsiteY3" fmla="*/ 796230 h 1230133"/>
                    <a:gd name="connsiteX4" fmla="*/ 796229 w 1230132"/>
                    <a:gd name="connsiteY4" fmla="*/ 1155094 h 1230133"/>
                    <a:gd name="connsiteX5" fmla="*/ 433903 w 1230132"/>
                    <a:gd name="connsiteY5" fmla="*/ 1155094 h 1230133"/>
                    <a:gd name="connsiteX6" fmla="*/ 75039 w 1230132"/>
                    <a:gd name="connsiteY6" fmla="*/ 796230 h 1230133"/>
                    <a:gd name="connsiteX7" fmla="*/ 75039 w 1230132"/>
                    <a:gd name="connsiteY7" fmla="*/ 433904 h 1230133"/>
                    <a:gd name="connsiteX8" fmla="*/ 433903 w 1230132"/>
                    <a:gd name="connsiteY8" fmla="*/ 75040 h 1230133"/>
                    <a:gd name="connsiteX9" fmla="*/ 615066 w 1230132"/>
                    <a:gd name="connsiteY9" fmla="*/ 0 h 123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30132" h="1230133">
                      <a:moveTo>
                        <a:pt x="615066" y="0"/>
                      </a:moveTo>
                      <a:cubicBezTo>
                        <a:pt x="680635" y="0"/>
                        <a:pt x="746203" y="25014"/>
                        <a:pt x="796229" y="75040"/>
                      </a:cubicBezTo>
                      <a:lnTo>
                        <a:pt x="1155093" y="433904"/>
                      </a:lnTo>
                      <a:cubicBezTo>
                        <a:pt x="1255146" y="533958"/>
                        <a:pt x="1255146" y="696177"/>
                        <a:pt x="1155093" y="796230"/>
                      </a:cubicBezTo>
                      <a:lnTo>
                        <a:pt x="796229" y="1155094"/>
                      </a:lnTo>
                      <a:cubicBezTo>
                        <a:pt x="696176" y="1255147"/>
                        <a:pt x="533957" y="1255147"/>
                        <a:pt x="433903" y="1155094"/>
                      </a:cubicBezTo>
                      <a:lnTo>
                        <a:pt x="75039" y="796230"/>
                      </a:lnTo>
                      <a:cubicBezTo>
                        <a:pt x="-25014" y="696177"/>
                        <a:pt x="-25014" y="533958"/>
                        <a:pt x="75039" y="433904"/>
                      </a:cubicBezTo>
                      <a:lnTo>
                        <a:pt x="433903" y="75040"/>
                      </a:lnTo>
                      <a:cubicBezTo>
                        <a:pt x="483930" y="25014"/>
                        <a:pt x="549498" y="1"/>
                        <a:pt x="615066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8" name="フリーフォーム: 図形 347">
                  <a:extLst>
                    <a:ext uri="{FF2B5EF4-FFF2-40B4-BE49-F238E27FC236}">
                      <a16:creationId xmlns:a16="http://schemas.microsoft.com/office/drawing/2014/main" id="{B34F94D9-23C8-48AA-86FF-2ADCD04711EA}"/>
                    </a:ext>
                  </a:extLst>
                </p:cNvPr>
                <p:cNvSpPr/>
                <p:nvPr/>
              </p:nvSpPr>
              <p:spPr>
                <a:xfrm rot="19800000">
                  <a:off x="5125684" y="3636977"/>
                  <a:ext cx="356419" cy="795631"/>
                </a:xfrm>
                <a:custGeom>
                  <a:avLst/>
                  <a:gdLst>
                    <a:gd name="connsiteX0" fmla="*/ 55088 w 187133"/>
                    <a:gd name="connsiteY0" fmla="*/ 454678 h 602323"/>
                    <a:gd name="connsiteX1" fmla="*/ 38519 w 187133"/>
                    <a:gd name="connsiteY1" fmla="*/ 471247 h 602323"/>
                    <a:gd name="connsiteX2" fmla="*/ 38519 w 187133"/>
                    <a:gd name="connsiteY2" fmla="*/ 537519 h 602323"/>
                    <a:gd name="connsiteX3" fmla="*/ 55088 w 187133"/>
                    <a:gd name="connsiteY3" fmla="*/ 554088 h 602323"/>
                    <a:gd name="connsiteX4" fmla="*/ 132045 w 187133"/>
                    <a:gd name="connsiteY4" fmla="*/ 554088 h 602323"/>
                    <a:gd name="connsiteX5" fmla="*/ 148614 w 187133"/>
                    <a:gd name="connsiteY5" fmla="*/ 537519 h 602323"/>
                    <a:gd name="connsiteX6" fmla="*/ 148614 w 187133"/>
                    <a:gd name="connsiteY6" fmla="*/ 471247 h 602323"/>
                    <a:gd name="connsiteX7" fmla="*/ 132045 w 187133"/>
                    <a:gd name="connsiteY7" fmla="*/ 454678 h 602323"/>
                    <a:gd name="connsiteX8" fmla="*/ 47857 w 187133"/>
                    <a:gd name="connsiteY8" fmla="*/ 0 h 602323"/>
                    <a:gd name="connsiteX9" fmla="*/ 139276 w 187133"/>
                    <a:gd name="connsiteY9" fmla="*/ 0 h 602323"/>
                    <a:gd name="connsiteX10" fmla="*/ 187133 w 187133"/>
                    <a:gd name="connsiteY10" fmla="*/ 554466 h 602323"/>
                    <a:gd name="connsiteX11" fmla="*/ 139276 w 187133"/>
                    <a:gd name="connsiteY11" fmla="*/ 602323 h 602323"/>
                    <a:gd name="connsiteX12" fmla="*/ 47857 w 187133"/>
                    <a:gd name="connsiteY12" fmla="*/ 602323 h 602323"/>
                    <a:gd name="connsiteX13" fmla="*/ 0 w 187133"/>
                    <a:gd name="connsiteY13" fmla="*/ 554466 h 602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87133" h="602323">
                      <a:moveTo>
                        <a:pt x="55088" y="454678"/>
                      </a:moveTo>
                      <a:cubicBezTo>
                        <a:pt x="45937" y="454678"/>
                        <a:pt x="38519" y="462096"/>
                        <a:pt x="38519" y="471247"/>
                      </a:cubicBezTo>
                      <a:lnTo>
                        <a:pt x="38519" y="537519"/>
                      </a:lnTo>
                      <a:cubicBezTo>
                        <a:pt x="38519" y="546670"/>
                        <a:pt x="45937" y="554088"/>
                        <a:pt x="55088" y="554088"/>
                      </a:cubicBezTo>
                      <a:lnTo>
                        <a:pt x="132045" y="554088"/>
                      </a:lnTo>
                      <a:cubicBezTo>
                        <a:pt x="141196" y="554088"/>
                        <a:pt x="148614" y="546670"/>
                        <a:pt x="148614" y="537519"/>
                      </a:cubicBezTo>
                      <a:lnTo>
                        <a:pt x="148614" y="471247"/>
                      </a:lnTo>
                      <a:cubicBezTo>
                        <a:pt x="148614" y="462096"/>
                        <a:pt x="141196" y="454678"/>
                        <a:pt x="132045" y="454678"/>
                      </a:cubicBezTo>
                      <a:close/>
                      <a:moveTo>
                        <a:pt x="47857" y="0"/>
                      </a:moveTo>
                      <a:lnTo>
                        <a:pt x="139276" y="0"/>
                      </a:lnTo>
                      <a:lnTo>
                        <a:pt x="187133" y="554466"/>
                      </a:lnTo>
                      <a:cubicBezTo>
                        <a:pt x="187133" y="580897"/>
                        <a:pt x="165707" y="602323"/>
                        <a:pt x="139276" y="602323"/>
                      </a:cubicBezTo>
                      <a:lnTo>
                        <a:pt x="47857" y="602323"/>
                      </a:lnTo>
                      <a:cubicBezTo>
                        <a:pt x="21426" y="602323"/>
                        <a:pt x="0" y="580897"/>
                        <a:pt x="0" y="554466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9" name="四角形: 角を丸くする 348">
                  <a:extLst>
                    <a:ext uri="{FF2B5EF4-FFF2-40B4-BE49-F238E27FC236}">
                      <a16:creationId xmlns:a16="http://schemas.microsoft.com/office/drawing/2014/main" id="{AF2C2150-3EC4-416D-B253-696105D8E419}"/>
                    </a:ext>
                  </a:extLst>
                </p:cNvPr>
                <p:cNvSpPr/>
                <p:nvPr/>
              </p:nvSpPr>
              <p:spPr>
                <a:xfrm>
                  <a:off x="4736537" y="3581400"/>
                  <a:ext cx="520831" cy="152691"/>
                </a:xfrm>
                <a:prstGeom prst="roundRect">
                  <a:avLst>
                    <a:gd name="adj" fmla="val 23462"/>
                  </a:avLst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43" name="フリーフォーム: 図形 342">
                <a:extLst>
                  <a:ext uri="{FF2B5EF4-FFF2-40B4-BE49-F238E27FC236}">
                    <a16:creationId xmlns:a16="http://schemas.microsoft.com/office/drawing/2014/main" id="{BB100ACA-9A2A-45B7-A963-0430622C9486}"/>
                  </a:ext>
                </a:extLst>
              </p:cNvPr>
              <p:cNvSpPr/>
              <p:nvPr/>
            </p:nvSpPr>
            <p:spPr>
              <a:xfrm rot="19800000">
                <a:off x="2325847" y="2234617"/>
                <a:ext cx="328779" cy="1167104"/>
              </a:xfrm>
              <a:custGeom>
                <a:avLst/>
                <a:gdLst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75049 w 277689"/>
                  <a:gd name="connsiteY28" fmla="*/ 74029 h 1462108"/>
                  <a:gd name="connsiteX29" fmla="*/ 188959 w 277689"/>
                  <a:gd name="connsiteY29" fmla="*/ 6619 h 1462108"/>
                  <a:gd name="connsiteX30" fmla="*/ 217798 w 277689"/>
                  <a:gd name="connsiteY30" fmla="*/ 1689 h 1462108"/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88959 w 277689"/>
                  <a:gd name="connsiteY28" fmla="*/ 6619 h 1462108"/>
                  <a:gd name="connsiteX29" fmla="*/ 217798 w 277689"/>
                  <a:gd name="connsiteY29" fmla="*/ 1689 h 1462108"/>
                  <a:gd name="connsiteX0" fmla="*/ 217798 w 277689"/>
                  <a:gd name="connsiteY0" fmla="*/ 0 h 1460419"/>
                  <a:gd name="connsiteX1" fmla="*/ 240874 w 277689"/>
                  <a:gd name="connsiteY1" fmla="*/ 22992 h 1460419"/>
                  <a:gd name="connsiteX2" fmla="*/ 262234 w 277689"/>
                  <a:gd name="connsiteY2" fmla="*/ 71034 h 1460419"/>
                  <a:gd name="connsiteX3" fmla="*/ 267044 w 277689"/>
                  <a:gd name="connsiteY3" fmla="*/ 89608 h 1460419"/>
                  <a:gd name="connsiteX4" fmla="*/ 266782 w 277689"/>
                  <a:gd name="connsiteY4" fmla="*/ 94494 h 1460419"/>
                  <a:gd name="connsiteX5" fmla="*/ 268479 w 277689"/>
                  <a:gd name="connsiteY5" fmla="*/ 105413 h 1460419"/>
                  <a:gd name="connsiteX6" fmla="*/ 268041 w 277689"/>
                  <a:gd name="connsiteY6" fmla="*/ 418881 h 1460419"/>
                  <a:gd name="connsiteX7" fmla="*/ 261662 w 277689"/>
                  <a:gd name="connsiteY7" fmla="*/ 459909 h 1460419"/>
                  <a:gd name="connsiteX8" fmla="*/ 244900 w 277689"/>
                  <a:gd name="connsiteY8" fmla="*/ 510353 h 1460419"/>
                  <a:gd name="connsiteX9" fmla="*/ 277689 w 277689"/>
                  <a:gd name="connsiteY9" fmla="*/ 1315284 h 1460419"/>
                  <a:gd name="connsiteX10" fmla="*/ 160064 w 277689"/>
                  <a:gd name="connsiteY10" fmla="*/ 1460419 h 1460419"/>
                  <a:gd name="connsiteX11" fmla="*/ 160065 w 277689"/>
                  <a:gd name="connsiteY11" fmla="*/ 1460418 h 1460419"/>
                  <a:gd name="connsiteX12" fmla="*/ 42440 w 277689"/>
                  <a:gd name="connsiteY12" fmla="*/ 1315283 h 1460419"/>
                  <a:gd name="connsiteX13" fmla="*/ 83670 w 277689"/>
                  <a:gd name="connsiteY13" fmla="*/ 523181 h 1460419"/>
                  <a:gd name="connsiteX14" fmla="*/ 81424 w 277689"/>
                  <a:gd name="connsiteY14" fmla="*/ 523258 h 1460419"/>
                  <a:gd name="connsiteX15" fmla="*/ 53741 w 277689"/>
                  <a:gd name="connsiteY15" fmla="*/ 516001 h 1460419"/>
                  <a:gd name="connsiteX16" fmla="*/ 4164 w 277689"/>
                  <a:gd name="connsiteY16" fmla="*/ 418881 h 1460419"/>
                  <a:gd name="connsiteX17" fmla="*/ 19380 w 277689"/>
                  <a:gd name="connsiteY17" fmla="*/ 248598 h 1460419"/>
                  <a:gd name="connsiteX18" fmla="*/ 55609 w 277689"/>
                  <a:gd name="connsiteY18" fmla="*/ 223751 h 1460419"/>
                  <a:gd name="connsiteX19" fmla="*/ 65455 w 277689"/>
                  <a:gd name="connsiteY19" fmla="*/ 220454 h 1460419"/>
                  <a:gd name="connsiteX20" fmla="*/ 72521 w 277689"/>
                  <a:gd name="connsiteY20" fmla="*/ 206924 h 1460419"/>
                  <a:gd name="connsiteX21" fmla="*/ 103810 w 277689"/>
                  <a:gd name="connsiteY21" fmla="*/ 190194 h 1460419"/>
                  <a:gd name="connsiteX22" fmla="*/ 122404 w 277689"/>
                  <a:gd name="connsiteY22" fmla="*/ 200137 h 1460419"/>
                  <a:gd name="connsiteX23" fmla="*/ 122528 w 277689"/>
                  <a:gd name="connsiteY23" fmla="*/ 199340 h 1460419"/>
                  <a:gd name="connsiteX24" fmla="*/ 163300 w 277689"/>
                  <a:gd name="connsiteY24" fmla="*/ 164454 h 1460419"/>
                  <a:gd name="connsiteX25" fmla="*/ 190208 w 277689"/>
                  <a:gd name="connsiteY25" fmla="*/ 178841 h 1460419"/>
                  <a:gd name="connsiteX26" fmla="*/ 192472 w 277689"/>
                  <a:gd name="connsiteY26" fmla="*/ 177592 h 1460419"/>
                  <a:gd name="connsiteX27" fmla="*/ 192472 w 277689"/>
                  <a:gd name="connsiteY27" fmla="*/ 111522 h 1460419"/>
                  <a:gd name="connsiteX28" fmla="*/ 217798 w 277689"/>
                  <a:gd name="connsiteY28" fmla="*/ 0 h 1460419"/>
                  <a:gd name="connsiteX0" fmla="*/ 192472 w 277689"/>
                  <a:gd name="connsiteY0" fmla="*/ 88530 h 1437427"/>
                  <a:gd name="connsiteX1" fmla="*/ 240874 w 277689"/>
                  <a:gd name="connsiteY1" fmla="*/ 0 h 1437427"/>
                  <a:gd name="connsiteX2" fmla="*/ 262234 w 277689"/>
                  <a:gd name="connsiteY2" fmla="*/ 48042 h 1437427"/>
                  <a:gd name="connsiteX3" fmla="*/ 267044 w 277689"/>
                  <a:gd name="connsiteY3" fmla="*/ 66616 h 1437427"/>
                  <a:gd name="connsiteX4" fmla="*/ 266782 w 277689"/>
                  <a:gd name="connsiteY4" fmla="*/ 71502 h 1437427"/>
                  <a:gd name="connsiteX5" fmla="*/ 268479 w 277689"/>
                  <a:gd name="connsiteY5" fmla="*/ 82421 h 1437427"/>
                  <a:gd name="connsiteX6" fmla="*/ 268041 w 277689"/>
                  <a:gd name="connsiteY6" fmla="*/ 395889 h 1437427"/>
                  <a:gd name="connsiteX7" fmla="*/ 261662 w 277689"/>
                  <a:gd name="connsiteY7" fmla="*/ 436917 h 1437427"/>
                  <a:gd name="connsiteX8" fmla="*/ 244900 w 277689"/>
                  <a:gd name="connsiteY8" fmla="*/ 487361 h 1437427"/>
                  <a:gd name="connsiteX9" fmla="*/ 277689 w 277689"/>
                  <a:gd name="connsiteY9" fmla="*/ 1292292 h 1437427"/>
                  <a:gd name="connsiteX10" fmla="*/ 160064 w 277689"/>
                  <a:gd name="connsiteY10" fmla="*/ 1437427 h 1437427"/>
                  <a:gd name="connsiteX11" fmla="*/ 160065 w 277689"/>
                  <a:gd name="connsiteY11" fmla="*/ 1437426 h 1437427"/>
                  <a:gd name="connsiteX12" fmla="*/ 42440 w 277689"/>
                  <a:gd name="connsiteY12" fmla="*/ 1292291 h 1437427"/>
                  <a:gd name="connsiteX13" fmla="*/ 83670 w 277689"/>
                  <a:gd name="connsiteY13" fmla="*/ 500189 h 1437427"/>
                  <a:gd name="connsiteX14" fmla="*/ 81424 w 277689"/>
                  <a:gd name="connsiteY14" fmla="*/ 500266 h 1437427"/>
                  <a:gd name="connsiteX15" fmla="*/ 53741 w 277689"/>
                  <a:gd name="connsiteY15" fmla="*/ 493009 h 1437427"/>
                  <a:gd name="connsiteX16" fmla="*/ 4164 w 277689"/>
                  <a:gd name="connsiteY16" fmla="*/ 395889 h 1437427"/>
                  <a:gd name="connsiteX17" fmla="*/ 19380 w 277689"/>
                  <a:gd name="connsiteY17" fmla="*/ 225606 h 1437427"/>
                  <a:gd name="connsiteX18" fmla="*/ 55609 w 277689"/>
                  <a:gd name="connsiteY18" fmla="*/ 200759 h 1437427"/>
                  <a:gd name="connsiteX19" fmla="*/ 65455 w 277689"/>
                  <a:gd name="connsiteY19" fmla="*/ 197462 h 1437427"/>
                  <a:gd name="connsiteX20" fmla="*/ 72521 w 277689"/>
                  <a:gd name="connsiteY20" fmla="*/ 183932 h 1437427"/>
                  <a:gd name="connsiteX21" fmla="*/ 103810 w 277689"/>
                  <a:gd name="connsiteY21" fmla="*/ 167202 h 1437427"/>
                  <a:gd name="connsiteX22" fmla="*/ 122404 w 277689"/>
                  <a:gd name="connsiteY22" fmla="*/ 177145 h 1437427"/>
                  <a:gd name="connsiteX23" fmla="*/ 122528 w 277689"/>
                  <a:gd name="connsiteY23" fmla="*/ 176348 h 1437427"/>
                  <a:gd name="connsiteX24" fmla="*/ 163300 w 277689"/>
                  <a:gd name="connsiteY24" fmla="*/ 141462 h 1437427"/>
                  <a:gd name="connsiteX25" fmla="*/ 190208 w 277689"/>
                  <a:gd name="connsiteY25" fmla="*/ 155849 h 1437427"/>
                  <a:gd name="connsiteX26" fmla="*/ 192472 w 277689"/>
                  <a:gd name="connsiteY26" fmla="*/ 154600 h 1437427"/>
                  <a:gd name="connsiteX27" fmla="*/ 192472 w 277689"/>
                  <a:gd name="connsiteY27" fmla="*/ 88530 h 1437427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6782 w 277689"/>
                  <a:gd name="connsiteY3" fmla="*/ 23460 h 1389385"/>
                  <a:gd name="connsiteX4" fmla="*/ 268479 w 277689"/>
                  <a:gd name="connsiteY4" fmla="*/ 34379 h 1389385"/>
                  <a:gd name="connsiteX5" fmla="*/ 268041 w 277689"/>
                  <a:gd name="connsiteY5" fmla="*/ 347847 h 1389385"/>
                  <a:gd name="connsiteX6" fmla="*/ 261662 w 277689"/>
                  <a:gd name="connsiteY6" fmla="*/ 388875 h 1389385"/>
                  <a:gd name="connsiteX7" fmla="*/ 244900 w 277689"/>
                  <a:gd name="connsiteY7" fmla="*/ 439319 h 1389385"/>
                  <a:gd name="connsiteX8" fmla="*/ 277689 w 277689"/>
                  <a:gd name="connsiteY8" fmla="*/ 1244250 h 1389385"/>
                  <a:gd name="connsiteX9" fmla="*/ 160064 w 277689"/>
                  <a:gd name="connsiteY9" fmla="*/ 1389385 h 1389385"/>
                  <a:gd name="connsiteX10" fmla="*/ 160065 w 277689"/>
                  <a:gd name="connsiteY10" fmla="*/ 1389384 h 1389385"/>
                  <a:gd name="connsiteX11" fmla="*/ 42440 w 277689"/>
                  <a:gd name="connsiteY11" fmla="*/ 1244249 h 1389385"/>
                  <a:gd name="connsiteX12" fmla="*/ 83670 w 277689"/>
                  <a:gd name="connsiteY12" fmla="*/ 452147 h 1389385"/>
                  <a:gd name="connsiteX13" fmla="*/ 81424 w 277689"/>
                  <a:gd name="connsiteY13" fmla="*/ 452224 h 1389385"/>
                  <a:gd name="connsiteX14" fmla="*/ 53741 w 277689"/>
                  <a:gd name="connsiteY14" fmla="*/ 444967 h 1389385"/>
                  <a:gd name="connsiteX15" fmla="*/ 4164 w 277689"/>
                  <a:gd name="connsiteY15" fmla="*/ 347847 h 1389385"/>
                  <a:gd name="connsiteX16" fmla="*/ 19380 w 277689"/>
                  <a:gd name="connsiteY16" fmla="*/ 177564 h 1389385"/>
                  <a:gd name="connsiteX17" fmla="*/ 55609 w 277689"/>
                  <a:gd name="connsiteY17" fmla="*/ 152717 h 1389385"/>
                  <a:gd name="connsiteX18" fmla="*/ 65455 w 277689"/>
                  <a:gd name="connsiteY18" fmla="*/ 149420 h 1389385"/>
                  <a:gd name="connsiteX19" fmla="*/ 72521 w 277689"/>
                  <a:gd name="connsiteY19" fmla="*/ 135890 h 1389385"/>
                  <a:gd name="connsiteX20" fmla="*/ 103810 w 277689"/>
                  <a:gd name="connsiteY20" fmla="*/ 119160 h 1389385"/>
                  <a:gd name="connsiteX21" fmla="*/ 122404 w 277689"/>
                  <a:gd name="connsiteY21" fmla="*/ 129103 h 1389385"/>
                  <a:gd name="connsiteX22" fmla="*/ 122528 w 277689"/>
                  <a:gd name="connsiteY22" fmla="*/ 128306 h 1389385"/>
                  <a:gd name="connsiteX23" fmla="*/ 163300 w 277689"/>
                  <a:gd name="connsiteY23" fmla="*/ 93420 h 1389385"/>
                  <a:gd name="connsiteX24" fmla="*/ 190208 w 277689"/>
                  <a:gd name="connsiteY24" fmla="*/ 107807 h 1389385"/>
                  <a:gd name="connsiteX25" fmla="*/ 192472 w 277689"/>
                  <a:gd name="connsiteY25" fmla="*/ 106558 h 1389385"/>
                  <a:gd name="connsiteX26" fmla="*/ 192472 w 277689"/>
                  <a:gd name="connsiteY26" fmla="*/ 40488 h 1389385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8479 w 277689"/>
                  <a:gd name="connsiteY3" fmla="*/ 34379 h 1389385"/>
                  <a:gd name="connsiteX4" fmla="*/ 268041 w 277689"/>
                  <a:gd name="connsiteY4" fmla="*/ 347847 h 1389385"/>
                  <a:gd name="connsiteX5" fmla="*/ 261662 w 277689"/>
                  <a:gd name="connsiteY5" fmla="*/ 388875 h 1389385"/>
                  <a:gd name="connsiteX6" fmla="*/ 244900 w 277689"/>
                  <a:gd name="connsiteY6" fmla="*/ 439319 h 1389385"/>
                  <a:gd name="connsiteX7" fmla="*/ 277689 w 277689"/>
                  <a:gd name="connsiteY7" fmla="*/ 1244250 h 1389385"/>
                  <a:gd name="connsiteX8" fmla="*/ 160064 w 277689"/>
                  <a:gd name="connsiteY8" fmla="*/ 1389385 h 1389385"/>
                  <a:gd name="connsiteX9" fmla="*/ 160065 w 277689"/>
                  <a:gd name="connsiteY9" fmla="*/ 1389384 h 1389385"/>
                  <a:gd name="connsiteX10" fmla="*/ 42440 w 277689"/>
                  <a:gd name="connsiteY10" fmla="*/ 1244249 h 1389385"/>
                  <a:gd name="connsiteX11" fmla="*/ 83670 w 277689"/>
                  <a:gd name="connsiteY11" fmla="*/ 452147 h 1389385"/>
                  <a:gd name="connsiteX12" fmla="*/ 81424 w 277689"/>
                  <a:gd name="connsiteY12" fmla="*/ 452224 h 1389385"/>
                  <a:gd name="connsiteX13" fmla="*/ 53741 w 277689"/>
                  <a:gd name="connsiteY13" fmla="*/ 444967 h 1389385"/>
                  <a:gd name="connsiteX14" fmla="*/ 4164 w 277689"/>
                  <a:gd name="connsiteY14" fmla="*/ 347847 h 1389385"/>
                  <a:gd name="connsiteX15" fmla="*/ 19380 w 277689"/>
                  <a:gd name="connsiteY15" fmla="*/ 177564 h 1389385"/>
                  <a:gd name="connsiteX16" fmla="*/ 55609 w 277689"/>
                  <a:gd name="connsiteY16" fmla="*/ 152717 h 1389385"/>
                  <a:gd name="connsiteX17" fmla="*/ 65455 w 277689"/>
                  <a:gd name="connsiteY17" fmla="*/ 149420 h 1389385"/>
                  <a:gd name="connsiteX18" fmla="*/ 72521 w 277689"/>
                  <a:gd name="connsiteY18" fmla="*/ 135890 h 1389385"/>
                  <a:gd name="connsiteX19" fmla="*/ 103810 w 277689"/>
                  <a:gd name="connsiteY19" fmla="*/ 119160 h 1389385"/>
                  <a:gd name="connsiteX20" fmla="*/ 122404 w 277689"/>
                  <a:gd name="connsiteY20" fmla="*/ 129103 h 1389385"/>
                  <a:gd name="connsiteX21" fmla="*/ 122528 w 277689"/>
                  <a:gd name="connsiteY21" fmla="*/ 128306 h 1389385"/>
                  <a:gd name="connsiteX22" fmla="*/ 163300 w 277689"/>
                  <a:gd name="connsiteY22" fmla="*/ 93420 h 1389385"/>
                  <a:gd name="connsiteX23" fmla="*/ 190208 w 277689"/>
                  <a:gd name="connsiteY23" fmla="*/ 107807 h 1389385"/>
                  <a:gd name="connsiteX24" fmla="*/ 192472 w 277689"/>
                  <a:gd name="connsiteY24" fmla="*/ 106558 h 1389385"/>
                  <a:gd name="connsiteX25" fmla="*/ 192472 w 277689"/>
                  <a:gd name="connsiteY25" fmla="*/ 40488 h 1389385"/>
                  <a:gd name="connsiteX0" fmla="*/ 192472 w 277689"/>
                  <a:gd name="connsiteY0" fmla="*/ 33743 h 1382640"/>
                  <a:gd name="connsiteX1" fmla="*/ 267044 w 277689"/>
                  <a:gd name="connsiteY1" fmla="*/ 11829 h 1382640"/>
                  <a:gd name="connsiteX2" fmla="*/ 268479 w 277689"/>
                  <a:gd name="connsiteY2" fmla="*/ 27634 h 1382640"/>
                  <a:gd name="connsiteX3" fmla="*/ 268041 w 277689"/>
                  <a:gd name="connsiteY3" fmla="*/ 341102 h 1382640"/>
                  <a:gd name="connsiteX4" fmla="*/ 261662 w 277689"/>
                  <a:gd name="connsiteY4" fmla="*/ 382130 h 1382640"/>
                  <a:gd name="connsiteX5" fmla="*/ 244900 w 277689"/>
                  <a:gd name="connsiteY5" fmla="*/ 432574 h 1382640"/>
                  <a:gd name="connsiteX6" fmla="*/ 277689 w 277689"/>
                  <a:gd name="connsiteY6" fmla="*/ 1237505 h 1382640"/>
                  <a:gd name="connsiteX7" fmla="*/ 160064 w 277689"/>
                  <a:gd name="connsiteY7" fmla="*/ 1382640 h 1382640"/>
                  <a:gd name="connsiteX8" fmla="*/ 160065 w 277689"/>
                  <a:gd name="connsiteY8" fmla="*/ 1382639 h 1382640"/>
                  <a:gd name="connsiteX9" fmla="*/ 42440 w 277689"/>
                  <a:gd name="connsiteY9" fmla="*/ 1237504 h 1382640"/>
                  <a:gd name="connsiteX10" fmla="*/ 83670 w 277689"/>
                  <a:gd name="connsiteY10" fmla="*/ 445402 h 1382640"/>
                  <a:gd name="connsiteX11" fmla="*/ 81424 w 277689"/>
                  <a:gd name="connsiteY11" fmla="*/ 445479 h 1382640"/>
                  <a:gd name="connsiteX12" fmla="*/ 53741 w 277689"/>
                  <a:gd name="connsiteY12" fmla="*/ 438222 h 1382640"/>
                  <a:gd name="connsiteX13" fmla="*/ 4164 w 277689"/>
                  <a:gd name="connsiteY13" fmla="*/ 341102 h 1382640"/>
                  <a:gd name="connsiteX14" fmla="*/ 19380 w 277689"/>
                  <a:gd name="connsiteY14" fmla="*/ 170819 h 1382640"/>
                  <a:gd name="connsiteX15" fmla="*/ 55609 w 277689"/>
                  <a:gd name="connsiteY15" fmla="*/ 145972 h 1382640"/>
                  <a:gd name="connsiteX16" fmla="*/ 65455 w 277689"/>
                  <a:gd name="connsiteY16" fmla="*/ 142675 h 1382640"/>
                  <a:gd name="connsiteX17" fmla="*/ 72521 w 277689"/>
                  <a:gd name="connsiteY17" fmla="*/ 129145 h 1382640"/>
                  <a:gd name="connsiteX18" fmla="*/ 103810 w 277689"/>
                  <a:gd name="connsiteY18" fmla="*/ 112415 h 1382640"/>
                  <a:gd name="connsiteX19" fmla="*/ 122404 w 277689"/>
                  <a:gd name="connsiteY19" fmla="*/ 122358 h 1382640"/>
                  <a:gd name="connsiteX20" fmla="*/ 122528 w 277689"/>
                  <a:gd name="connsiteY20" fmla="*/ 121561 h 1382640"/>
                  <a:gd name="connsiteX21" fmla="*/ 163300 w 277689"/>
                  <a:gd name="connsiteY21" fmla="*/ 86675 h 1382640"/>
                  <a:gd name="connsiteX22" fmla="*/ 190208 w 277689"/>
                  <a:gd name="connsiteY22" fmla="*/ 101062 h 1382640"/>
                  <a:gd name="connsiteX23" fmla="*/ 192472 w 277689"/>
                  <a:gd name="connsiteY23" fmla="*/ 99813 h 1382640"/>
                  <a:gd name="connsiteX24" fmla="*/ 192472 w 277689"/>
                  <a:gd name="connsiteY24" fmla="*/ 33743 h 1382640"/>
                  <a:gd name="connsiteX0" fmla="*/ 192472 w 277689"/>
                  <a:gd name="connsiteY0" fmla="*/ 6109 h 1355006"/>
                  <a:gd name="connsiteX1" fmla="*/ 268479 w 277689"/>
                  <a:gd name="connsiteY1" fmla="*/ 0 h 1355006"/>
                  <a:gd name="connsiteX2" fmla="*/ 268041 w 277689"/>
                  <a:gd name="connsiteY2" fmla="*/ 313468 h 1355006"/>
                  <a:gd name="connsiteX3" fmla="*/ 261662 w 277689"/>
                  <a:gd name="connsiteY3" fmla="*/ 354496 h 1355006"/>
                  <a:gd name="connsiteX4" fmla="*/ 244900 w 277689"/>
                  <a:gd name="connsiteY4" fmla="*/ 404940 h 1355006"/>
                  <a:gd name="connsiteX5" fmla="*/ 277689 w 277689"/>
                  <a:gd name="connsiteY5" fmla="*/ 1209871 h 1355006"/>
                  <a:gd name="connsiteX6" fmla="*/ 160064 w 277689"/>
                  <a:gd name="connsiteY6" fmla="*/ 1355006 h 1355006"/>
                  <a:gd name="connsiteX7" fmla="*/ 160065 w 277689"/>
                  <a:gd name="connsiteY7" fmla="*/ 1355005 h 1355006"/>
                  <a:gd name="connsiteX8" fmla="*/ 42440 w 277689"/>
                  <a:gd name="connsiteY8" fmla="*/ 1209870 h 1355006"/>
                  <a:gd name="connsiteX9" fmla="*/ 83670 w 277689"/>
                  <a:gd name="connsiteY9" fmla="*/ 417768 h 1355006"/>
                  <a:gd name="connsiteX10" fmla="*/ 81424 w 277689"/>
                  <a:gd name="connsiteY10" fmla="*/ 417845 h 1355006"/>
                  <a:gd name="connsiteX11" fmla="*/ 53741 w 277689"/>
                  <a:gd name="connsiteY11" fmla="*/ 410588 h 1355006"/>
                  <a:gd name="connsiteX12" fmla="*/ 4164 w 277689"/>
                  <a:gd name="connsiteY12" fmla="*/ 313468 h 1355006"/>
                  <a:gd name="connsiteX13" fmla="*/ 19380 w 277689"/>
                  <a:gd name="connsiteY13" fmla="*/ 143185 h 1355006"/>
                  <a:gd name="connsiteX14" fmla="*/ 55609 w 277689"/>
                  <a:gd name="connsiteY14" fmla="*/ 118338 h 1355006"/>
                  <a:gd name="connsiteX15" fmla="*/ 65455 w 277689"/>
                  <a:gd name="connsiteY15" fmla="*/ 115041 h 1355006"/>
                  <a:gd name="connsiteX16" fmla="*/ 72521 w 277689"/>
                  <a:gd name="connsiteY16" fmla="*/ 101511 h 1355006"/>
                  <a:gd name="connsiteX17" fmla="*/ 103810 w 277689"/>
                  <a:gd name="connsiteY17" fmla="*/ 84781 h 1355006"/>
                  <a:gd name="connsiteX18" fmla="*/ 122404 w 277689"/>
                  <a:gd name="connsiteY18" fmla="*/ 94724 h 1355006"/>
                  <a:gd name="connsiteX19" fmla="*/ 122528 w 277689"/>
                  <a:gd name="connsiteY19" fmla="*/ 93927 h 1355006"/>
                  <a:gd name="connsiteX20" fmla="*/ 163300 w 277689"/>
                  <a:gd name="connsiteY20" fmla="*/ 59041 h 1355006"/>
                  <a:gd name="connsiteX21" fmla="*/ 190208 w 277689"/>
                  <a:gd name="connsiteY21" fmla="*/ 73428 h 1355006"/>
                  <a:gd name="connsiteX22" fmla="*/ 192472 w 277689"/>
                  <a:gd name="connsiteY22" fmla="*/ 72179 h 1355006"/>
                  <a:gd name="connsiteX23" fmla="*/ 192472 w 277689"/>
                  <a:gd name="connsiteY23" fmla="*/ 6109 h 1355006"/>
                  <a:gd name="connsiteX0" fmla="*/ 192472 w 277689"/>
                  <a:gd name="connsiteY0" fmla="*/ 0 h 1348897"/>
                  <a:gd name="connsiteX1" fmla="*/ 266098 w 277689"/>
                  <a:gd name="connsiteY1" fmla="*/ 66213 h 1348897"/>
                  <a:gd name="connsiteX2" fmla="*/ 268041 w 277689"/>
                  <a:gd name="connsiteY2" fmla="*/ 307359 h 1348897"/>
                  <a:gd name="connsiteX3" fmla="*/ 261662 w 277689"/>
                  <a:gd name="connsiteY3" fmla="*/ 348387 h 1348897"/>
                  <a:gd name="connsiteX4" fmla="*/ 244900 w 277689"/>
                  <a:gd name="connsiteY4" fmla="*/ 398831 h 1348897"/>
                  <a:gd name="connsiteX5" fmla="*/ 277689 w 277689"/>
                  <a:gd name="connsiteY5" fmla="*/ 1203762 h 1348897"/>
                  <a:gd name="connsiteX6" fmla="*/ 160064 w 277689"/>
                  <a:gd name="connsiteY6" fmla="*/ 1348897 h 1348897"/>
                  <a:gd name="connsiteX7" fmla="*/ 160065 w 277689"/>
                  <a:gd name="connsiteY7" fmla="*/ 1348896 h 1348897"/>
                  <a:gd name="connsiteX8" fmla="*/ 42440 w 277689"/>
                  <a:gd name="connsiteY8" fmla="*/ 1203761 h 1348897"/>
                  <a:gd name="connsiteX9" fmla="*/ 83670 w 277689"/>
                  <a:gd name="connsiteY9" fmla="*/ 411659 h 1348897"/>
                  <a:gd name="connsiteX10" fmla="*/ 81424 w 277689"/>
                  <a:gd name="connsiteY10" fmla="*/ 411736 h 1348897"/>
                  <a:gd name="connsiteX11" fmla="*/ 53741 w 277689"/>
                  <a:gd name="connsiteY11" fmla="*/ 404479 h 1348897"/>
                  <a:gd name="connsiteX12" fmla="*/ 4164 w 277689"/>
                  <a:gd name="connsiteY12" fmla="*/ 307359 h 1348897"/>
                  <a:gd name="connsiteX13" fmla="*/ 19380 w 277689"/>
                  <a:gd name="connsiteY13" fmla="*/ 137076 h 1348897"/>
                  <a:gd name="connsiteX14" fmla="*/ 55609 w 277689"/>
                  <a:gd name="connsiteY14" fmla="*/ 112229 h 1348897"/>
                  <a:gd name="connsiteX15" fmla="*/ 65455 w 277689"/>
                  <a:gd name="connsiteY15" fmla="*/ 108932 h 1348897"/>
                  <a:gd name="connsiteX16" fmla="*/ 72521 w 277689"/>
                  <a:gd name="connsiteY16" fmla="*/ 95402 h 1348897"/>
                  <a:gd name="connsiteX17" fmla="*/ 103810 w 277689"/>
                  <a:gd name="connsiteY17" fmla="*/ 78672 h 1348897"/>
                  <a:gd name="connsiteX18" fmla="*/ 122404 w 277689"/>
                  <a:gd name="connsiteY18" fmla="*/ 88615 h 1348897"/>
                  <a:gd name="connsiteX19" fmla="*/ 122528 w 277689"/>
                  <a:gd name="connsiteY19" fmla="*/ 87818 h 1348897"/>
                  <a:gd name="connsiteX20" fmla="*/ 163300 w 277689"/>
                  <a:gd name="connsiteY20" fmla="*/ 52932 h 1348897"/>
                  <a:gd name="connsiteX21" fmla="*/ 190208 w 277689"/>
                  <a:gd name="connsiteY21" fmla="*/ 67319 h 1348897"/>
                  <a:gd name="connsiteX22" fmla="*/ 192472 w 277689"/>
                  <a:gd name="connsiteY22" fmla="*/ 66070 h 1348897"/>
                  <a:gd name="connsiteX23" fmla="*/ 192472 w 277689"/>
                  <a:gd name="connsiteY23" fmla="*/ 0 h 1348897"/>
                  <a:gd name="connsiteX0" fmla="*/ 223429 w 277689"/>
                  <a:gd name="connsiteY0" fmla="*/ 0 h 1326452"/>
                  <a:gd name="connsiteX1" fmla="*/ 266098 w 277689"/>
                  <a:gd name="connsiteY1" fmla="*/ 43768 h 1326452"/>
                  <a:gd name="connsiteX2" fmla="*/ 268041 w 277689"/>
                  <a:gd name="connsiteY2" fmla="*/ 284914 h 1326452"/>
                  <a:gd name="connsiteX3" fmla="*/ 261662 w 277689"/>
                  <a:gd name="connsiteY3" fmla="*/ 325942 h 1326452"/>
                  <a:gd name="connsiteX4" fmla="*/ 244900 w 277689"/>
                  <a:gd name="connsiteY4" fmla="*/ 376386 h 1326452"/>
                  <a:gd name="connsiteX5" fmla="*/ 277689 w 277689"/>
                  <a:gd name="connsiteY5" fmla="*/ 1181317 h 1326452"/>
                  <a:gd name="connsiteX6" fmla="*/ 160064 w 277689"/>
                  <a:gd name="connsiteY6" fmla="*/ 1326452 h 1326452"/>
                  <a:gd name="connsiteX7" fmla="*/ 160065 w 277689"/>
                  <a:gd name="connsiteY7" fmla="*/ 1326451 h 1326452"/>
                  <a:gd name="connsiteX8" fmla="*/ 42440 w 277689"/>
                  <a:gd name="connsiteY8" fmla="*/ 1181316 h 1326452"/>
                  <a:gd name="connsiteX9" fmla="*/ 83670 w 277689"/>
                  <a:gd name="connsiteY9" fmla="*/ 389214 h 1326452"/>
                  <a:gd name="connsiteX10" fmla="*/ 81424 w 277689"/>
                  <a:gd name="connsiteY10" fmla="*/ 389291 h 1326452"/>
                  <a:gd name="connsiteX11" fmla="*/ 53741 w 277689"/>
                  <a:gd name="connsiteY11" fmla="*/ 382034 h 1326452"/>
                  <a:gd name="connsiteX12" fmla="*/ 4164 w 277689"/>
                  <a:gd name="connsiteY12" fmla="*/ 284914 h 1326452"/>
                  <a:gd name="connsiteX13" fmla="*/ 19380 w 277689"/>
                  <a:gd name="connsiteY13" fmla="*/ 114631 h 1326452"/>
                  <a:gd name="connsiteX14" fmla="*/ 55609 w 277689"/>
                  <a:gd name="connsiteY14" fmla="*/ 89784 h 1326452"/>
                  <a:gd name="connsiteX15" fmla="*/ 65455 w 277689"/>
                  <a:gd name="connsiteY15" fmla="*/ 86487 h 1326452"/>
                  <a:gd name="connsiteX16" fmla="*/ 72521 w 277689"/>
                  <a:gd name="connsiteY16" fmla="*/ 72957 h 1326452"/>
                  <a:gd name="connsiteX17" fmla="*/ 103810 w 277689"/>
                  <a:gd name="connsiteY17" fmla="*/ 56227 h 1326452"/>
                  <a:gd name="connsiteX18" fmla="*/ 122404 w 277689"/>
                  <a:gd name="connsiteY18" fmla="*/ 66170 h 1326452"/>
                  <a:gd name="connsiteX19" fmla="*/ 122528 w 277689"/>
                  <a:gd name="connsiteY19" fmla="*/ 65373 h 1326452"/>
                  <a:gd name="connsiteX20" fmla="*/ 163300 w 277689"/>
                  <a:gd name="connsiteY20" fmla="*/ 30487 h 1326452"/>
                  <a:gd name="connsiteX21" fmla="*/ 190208 w 277689"/>
                  <a:gd name="connsiteY21" fmla="*/ 44874 h 1326452"/>
                  <a:gd name="connsiteX22" fmla="*/ 192472 w 277689"/>
                  <a:gd name="connsiteY22" fmla="*/ 43625 h 1326452"/>
                  <a:gd name="connsiteX23" fmla="*/ 223429 w 277689"/>
                  <a:gd name="connsiteY23" fmla="*/ 0 h 1326452"/>
                  <a:gd name="connsiteX0" fmla="*/ 223429 w 277689"/>
                  <a:gd name="connsiteY0" fmla="*/ 3 h 1326455"/>
                  <a:gd name="connsiteX1" fmla="*/ 266098 w 277689"/>
                  <a:gd name="connsiteY1" fmla="*/ 43771 h 1326455"/>
                  <a:gd name="connsiteX2" fmla="*/ 268041 w 277689"/>
                  <a:gd name="connsiteY2" fmla="*/ 284917 h 1326455"/>
                  <a:gd name="connsiteX3" fmla="*/ 261662 w 277689"/>
                  <a:gd name="connsiteY3" fmla="*/ 325945 h 1326455"/>
                  <a:gd name="connsiteX4" fmla="*/ 244900 w 277689"/>
                  <a:gd name="connsiteY4" fmla="*/ 376389 h 1326455"/>
                  <a:gd name="connsiteX5" fmla="*/ 277689 w 277689"/>
                  <a:gd name="connsiteY5" fmla="*/ 1181320 h 1326455"/>
                  <a:gd name="connsiteX6" fmla="*/ 160064 w 277689"/>
                  <a:gd name="connsiteY6" fmla="*/ 1326455 h 1326455"/>
                  <a:gd name="connsiteX7" fmla="*/ 160065 w 277689"/>
                  <a:gd name="connsiteY7" fmla="*/ 1326454 h 1326455"/>
                  <a:gd name="connsiteX8" fmla="*/ 42440 w 277689"/>
                  <a:gd name="connsiteY8" fmla="*/ 1181319 h 1326455"/>
                  <a:gd name="connsiteX9" fmla="*/ 83670 w 277689"/>
                  <a:gd name="connsiteY9" fmla="*/ 389217 h 1326455"/>
                  <a:gd name="connsiteX10" fmla="*/ 81424 w 277689"/>
                  <a:gd name="connsiteY10" fmla="*/ 389294 h 1326455"/>
                  <a:gd name="connsiteX11" fmla="*/ 53741 w 277689"/>
                  <a:gd name="connsiteY11" fmla="*/ 382037 h 1326455"/>
                  <a:gd name="connsiteX12" fmla="*/ 4164 w 277689"/>
                  <a:gd name="connsiteY12" fmla="*/ 284917 h 1326455"/>
                  <a:gd name="connsiteX13" fmla="*/ 19380 w 277689"/>
                  <a:gd name="connsiteY13" fmla="*/ 114634 h 1326455"/>
                  <a:gd name="connsiteX14" fmla="*/ 55609 w 277689"/>
                  <a:gd name="connsiteY14" fmla="*/ 89787 h 1326455"/>
                  <a:gd name="connsiteX15" fmla="*/ 65455 w 277689"/>
                  <a:gd name="connsiteY15" fmla="*/ 86490 h 1326455"/>
                  <a:gd name="connsiteX16" fmla="*/ 72521 w 277689"/>
                  <a:gd name="connsiteY16" fmla="*/ 72960 h 1326455"/>
                  <a:gd name="connsiteX17" fmla="*/ 103810 w 277689"/>
                  <a:gd name="connsiteY17" fmla="*/ 56230 h 1326455"/>
                  <a:gd name="connsiteX18" fmla="*/ 122404 w 277689"/>
                  <a:gd name="connsiteY18" fmla="*/ 66173 h 1326455"/>
                  <a:gd name="connsiteX19" fmla="*/ 122528 w 277689"/>
                  <a:gd name="connsiteY19" fmla="*/ 65376 h 1326455"/>
                  <a:gd name="connsiteX20" fmla="*/ 163300 w 277689"/>
                  <a:gd name="connsiteY20" fmla="*/ 30490 h 1326455"/>
                  <a:gd name="connsiteX21" fmla="*/ 190208 w 277689"/>
                  <a:gd name="connsiteY21" fmla="*/ 44877 h 1326455"/>
                  <a:gd name="connsiteX22" fmla="*/ 192472 w 277689"/>
                  <a:gd name="connsiteY22" fmla="*/ 43628 h 1326455"/>
                  <a:gd name="connsiteX23" fmla="*/ 223429 w 277689"/>
                  <a:gd name="connsiteY23" fmla="*/ 3 h 1326455"/>
                  <a:gd name="connsiteX0" fmla="*/ 223429 w 314414"/>
                  <a:gd name="connsiteY0" fmla="*/ 3 h 1326455"/>
                  <a:gd name="connsiteX1" fmla="*/ 266098 w 314414"/>
                  <a:gd name="connsiteY1" fmla="*/ 43771 h 1326455"/>
                  <a:gd name="connsiteX2" fmla="*/ 314413 w 314414"/>
                  <a:gd name="connsiteY2" fmla="*/ 185828 h 1326455"/>
                  <a:gd name="connsiteX3" fmla="*/ 268041 w 314414"/>
                  <a:gd name="connsiteY3" fmla="*/ 284917 h 1326455"/>
                  <a:gd name="connsiteX4" fmla="*/ 261662 w 314414"/>
                  <a:gd name="connsiteY4" fmla="*/ 325945 h 1326455"/>
                  <a:gd name="connsiteX5" fmla="*/ 244900 w 314414"/>
                  <a:gd name="connsiteY5" fmla="*/ 376389 h 1326455"/>
                  <a:gd name="connsiteX6" fmla="*/ 277689 w 314414"/>
                  <a:gd name="connsiteY6" fmla="*/ 1181320 h 1326455"/>
                  <a:gd name="connsiteX7" fmla="*/ 160064 w 314414"/>
                  <a:gd name="connsiteY7" fmla="*/ 1326455 h 1326455"/>
                  <a:gd name="connsiteX8" fmla="*/ 160065 w 314414"/>
                  <a:gd name="connsiteY8" fmla="*/ 1326454 h 1326455"/>
                  <a:gd name="connsiteX9" fmla="*/ 42440 w 314414"/>
                  <a:gd name="connsiteY9" fmla="*/ 1181319 h 1326455"/>
                  <a:gd name="connsiteX10" fmla="*/ 83670 w 314414"/>
                  <a:gd name="connsiteY10" fmla="*/ 389217 h 1326455"/>
                  <a:gd name="connsiteX11" fmla="*/ 81424 w 314414"/>
                  <a:gd name="connsiteY11" fmla="*/ 389294 h 1326455"/>
                  <a:gd name="connsiteX12" fmla="*/ 53741 w 314414"/>
                  <a:gd name="connsiteY12" fmla="*/ 382037 h 1326455"/>
                  <a:gd name="connsiteX13" fmla="*/ 4164 w 314414"/>
                  <a:gd name="connsiteY13" fmla="*/ 284917 h 1326455"/>
                  <a:gd name="connsiteX14" fmla="*/ 19380 w 314414"/>
                  <a:gd name="connsiteY14" fmla="*/ 114634 h 1326455"/>
                  <a:gd name="connsiteX15" fmla="*/ 55609 w 314414"/>
                  <a:gd name="connsiteY15" fmla="*/ 89787 h 1326455"/>
                  <a:gd name="connsiteX16" fmla="*/ 65455 w 314414"/>
                  <a:gd name="connsiteY16" fmla="*/ 86490 h 1326455"/>
                  <a:gd name="connsiteX17" fmla="*/ 72521 w 314414"/>
                  <a:gd name="connsiteY17" fmla="*/ 72960 h 1326455"/>
                  <a:gd name="connsiteX18" fmla="*/ 103810 w 314414"/>
                  <a:gd name="connsiteY18" fmla="*/ 56230 h 1326455"/>
                  <a:gd name="connsiteX19" fmla="*/ 122404 w 314414"/>
                  <a:gd name="connsiteY19" fmla="*/ 66173 h 1326455"/>
                  <a:gd name="connsiteX20" fmla="*/ 122528 w 314414"/>
                  <a:gd name="connsiteY20" fmla="*/ 65376 h 1326455"/>
                  <a:gd name="connsiteX21" fmla="*/ 163300 w 314414"/>
                  <a:gd name="connsiteY21" fmla="*/ 30490 h 1326455"/>
                  <a:gd name="connsiteX22" fmla="*/ 190208 w 314414"/>
                  <a:gd name="connsiteY22" fmla="*/ 44877 h 1326455"/>
                  <a:gd name="connsiteX23" fmla="*/ 192472 w 314414"/>
                  <a:gd name="connsiteY23" fmla="*/ 43628 h 1326455"/>
                  <a:gd name="connsiteX24" fmla="*/ 223429 w 314414"/>
                  <a:gd name="connsiteY24" fmla="*/ 3 h 1326455"/>
                  <a:gd name="connsiteX0" fmla="*/ 223429 w 319560"/>
                  <a:gd name="connsiteY0" fmla="*/ 3 h 1326455"/>
                  <a:gd name="connsiteX1" fmla="*/ 266098 w 319560"/>
                  <a:gd name="connsiteY1" fmla="*/ 43771 h 1326455"/>
                  <a:gd name="connsiteX2" fmla="*/ 314413 w 319560"/>
                  <a:gd name="connsiteY2" fmla="*/ 185828 h 1326455"/>
                  <a:gd name="connsiteX3" fmla="*/ 268041 w 319560"/>
                  <a:gd name="connsiteY3" fmla="*/ 284917 h 1326455"/>
                  <a:gd name="connsiteX4" fmla="*/ 261662 w 319560"/>
                  <a:gd name="connsiteY4" fmla="*/ 325945 h 1326455"/>
                  <a:gd name="connsiteX5" fmla="*/ 244900 w 319560"/>
                  <a:gd name="connsiteY5" fmla="*/ 376389 h 1326455"/>
                  <a:gd name="connsiteX6" fmla="*/ 277689 w 319560"/>
                  <a:gd name="connsiteY6" fmla="*/ 1181320 h 1326455"/>
                  <a:gd name="connsiteX7" fmla="*/ 160064 w 319560"/>
                  <a:gd name="connsiteY7" fmla="*/ 1326455 h 1326455"/>
                  <a:gd name="connsiteX8" fmla="*/ 160065 w 319560"/>
                  <a:gd name="connsiteY8" fmla="*/ 1326454 h 1326455"/>
                  <a:gd name="connsiteX9" fmla="*/ 42440 w 319560"/>
                  <a:gd name="connsiteY9" fmla="*/ 1181319 h 1326455"/>
                  <a:gd name="connsiteX10" fmla="*/ 83670 w 319560"/>
                  <a:gd name="connsiteY10" fmla="*/ 389217 h 1326455"/>
                  <a:gd name="connsiteX11" fmla="*/ 81424 w 319560"/>
                  <a:gd name="connsiteY11" fmla="*/ 389294 h 1326455"/>
                  <a:gd name="connsiteX12" fmla="*/ 53741 w 319560"/>
                  <a:gd name="connsiteY12" fmla="*/ 382037 h 1326455"/>
                  <a:gd name="connsiteX13" fmla="*/ 4164 w 319560"/>
                  <a:gd name="connsiteY13" fmla="*/ 284917 h 1326455"/>
                  <a:gd name="connsiteX14" fmla="*/ 19380 w 319560"/>
                  <a:gd name="connsiteY14" fmla="*/ 114634 h 1326455"/>
                  <a:gd name="connsiteX15" fmla="*/ 55609 w 319560"/>
                  <a:gd name="connsiteY15" fmla="*/ 89787 h 1326455"/>
                  <a:gd name="connsiteX16" fmla="*/ 65455 w 319560"/>
                  <a:gd name="connsiteY16" fmla="*/ 86490 h 1326455"/>
                  <a:gd name="connsiteX17" fmla="*/ 72521 w 319560"/>
                  <a:gd name="connsiteY17" fmla="*/ 72960 h 1326455"/>
                  <a:gd name="connsiteX18" fmla="*/ 103810 w 319560"/>
                  <a:gd name="connsiteY18" fmla="*/ 56230 h 1326455"/>
                  <a:gd name="connsiteX19" fmla="*/ 122404 w 319560"/>
                  <a:gd name="connsiteY19" fmla="*/ 66173 h 1326455"/>
                  <a:gd name="connsiteX20" fmla="*/ 122528 w 319560"/>
                  <a:gd name="connsiteY20" fmla="*/ 65376 h 1326455"/>
                  <a:gd name="connsiteX21" fmla="*/ 163300 w 319560"/>
                  <a:gd name="connsiteY21" fmla="*/ 30490 h 1326455"/>
                  <a:gd name="connsiteX22" fmla="*/ 190208 w 319560"/>
                  <a:gd name="connsiteY22" fmla="*/ 44877 h 1326455"/>
                  <a:gd name="connsiteX23" fmla="*/ 192472 w 319560"/>
                  <a:gd name="connsiteY23" fmla="*/ 43628 h 1326455"/>
                  <a:gd name="connsiteX24" fmla="*/ 223429 w 319560"/>
                  <a:gd name="connsiteY24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61662 w 314413"/>
                  <a:gd name="connsiteY3" fmla="*/ 325945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78330 w 314413"/>
                  <a:gd name="connsiteY3" fmla="*/ 328439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6"/>
                  <a:gd name="connsiteY0" fmla="*/ 3 h 1326455"/>
                  <a:gd name="connsiteX1" fmla="*/ 266098 w 333466"/>
                  <a:gd name="connsiteY1" fmla="*/ 43771 h 1326455"/>
                  <a:gd name="connsiteX2" fmla="*/ 281076 w 333466"/>
                  <a:gd name="connsiteY2" fmla="*/ 133457 h 1326455"/>
                  <a:gd name="connsiteX3" fmla="*/ 333463 w 333466"/>
                  <a:gd name="connsiteY3" fmla="*/ 220742 h 1326455"/>
                  <a:gd name="connsiteX4" fmla="*/ 278330 w 333466"/>
                  <a:gd name="connsiteY4" fmla="*/ 328439 h 1326455"/>
                  <a:gd name="connsiteX5" fmla="*/ 244900 w 333466"/>
                  <a:gd name="connsiteY5" fmla="*/ 376389 h 1326455"/>
                  <a:gd name="connsiteX6" fmla="*/ 277689 w 333466"/>
                  <a:gd name="connsiteY6" fmla="*/ 1181320 h 1326455"/>
                  <a:gd name="connsiteX7" fmla="*/ 160064 w 333466"/>
                  <a:gd name="connsiteY7" fmla="*/ 1326455 h 1326455"/>
                  <a:gd name="connsiteX8" fmla="*/ 160065 w 333466"/>
                  <a:gd name="connsiteY8" fmla="*/ 1326454 h 1326455"/>
                  <a:gd name="connsiteX9" fmla="*/ 42440 w 333466"/>
                  <a:gd name="connsiteY9" fmla="*/ 1181319 h 1326455"/>
                  <a:gd name="connsiteX10" fmla="*/ 83670 w 333466"/>
                  <a:gd name="connsiteY10" fmla="*/ 389217 h 1326455"/>
                  <a:gd name="connsiteX11" fmla="*/ 81424 w 333466"/>
                  <a:gd name="connsiteY11" fmla="*/ 389294 h 1326455"/>
                  <a:gd name="connsiteX12" fmla="*/ 53741 w 333466"/>
                  <a:gd name="connsiteY12" fmla="*/ 382037 h 1326455"/>
                  <a:gd name="connsiteX13" fmla="*/ 4164 w 333466"/>
                  <a:gd name="connsiteY13" fmla="*/ 284917 h 1326455"/>
                  <a:gd name="connsiteX14" fmla="*/ 19380 w 333466"/>
                  <a:gd name="connsiteY14" fmla="*/ 114634 h 1326455"/>
                  <a:gd name="connsiteX15" fmla="*/ 55609 w 333466"/>
                  <a:gd name="connsiteY15" fmla="*/ 89787 h 1326455"/>
                  <a:gd name="connsiteX16" fmla="*/ 65455 w 333466"/>
                  <a:gd name="connsiteY16" fmla="*/ 86490 h 1326455"/>
                  <a:gd name="connsiteX17" fmla="*/ 72521 w 333466"/>
                  <a:gd name="connsiteY17" fmla="*/ 72960 h 1326455"/>
                  <a:gd name="connsiteX18" fmla="*/ 103810 w 333466"/>
                  <a:gd name="connsiteY18" fmla="*/ 56230 h 1326455"/>
                  <a:gd name="connsiteX19" fmla="*/ 122404 w 333466"/>
                  <a:gd name="connsiteY19" fmla="*/ 66173 h 1326455"/>
                  <a:gd name="connsiteX20" fmla="*/ 122528 w 333466"/>
                  <a:gd name="connsiteY20" fmla="*/ 65376 h 1326455"/>
                  <a:gd name="connsiteX21" fmla="*/ 163300 w 333466"/>
                  <a:gd name="connsiteY21" fmla="*/ 30490 h 1326455"/>
                  <a:gd name="connsiteX22" fmla="*/ 190208 w 333466"/>
                  <a:gd name="connsiteY22" fmla="*/ 44877 h 1326455"/>
                  <a:gd name="connsiteX23" fmla="*/ 192472 w 333466"/>
                  <a:gd name="connsiteY23" fmla="*/ 43628 h 1326455"/>
                  <a:gd name="connsiteX24" fmla="*/ 223429 w 333466"/>
                  <a:gd name="connsiteY24" fmla="*/ 3 h 1326455"/>
                  <a:gd name="connsiteX0" fmla="*/ 223429 w 334093"/>
                  <a:gd name="connsiteY0" fmla="*/ 3 h 1326455"/>
                  <a:gd name="connsiteX1" fmla="*/ 266098 w 334093"/>
                  <a:gd name="connsiteY1" fmla="*/ 43771 h 1326455"/>
                  <a:gd name="connsiteX2" fmla="*/ 281076 w 334093"/>
                  <a:gd name="connsiteY2" fmla="*/ 133457 h 1326455"/>
                  <a:gd name="connsiteX3" fmla="*/ 333463 w 334093"/>
                  <a:gd name="connsiteY3" fmla="*/ 220742 h 1326455"/>
                  <a:gd name="connsiteX4" fmla="*/ 278330 w 334093"/>
                  <a:gd name="connsiteY4" fmla="*/ 328439 h 1326455"/>
                  <a:gd name="connsiteX5" fmla="*/ 244900 w 334093"/>
                  <a:gd name="connsiteY5" fmla="*/ 376389 h 1326455"/>
                  <a:gd name="connsiteX6" fmla="*/ 277689 w 334093"/>
                  <a:gd name="connsiteY6" fmla="*/ 1181320 h 1326455"/>
                  <a:gd name="connsiteX7" fmla="*/ 160064 w 334093"/>
                  <a:gd name="connsiteY7" fmla="*/ 1326455 h 1326455"/>
                  <a:gd name="connsiteX8" fmla="*/ 160065 w 334093"/>
                  <a:gd name="connsiteY8" fmla="*/ 1326454 h 1326455"/>
                  <a:gd name="connsiteX9" fmla="*/ 42440 w 334093"/>
                  <a:gd name="connsiteY9" fmla="*/ 1181319 h 1326455"/>
                  <a:gd name="connsiteX10" fmla="*/ 83670 w 334093"/>
                  <a:gd name="connsiteY10" fmla="*/ 389217 h 1326455"/>
                  <a:gd name="connsiteX11" fmla="*/ 81424 w 334093"/>
                  <a:gd name="connsiteY11" fmla="*/ 389294 h 1326455"/>
                  <a:gd name="connsiteX12" fmla="*/ 53741 w 334093"/>
                  <a:gd name="connsiteY12" fmla="*/ 382037 h 1326455"/>
                  <a:gd name="connsiteX13" fmla="*/ 4164 w 334093"/>
                  <a:gd name="connsiteY13" fmla="*/ 284917 h 1326455"/>
                  <a:gd name="connsiteX14" fmla="*/ 19380 w 334093"/>
                  <a:gd name="connsiteY14" fmla="*/ 114634 h 1326455"/>
                  <a:gd name="connsiteX15" fmla="*/ 55609 w 334093"/>
                  <a:gd name="connsiteY15" fmla="*/ 89787 h 1326455"/>
                  <a:gd name="connsiteX16" fmla="*/ 65455 w 334093"/>
                  <a:gd name="connsiteY16" fmla="*/ 86490 h 1326455"/>
                  <a:gd name="connsiteX17" fmla="*/ 72521 w 334093"/>
                  <a:gd name="connsiteY17" fmla="*/ 72960 h 1326455"/>
                  <a:gd name="connsiteX18" fmla="*/ 103810 w 334093"/>
                  <a:gd name="connsiteY18" fmla="*/ 56230 h 1326455"/>
                  <a:gd name="connsiteX19" fmla="*/ 122404 w 334093"/>
                  <a:gd name="connsiteY19" fmla="*/ 66173 h 1326455"/>
                  <a:gd name="connsiteX20" fmla="*/ 122528 w 334093"/>
                  <a:gd name="connsiteY20" fmla="*/ 65376 h 1326455"/>
                  <a:gd name="connsiteX21" fmla="*/ 163300 w 334093"/>
                  <a:gd name="connsiteY21" fmla="*/ 30490 h 1326455"/>
                  <a:gd name="connsiteX22" fmla="*/ 190208 w 334093"/>
                  <a:gd name="connsiteY22" fmla="*/ 44877 h 1326455"/>
                  <a:gd name="connsiteX23" fmla="*/ 192472 w 334093"/>
                  <a:gd name="connsiteY23" fmla="*/ 43628 h 1326455"/>
                  <a:gd name="connsiteX24" fmla="*/ 223429 w 334093"/>
                  <a:gd name="connsiteY24" fmla="*/ 3 h 1326455"/>
                  <a:gd name="connsiteX0" fmla="*/ 223429 w 337658"/>
                  <a:gd name="connsiteY0" fmla="*/ 3 h 1326455"/>
                  <a:gd name="connsiteX1" fmla="*/ 266098 w 337658"/>
                  <a:gd name="connsiteY1" fmla="*/ 43771 h 1326455"/>
                  <a:gd name="connsiteX2" fmla="*/ 281076 w 337658"/>
                  <a:gd name="connsiteY2" fmla="*/ 133457 h 1326455"/>
                  <a:gd name="connsiteX3" fmla="*/ 333463 w 337658"/>
                  <a:gd name="connsiteY3" fmla="*/ 220742 h 1326455"/>
                  <a:gd name="connsiteX4" fmla="*/ 278330 w 337658"/>
                  <a:gd name="connsiteY4" fmla="*/ 328439 h 1326455"/>
                  <a:gd name="connsiteX5" fmla="*/ 244900 w 337658"/>
                  <a:gd name="connsiteY5" fmla="*/ 376389 h 1326455"/>
                  <a:gd name="connsiteX6" fmla="*/ 277689 w 337658"/>
                  <a:gd name="connsiteY6" fmla="*/ 1181320 h 1326455"/>
                  <a:gd name="connsiteX7" fmla="*/ 160064 w 337658"/>
                  <a:gd name="connsiteY7" fmla="*/ 1326455 h 1326455"/>
                  <a:gd name="connsiteX8" fmla="*/ 160065 w 337658"/>
                  <a:gd name="connsiteY8" fmla="*/ 1326454 h 1326455"/>
                  <a:gd name="connsiteX9" fmla="*/ 42440 w 337658"/>
                  <a:gd name="connsiteY9" fmla="*/ 1181319 h 1326455"/>
                  <a:gd name="connsiteX10" fmla="*/ 83670 w 337658"/>
                  <a:gd name="connsiteY10" fmla="*/ 389217 h 1326455"/>
                  <a:gd name="connsiteX11" fmla="*/ 81424 w 337658"/>
                  <a:gd name="connsiteY11" fmla="*/ 389294 h 1326455"/>
                  <a:gd name="connsiteX12" fmla="*/ 53741 w 337658"/>
                  <a:gd name="connsiteY12" fmla="*/ 382037 h 1326455"/>
                  <a:gd name="connsiteX13" fmla="*/ 4164 w 337658"/>
                  <a:gd name="connsiteY13" fmla="*/ 284917 h 1326455"/>
                  <a:gd name="connsiteX14" fmla="*/ 19380 w 337658"/>
                  <a:gd name="connsiteY14" fmla="*/ 114634 h 1326455"/>
                  <a:gd name="connsiteX15" fmla="*/ 55609 w 337658"/>
                  <a:gd name="connsiteY15" fmla="*/ 89787 h 1326455"/>
                  <a:gd name="connsiteX16" fmla="*/ 65455 w 337658"/>
                  <a:gd name="connsiteY16" fmla="*/ 86490 h 1326455"/>
                  <a:gd name="connsiteX17" fmla="*/ 72521 w 337658"/>
                  <a:gd name="connsiteY17" fmla="*/ 72960 h 1326455"/>
                  <a:gd name="connsiteX18" fmla="*/ 103810 w 337658"/>
                  <a:gd name="connsiteY18" fmla="*/ 56230 h 1326455"/>
                  <a:gd name="connsiteX19" fmla="*/ 122404 w 337658"/>
                  <a:gd name="connsiteY19" fmla="*/ 66173 h 1326455"/>
                  <a:gd name="connsiteX20" fmla="*/ 122528 w 337658"/>
                  <a:gd name="connsiteY20" fmla="*/ 65376 h 1326455"/>
                  <a:gd name="connsiteX21" fmla="*/ 163300 w 337658"/>
                  <a:gd name="connsiteY21" fmla="*/ 30490 h 1326455"/>
                  <a:gd name="connsiteX22" fmla="*/ 190208 w 337658"/>
                  <a:gd name="connsiteY22" fmla="*/ 44877 h 1326455"/>
                  <a:gd name="connsiteX23" fmla="*/ 192472 w 337658"/>
                  <a:gd name="connsiteY23" fmla="*/ 43628 h 1326455"/>
                  <a:gd name="connsiteX24" fmla="*/ 223429 w 337658"/>
                  <a:gd name="connsiteY24" fmla="*/ 3 h 1326455"/>
                  <a:gd name="connsiteX0" fmla="*/ 223429 w 346005"/>
                  <a:gd name="connsiteY0" fmla="*/ 3 h 1326455"/>
                  <a:gd name="connsiteX1" fmla="*/ 266098 w 346005"/>
                  <a:gd name="connsiteY1" fmla="*/ 43771 h 1326455"/>
                  <a:gd name="connsiteX2" fmla="*/ 281076 w 346005"/>
                  <a:gd name="connsiteY2" fmla="*/ 133457 h 1326455"/>
                  <a:gd name="connsiteX3" fmla="*/ 333463 w 346005"/>
                  <a:gd name="connsiteY3" fmla="*/ 220742 h 1326455"/>
                  <a:gd name="connsiteX4" fmla="*/ 278330 w 346005"/>
                  <a:gd name="connsiteY4" fmla="*/ 328439 h 1326455"/>
                  <a:gd name="connsiteX5" fmla="*/ 244900 w 346005"/>
                  <a:gd name="connsiteY5" fmla="*/ 376389 h 1326455"/>
                  <a:gd name="connsiteX6" fmla="*/ 277689 w 346005"/>
                  <a:gd name="connsiteY6" fmla="*/ 1181320 h 1326455"/>
                  <a:gd name="connsiteX7" fmla="*/ 160064 w 346005"/>
                  <a:gd name="connsiteY7" fmla="*/ 1326455 h 1326455"/>
                  <a:gd name="connsiteX8" fmla="*/ 160065 w 346005"/>
                  <a:gd name="connsiteY8" fmla="*/ 1326454 h 1326455"/>
                  <a:gd name="connsiteX9" fmla="*/ 42440 w 346005"/>
                  <a:gd name="connsiteY9" fmla="*/ 1181319 h 1326455"/>
                  <a:gd name="connsiteX10" fmla="*/ 83670 w 346005"/>
                  <a:gd name="connsiteY10" fmla="*/ 389217 h 1326455"/>
                  <a:gd name="connsiteX11" fmla="*/ 81424 w 346005"/>
                  <a:gd name="connsiteY11" fmla="*/ 389294 h 1326455"/>
                  <a:gd name="connsiteX12" fmla="*/ 53741 w 346005"/>
                  <a:gd name="connsiteY12" fmla="*/ 382037 h 1326455"/>
                  <a:gd name="connsiteX13" fmla="*/ 4164 w 346005"/>
                  <a:gd name="connsiteY13" fmla="*/ 284917 h 1326455"/>
                  <a:gd name="connsiteX14" fmla="*/ 19380 w 346005"/>
                  <a:gd name="connsiteY14" fmla="*/ 114634 h 1326455"/>
                  <a:gd name="connsiteX15" fmla="*/ 55609 w 346005"/>
                  <a:gd name="connsiteY15" fmla="*/ 89787 h 1326455"/>
                  <a:gd name="connsiteX16" fmla="*/ 65455 w 346005"/>
                  <a:gd name="connsiteY16" fmla="*/ 86490 h 1326455"/>
                  <a:gd name="connsiteX17" fmla="*/ 72521 w 346005"/>
                  <a:gd name="connsiteY17" fmla="*/ 72960 h 1326455"/>
                  <a:gd name="connsiteX18" fmla="*/ 103810 w 346005"/>
                  <a:gd name="connsiteY18" fmla="*/ 56230 h 1326455"/>
                  <a:gd name="connsiteX19" fmla="*/ 122404 w 346005"/>
                  <a:gd name="connsiteY19" fmla="*/ 66173 h 1326455"/>
                  <a:gd name="connsiteX20" fmla="*/ 122528 w 346005"/>
                  <a:gd name="connsiteY20" fmla="*/ 65376 h 1326455"/>
                  <a:gd name="connsiteX21" fmla="*/ 163300 w 346005"/>
                  <a:gd name="connsiteY21" fmla="*/ 30490 h 1326455"/>
                  <a:gd name="connsiteX22" fmla="*/ 190208 w 346005"/>
                  <a:gd name="connsiteY22" fmla="*/ 44877 h 1326455"/>
                  <a:gd name="connsiteX23" fmla="*/ 192472 w 346005"/>
                  <a:gd name="connsiteY23" fmla="*/ 43628 h 1326455"/>
                  <a:gd name="connsiteX24" fmla="*/ 223429 w 346005"/>
                  <a:gd name="connsiteY24" fmla="*/ 3 h 1326455"/>
                  <a:gd name="connsiteX0" fmla="*/ 223429 w 335821"/>
                  <a:gd name="connsiteY0" fmla="*/ 3 h 1326455"/>
                  <a:gd name="connsiteX1" fmla="*/ 266098 w 335821"/>
                  <a:gd name="connsiteY1" fmla="*/ 43771 h 1326455"/>
                  <a:gd name="connsiteX2" fmla="*/ 276314 w 335821"/>
                  <a:gd name="connsiteY2" fmla="*/ 140937 h 1326455"/>
                  <a:gd name="connsiteX3" fmla="*/ 333463 w 335821"/>
                  <a:gd name="connsiteY3" fmla="*/ 220742 h 1326455"/>
                  <a:gd name="connsiteX4" fmla="*/ 278330 w 335821"/>
                  <a:gd name="connsiteY4" fmla="*/ 328439 h 1326455"/>
                  <a:gd name="connsiteX5" fmla="*/ 244900 w 335821"/>
                  <a:gd name="connsiteY5" fmla="*/ 376389 h 1326455"/>
                  <a:gd name="connsiteX6" fmla="*/ 277689 w 335821"/>
                  <a:gd name="connsiteY6" fmla="*/ 1181320 h 1326455"/>
                  <a:gd name="connsiteX7" fmla="*/ 160064 w 335821"/>
                  <a:gd name="connsiteY7" fmla="*/ 1326455 h 1326455"/>
                  <a:gd name="connsiteX8" fmla="*/ 160065 w 335821"/>
                  <a:gd name="connsiteY8" fmla="*/ 1326454 h 1326455"/>
                  <a:gd name="connsiteX9" fmla="*/ 42440 w 335821"/>
                  <a:gd name="connsiteY9" fmla="*/ 1181319 h 1326455"/>
                  <a:gd name="connsiteX10" fmla="*/ 83670 w 335821"/>
                  <a:gd name="connsiteY10" fmla="*/ 389217 h 1326455"/>
                  <a:gd name="connsiteX11" fmla="*/ 81424 w 335821"/>
                  <a:gd name="connsiteY11" fmla="*/ 389294 h 1326455"/>
                  <a:gd name="connsiteX12" fmla="*/ 53741 w 335821"/>
                  <a:gd name="connsiteY12" fmla="*/ 382037 h 1326455"/>
                  <a:gd name="connsiteX13" fmla="*/ 4164 w 335821"/>
                  <a:gd name="connsiteY13" fmla="*/ 284917 h 1326455"/>
                  <a:gd name="connsiteX14" fmla="*/ 19380 w 335821"/>
                  <a:gd name="connsiteY14" fmla="*/ 114634 h 1326455"/>
                  <a:gd name="connsiteX15" fmla="*/ 55609 w 335821"/>
                  <a:gd name="connsiteY15" fmla="*/ 89787 h 1326455"/>
                  <a:gd name="connsiteX16" fmla="*/ 65455 w 335821"/>
                  <a:gd name="connsiteY16" fmla="*/ 86490 h 1326455"/>
                  <a:gd name="connsiteX17" fmla="*/ 72521 w 335821"/>
                  <a:gd name="connsiteY17" fmla="*/ 72960 h 1326455"/>
                  <a:gd name="connsiteX18" fmla="*/ 103810 w 335821"/>
                  <a:gd name="connsiteY18" fmla="*/ 56230 h 1326455"/>
                  <a:gd name="connsiteX19" fmla="*/ 122404 w 335821"/>
                  <a:gd name="connsiteY19" fmla="*/ 66173 h 1326455"/>
                  <a:gd name="connsiteX20" fmla="*/ 122528 w 335821"/>
                  <a:gd name="connsiteY20" fmla="*/ 65376 h 1326455"/>
                  <a:gd name="connsiteX21" fmla="*/ 163300 w 335821"/>
                  <a:gd name="connsiteY21" fmla="*/ 30490 h 1326455"/>
                  <a:gd name="connsiteX22" fmla="*/ 190208 w 335821"/>
                  <a:gd name="connsiteY22" fmla="*/ 44877 h 1326455"/>
                  <a:gd name="connsiteX23" fmla="*/ 192472 w 335821"/>
                  <a:gd name="connsiteY23" fmla="*/ 43628 h 1326455"/>
                  <a:gd name="connsiteX24" fmla="*/ 223429 w 335821"/>
                  <a:gd name="connsiteY24" fmla="*/ 3 h 1326455"/>
                  <a:gd name="connsiteX0" fmla="*/ 223429 w 333532"/>
                  <a:gd name="connsiteY0" fmla="*/ 3 h 1326455"/>
                  <a:gd name="connsiteX1" fmla="*/ 266098 w 333532"/>
                  <a:gd name="connsiteY1" fmla="*/ 43771 h 1326455"/>
                  <a:gd name="connsiteX2" fmla="*/ 276314 w 333532"/>
                  <a:gd name="connsiteY2" fmla="*/ 140937 h 1326455"/>
                  <a:gd name="connsiteX3" fmla="*/ 333463 w 333532"/>
                  <a:gd name="connsiteY3" fmla="*/ 220742 h 1326455"/>
                  <a:gd name="connsiteX4" fmla="*/ 278330 w 333532"/>
                  <a:gd name="connsiteY4" fmla="*/ 328439 h 1326455"/>
                  <a:gd name="connsiteX5" fmla="*/ 244900 w 333532"/>
                  <a:gd name="connsiteY5" fmla="*/ 376389 h 1326455"/>
                  <a:gd name="connsiteX6" fmla="*/ 277689 w 333532"/>
                  <a:gd name="connsiteY6" fmla="*/ 1181320 h 1326455"/>
                  <a:gd name="connsiteX7" fmla="*/ 160064 w 333532"/>
                  <a:gd name="connsiteY7" fmla="*/ 1326455 h 1326455"/>
                  <a:gd name="connsiteX8" fmla="*/ 160065 w 333532"/>
                  <a:gd name="connsiteY8" fmla="*/ 1326454 h 1326455"/>
                  <a:gd name="connsiteX9" fmla="*/ 42440 w 333532"/>
                  <a:gd name="connsiteY9" fmla="*/ 1181319 h 1326455"/>
                  <a:gd name="connsiteX10" fmla="*/ 83670 w 333532"/>
                  <a:gd name="connsiteY10" fmla="*/ 389217 h 1326455"/>
                  <a:gd name="connsiteX11" fmla="*/ 81424 w 333532"/>
                  <a:gd name="connsiteY11" fmla="*/ 389294 h 1326455"/>
                  <a:gd name="connsiteX12" fmla="*/ 53741 w 333532"/>
                  <a:gd name="connsiteY12" fmla="*/ 382037 h 1326455"/>
                  <a:gd name="connsiteX13" fmla="*/ 4164 w 333532"/>
                  <a:gd name="connsiteY13" fmla="*/ 284917 h 1326455"/>
                  <a:gd name="connsiteX14" fmla="*/ 19380 w 333532"/>
                  <a:gd name="connsiteY14" fmla="*/ 114634 h 1326455"/>
                  <a:gd name="connsiteX15" fmla="*/ 55609 w 333532"/>
                  <a:gd name="connsiteY15" fmla="*/ 89787 h 1326455"/>
                  <a:gd name="connsiteX16" fmla="*/ 65455 w 333532"/>
                  <a:gd name="connsiteY16" fmla="*/ 86490 h 1326455"/>
                  <a:gd name="connsiteX17" fmla="*/ 72521 w 333532"/>
                  <a:gd name="connsiteY17" fmla="*/ 72960 h 1326455"/>
                  <a:gd name="connsiteX18" fmla="*/ 103810 w 333532"/>
                  <a:gd name="connsiteY18" fmla="*/ 56230 h 1326455"/>
                  <a:gd name="connsiteX19" fmla="*/ 122404 w 333532"/>
                  <a:gd name="connsiteY19" fmla="*/ 66173 h 1326455"/>
                  <a:gd name="connsiteX20" fmla="*/ 122528 w 333532"/>
                  <a:gd name="connsiteY20" fmla="*/ 65376 h 1326455"/>
                  <a:gd name="connsiteX21" fmla="*/ 163300 w 333532"/>
                  <a:gd name="connsiteY21" fmla="*/ 30490 h 1326455"/>
                  <a:gd name="connsiteX22" fmla="*/ 190208 w 333532"/>
                  <a:gd name="connsiteY22" fmla="*/ 44877 h 1326455"/>
                  <a:gd name="connsiteX23" fmla="*/ 192472 w 333532"/>
                  <a:gd name="connsiteY23" fmla="*/ 43628 h 1326455"/>
                  <a:gd name="connsiteX24" fmla="*/ 223429 w 333532"/>
                  <a:gd name="connsiteY24" fmla="*/ 3 h 1326455"/>
                  <a:gd name="connsiteX0" fmla="*/ 223429 w 333484"/>
                  <a:gd name="connsiteY0" fmla="*/ 3 h 1326455"/>
                  <a:gd name="connsiteX1" fmla="*/ 266098 w 333484"/>
                  <a:gd name="connsiteY1" fmla="*/ 43771 h 1326455"/>
                  <a:gd name="connsiteX2" fmla="*/ 271551 w 333484"/>
                  <a:gd name="connsiteY2" fmla="*/ 111011 h 1326455"/>
                  <a:gd name="connsiteX3" fmla="*/ 333463 w 333484"/>
                  <a:gd name="connsiteY3" fmla="*/ 220742 h 1326455"/>
                  <a:gd name="connsiteX4" fmla="*/ 278330 w 333484"/>
                  <a:gd name="connsiteY4" fmla="*/ 328439 h 1326455"/>
                  <a:gd name="connsiteX5" fmla="*/ 244900 w 333484"/>
                  <a:gd name="connsiteY5" fmla="*/ 376389 h 1326455"/>
                  <a:gd name="connsiteX6" fmla="*/ 277689 w 333484"/>
                  <a:gd name="connsiteY6" fmla="*/ 1181320 h 1326455"/>
                  <a:gd name="connsiteX7" fmla="*/ 160064 w 333484"/>
                  <a:gd name="connsiteY7" fmla="*/ 1326455 h 1326455"/>
                  <a:gd name="connsiteX8" fmla="*/ 160065 w 333484"/>
                  <a:gd name="connsiteY8" fmla="*/ 1326454 h 1326455"/>
                  <a:gd name="connsiteX9" fmla="*/ 42440 w 333484"/>
                  <a:gd name="connsiteY9" fmla="*/ 1181319 h 1326455"/>
                  <a:gd name="connsiteX10" fmla="*/ 83670 w 333484"/>
                  <a:gd name="connsiteY10" fmla="*/ 389217 h 1326455"/>
                  <a:gd name="connsiteX11" fmla="*/ 81424 w 333484"/>
                  <a:gd name="connsiteY11" fmla="*/ 389294 h 1326455"/>
                  <a:gd name="connsiteX12" fmla="*/ 53741 w 333484"/>
                  <a:gd name="connsiteY12" fmla="*/ 382037 h 1326455"/>
                  <a:gd name="connsiteX13" fmla="*/ 4164 w 333484"/>
                  <a:gd name="connsiteY13" fmla="*/ 284917 h 1326455"/>
                  <a:gd name="connsiteX14" fmla="*/ 19380 w 333484"/>
                  <a:gd name="connsiteY14" fmla="*/ 114634 h 1326455"/>
                  <a:gd name="connsiteX15" fmla="*/ 55609 w 333484"/>
                  <a:gd name="connsiteY15" fmla="*/ 89787 h 1326455"/>
                  <a:gd name="connsiteX16" fmla="*/ 65455 w 333484"/>
                  <a:gd name="connsiteY16" fmla="*/ 86490 h 1326455"/>
                  <a:gd name="connsiteX17" fmla="*/ 72521 w 333484"/>
                  <a:gd name="connsiteY17" fmla="*/ 72960 h 1326455"/>
                  <a:gd name="connsiteX18" fmla="*/ 103810 w 333484"/>
                  <a:gd name="connsiteY18" fmla="*/ 56230 h 1326455"/>
                  <a:gd name="connsiteX19" fmla="*/ 122404 w 333484"/>
                  <a:gd name="connsiteY19" fmla="*/ 66173 h 1326455"/>
                  <a:gd name="connsiteX20" fmla="*/ 122528 w 333484"/>
                  <a:gd name="connsiteY20" fmla="*/ 65376 h 1326455"/>
                  <a:gd name="connsiteX21" fmla="*/ 163300 w 333484"/>
                  <a:gd name="connsiteY21" fmla="*/ 30490 h 1326455"/>
                  <a:gd name="connsiteX22" fmla="*/ 190208 w 333484"/>
                  <a:gd name="connsiteY22" fmla="*/ 44877 h 1326455"/>
                  <a:gd name="connsiteX23" fmla="*/ 192472 w 333484"/>
                  <a:gd name="connsiteY23" fmla="*/ 43628 h 1326455"/>
                  <a:gd name="connsiteX24" fmla="*/ 223429 w 333484"/>
                  <a:gd name="connsiteY24" fmla="*/ 3 h 1326455"/>
                  <a:gd name="connsiteX0" fmla="*/ 223429 w 344761"/>
                  <a:gd name="connsiteY0" fmla="*/ 3 h 1326455"/>
                  <a:gd name="connsiteX1" fmla="*/ 266098 w 344761"/>
                  <a:gd name="connsiteY1" fmla="*/ 43771 h 1326455"/>
                  <a:gd name="connsiteX2" fmla="*/ 271551 w 344761"/>
                  <a:gd name="connsiteY2" fmla="*/ 111011 h 1326455"/>
                  <a:gd name="connsiteX3" fmla="*/ 333463 w 344761"/>
                  <a:gd name="connsiteY3" fmla="*/ 220742 h 1326455"/>
                  <a:gd name="connsiteX4" fmla="*/ 278330 w 344761"/>
                  <a:gd name="connsiteY4" fmla="*/ 328439 h 1326455"/>
                  <a:gd name="connsiteX5" fmla="*/ 244900 w 344761"/>
                  <a:gd name="connsiteY5" fmla="*/ 376389 h 1326455"/>
                  <a:gd name="connsiteX6" fmla="*/ 277689 w 344761"/>
                  <a:gd name="connsiteY6" fmla="*/ 1181320 h 1326455"/>
                  <a:gd name="connsiteX7" fmla="*/ 160064 w 344761"/>
                  <a:gd name="connsiteY7" fmla="*/ 1326455 h 1326455"/>
                  <a:gd name="connsiteX8" fmla="*/ 160065 w 344761"/>
                  <a:gd name="connsiteY8" fmla="*/ 1326454 h 1326455"/>
                  <a:gd name="connsiteX9" fmla="*/ 42440 w 344761"/>
                  <a:gd name="connsiteY9" fmla="*/ 1181319 h 1326455"/>
                  <a:gd name="connsiteX10" fmla="*/ 83670 w 344761"/>
                  <a:gd name="connsiteY10" fmla="*/ 389217 h 1326455"/>
                  <a:gd name="connsiteX11" fmla="*/ 81424 w 344761"/>
                  <a:gd name="connsiteY11" fmla="*/ 389294 h 1326455"/>
                  <a:gd name="connsiteX12" fmla="*/ 53741 w 344761"/>
                  <a:gd name="connsiteY12" fmla="*/ 382037 h 1326455"/>
                  <a:gd name="connsiteX13" fmla="*/ 4164 w 344761"/>
                  <a:gd name="connsiteY13" fmla="*/ 284917 h 1326455"/>
                  <a:gd name="connsiteX14" fmla="*/ 19380 w 344761"/>
                  <a:gd name="connsiteY14" fmla="*/ 114634 h 1326455"/>
                  <a:gd name="connsiteX15" fmla="*/ 55609 w 344761"/>
                  <a:gd name="connsiteY15" fmla="*/ 89787 h 1326455"/>
                  <a:gd name="connsiteX16" fmla="*/ 65455 w 344761"/>
                  <a:gd name="connsiteY16" fmla="*/ 86490 h 1326455"/>
                  <a:gd name="connsiteX17" fmla="*/ 72521 w 344761"/>
                  <a:gd name="connsiteY17" fmla="*/ 72960 h 1326455"/>
                  <a:gd name="connsiteX18" fmla="*/ 103810 w 344761"/>
                  <a:gd name="connsiteY18" fmla="*/ 56230 h 1326455"/>
                  <a:gd name="connsiteX19" fmla="*/ 122404 w 344761"/>
                  <a:gd name="connsiteY19" fmla="*/ 66173 h 1326455"/>
                  <a:gd name="connsiteX20" fmla="*/ 122528 w 344761"/>
                  <a:gd name="connsiteY20" fmla="*/ 65376 h 1326455"/>
                  <a:gd name="connsiteX21" fmla="*/ 163300 w 344761"/>
                  <a:gd name="connsiteY21" fmla="*/ 30490 h 1326455"/>
                  <a:gd name="connsiteX22" fmla="*/ 190208 w 344761"/>
                  <a:gd name="connsiteY22" fmla="*/ 44877 h 1326455"/>
                  <a:gd name="connsiteX23" fmla="*/ 192472 w 344761"/>
                  <a:gd name="connsiteY23" fmla="*/ 43628 h 1326455"/>
                  <a:gd name="connsiteX24" fmla="*/ 223429 w 344761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192472 w 356393"/>
                  <a:gd name="connsiteY23" fmla="*/ 43628 h 1326455"/>
                  <a:gd name="connsiteX24" fmla="*/ 223429 w 356393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223429 w 356393"/>
                  <a:gd name="connsiteY23" fmla="*/ 3 h 1326455"/>
                  <a:gd name="connsiteX0" fmla="*/ 223429 w 356393"/>
                  <a:gd name="connsiteY0" fmla="*/ 138 h 1326590"/>
                  <a:gd name="connsiteX1" fmla="*/ 266098 w 356393"/>
                  <a:gd name="connsiteY1" fmla="*/ 43906 h 1326590"/>
                  <a:gd name="connsiteX2" fmla="*/ 271551 w 356393"/>
                  <a:gd name="connsiteY2" fmla="*/ 111146 h 1326590"/>
                  <a:gd name="connsiteX3" fmla="*/ 333463 w 356393"/>
                  <a:gd name="connsiteY3" fmla="*/ 220877 h 1326590"/>
                  <a:gd name="connsiteX4" fmla="*/ 278330 w 356393"/>
                  <a:gd name="connsiteY4" fmla="*/ 328574 h 1326590"/>
                  <a:gd name="connsiteX5" fmla="*/ 244900 w 356393"/>
                  <a:gd name="connsiteY5" fmla="*/ 376524 h 1326590"/>
                  <a:gd name="connsiteX6" fmla="*/ 277689 w 356393"/>
                  <a:gd name="connsiteY6" fmla="*/ 1181455 h 1326590"/>
                  <a:gd name="connsiteX7" fmla="*/ 160064 w 356393"/>
                  <a:gd name="connsiteY7" fmla="*/ 1326590 h 1326590"/>
                  <a:gd name="connsiteX8" fmla="*/ 160065 w 356393"/>
                  <a:gd name="connsiteY8" fmla="*/ 1326589 h 1326590"/>
                  <a:gd name="connsiteX9" fmla="*/ 42440 w 356393"/>
                  <a:gd name="connsiteY9" fmla="*/ 1181454 h 1326590"/>
                  <a:gd name="connsiteX10" fmla="*/ 83670 w 356393"/>
                  <a:gd name="connsiteY10" fmla="*/ 389352 h 1326590"/>
                  <a:gd name="connsiteX11" fmla="*/ 81424 w 356393"/>
                  <a:gd name="connsiteY11" fmla="*/ 389429 h 1326590"/>
                  <a:gd name="connsiteX12" fmla="*/ 53741 w 356393"/>
                  <a:gd name="connsiteY12" fmla="*/ 382172 h 1326590"/>
                  <a:gd name="connsiteX13" fmla="*/ 4164 w 356393"/>
                  <a:gd name="connsiteY13" fmla="*/ 285052 h 1326590"/>
                  <a:gd name="connsiteX14" fmla="*/ 19380 w 356393"/>
                  <a:gd name="connsiteY14" fmla="*/ 114769 h 1326590"/>
                  <a:gd name="connsiteX15" fmla="*/ 55609 w 356393"/>
                  <a:gd name="connsiteY15" fmla="*/ 89922 h 1326590"/>
                  <a:gd name="connsiteX16" fmla="*/ 65455 w 356393"/>
                  <a:gd name="connsiteY16" fmla="*/ 86625 h 1326590"/>
                  <a:gd name="connsiteX17" fmla="*/ 72521 w 356393"/>
                  <a:gd name="connsiteY17" fmla="*/ 73095 h 1326590"/>
                  <a:gd name="connsiteX18" fmla="*/ 103810 w 356393"/>
                  <a:gd name="connsiteY18" fmla="*/ 56365 h 1326590"/>
                  <a:gd name="connsiteX19" fmla="*/ 122404 w 356393"/>
                  <a:gd name="connsiteY19" fmla="*/ 66308 h 1326590"/>
                  <a:gd name="connsiteX20" fmla="*/ 122528 w 356393"/>
                  <a:gd name="connsiteY20" fmla="*/ 65511 h 1326590"/>
                  <a:gd name="connsiteX21" fmla="*/ 163300 w 356393"/>
                  <a:gd name="connsiteY21" fmla="*/ 30625 h 1326590"/>
                  <a:gd name="connsiteX22" fmla="*/ 190208 w 356393"/>
                  <a:gd name="connsiteY22" fmla="*/ 45012 h 1326590"/>
                  <a:gd name="connsiteX23" fmla="*/ 223429 w 356393"/>
                  <a:gd name="connsiteY23" fmla="*/ 138 h 1326590"/>
                  <a:gd name="connsiteX0" fmla="*/ 223429 w 347369"/>
                  <a:gd name="connsiteY0" fmla="*/ 138 h 1326590"/>
                  <a:gd name="connsiteX1" fmla="*/ 266098 w 347369"/>
                  <a:gd name="connsiteY1" fmla="*/ 43906 h 1326590"/>
                  <a:gd name="connsiteX2" fmla="*/ 276313 w 347369"/>
                  <a:gd name="connsiteY2" fmla="*/ 121122 h 1326590"/>
                  <a:gd name="connsiteX3" fmla="*/ 333463 w 347369"/>
                  <a:gd name="connsiteY3" fmla="*/ 220877 h 1326590"/>
                  <a:gd name="connsiteX4" fmla="*/ 278330 w 347369"/>
                  <a:gd name="connsiteY4" fmla="*/ 328574 h 1326590"/>
                  <a:gd name="connsiteX5" fmla="*/ 244900 w 347369"/>
                  <a:gd name="connsiteY5" fmla="*/ 376524 h 1326590"/>
                  <a:gd name="connsiteX6" fmla="*/ 277689 w 347369"/>
                  <a:gd name="connsiteY6" fmla="*/ 1181455 h 1326590"/>
                  <a:gd name="connsiteX7" fmla="*/ 160064 w 347369"/>
                  <a:gd name="connsiteY7" fmla="*/ 1326590 h 1326590"/>
                  <a:gd name="connsiteX8" fmla="*/ 160065 w 347369"/>
                  <a:gd name="connsiteY8" fmla="*/ 1326589 h 1326590"/>
                  <a:gd name="connsiteX9" fmla="*/ 42440 w 347369"/>
                  <a:gd name="connsiteY9" fmla="*/ 1181454 h 1326590"/>
                  <a:gd name="connsiteX10" fmla="*/ 83670 w 347369"/>
                  <a:gd name="connsiteY10" fmla="*/ 389352 h 1326590"/>
                  <a:gd name="connsiteX11" fmla="*/ 81424 w 347369"/>
                  <a:gd name="connsiteY11" fmla="*/ 389429 h 1326590"/>
                  <a:gd name="connsiteX12" fmla="*/ 53741 w 347369"/>
                  <a:gd name="connsiteY12" fmla="*/ 382172 h 1326590"/>
                  <a:gd name="connsiteX13" fmla="*/ 4164 w 347369"/>
                  <a:gd name="connsiteY13" fmla="*/ 285052 h 1326590"/>
                  <a:gd name="connsiteX14" fmla="*/ 19380 w 347369"/>
                  <a:gd name="connsiteY14" fmla="*/ 114769 h 1326590"/>
                  <a:gd name="connsiteX15" fmla="*/ 55609 w 347369"/>
                  <a:gd name="connsiteY15" fmla="*/ 89922 h 1326590"/>
                  <a:gd name="connsiteX16" fmla="*/ 65455 w 347369"/>
                  <a:gd name="connsiteY16" fmla="*/ 86625 h 1326590"/>
                  <a:gd name="connsiteX17" fmla="*/ 72521 w 347369"/>
                  <a:gd name="connsiteY17" fmla="*/ 73095 h 1326590"/>
                  <a:gd name="connsiteX18" fmla="*/ 103810 w 347369"/>
                  <a:gd name="connsiteY18" fmla="*/ 56365 h 1326590"/>
                  <a:gd name="connsiteX19" fmla="*/ 122404 w 347369"/>
                  <a:gd name="connsiteY19" fmla="*/ 66308 h 1326590"/>
                  <a:gd name="connsiteX20" fmla="*/ 122528 w 347369"/>
                  <a:gd name="connsiteY20" fmla="*/ 65511 h 1326590"/>
                  <a:gd name="connsiteX21" fmla="*/ 163300 w 347369"/>
                  <a:gd name="connsiteY21" fmla="*/ 30625 h 1326590"/>
                  <a:gd name="connsiteX22" fmla="*/ 190208 w 347369"/>
                  <a:gd name="connsiteY22" fmla="*/ 45012 h 1326590"/>
                  <a:gd name="connsiteX23" fmla="*/ 223429 w 347369"/>
                  <a:gd name="connsiteY23" fmla="*/ 138 h 1326590"/>
                  <a:gd name="connsiteX0" fmla="*/ 223429 w 351931"/>
                  <a:gd name="connsiteY0" fmla="*/ 138 h 1326590"/>
                  <a:gd name="connsiteX1" fmla="*/ 266098 w 351931"/>
                  <a:gd name="connsiteY1" fmla="*/ 43906 h 1326590"/>
                  <a:gd name="connsiteX2" fmla="*/ 276313 w 351931"/>
                  <a:gd name="connsiteY2" fmla="*/ 121122 h 1326590"/>
                  <a:gd name="connsiteX3" fmla="*/ 333463 w 351931"/>
                  <a:gd name="connsiteY3" fmla="*/ 220877 h 1326590"/>
                  <a:gd name="connsiteX4" fmla="*/ 278330 w 351931"/>
                  <a:gd name="connsiteY4" fmla="*/ 328574 h 1326590"/>
                  <a:gd name="connsiteX5" fmla="*/ 244900 w 351931"/>
                  <a:gd name="connsiteY5" fmla="*/ 376524 h 1326590"/>
                  <a:gd name="connsiteX6" fmla="*/ 277689 w 351931"/>
                  <a:gd name="connsiteY6" fmla="*/ 1181455 h 1326590"/>
                  <a:gd name="connsiteX7" fmla="*/ 160064 w 351931"/>
                  <a:gd name="connsiteY7" fmla="*/ 1326590 h 1326590"/>
                  <a:gd name="connsiteX8" fmla="*/ 160065 w 351931"/>
                  <a:gd name="connsiteY8" fmla="*/ 1326589 h 1326590"/>
                  <a:gd name="connsiteX9" fmla="*/ 42440 w 351931"/>
                  <a:gd name="connsiteY9" fmla="*/ 1181454 h 1326590"/>
                  <a:gd name="connsiteX10" fmla="*/ 83670 w 351931"/>
                  <a:gd name="connsiteY10" fmla="*/ 389352 h 1326590"/>
                  <a:gd name="connsiteX11" fmla="*/ 81424 w 351931"/>
                  <a:gd name="connsiteY11" fmla="*/ 389429 h 1326590"/>
                  <a:gd name="connsiteX12" fmla="*/ 53741 w 351931"/>
                  <a:gd name="connsiteY12" fmla="*/ 382172 h 1326590"/>
                  <a:gd name="connsiteX13" fmla="*/ 4164 w 351931"/>
                  <a:gd name="connsiteY13" fmla="*/ 285052 h 1326590"/>
                  <a:gd name="connsiteX14" fmla="*/ 19380 w 351931"/>
                  <a:gd name="connsiteY14" fmla="*/ 114769 h 1326590"/>
                  <a:gd name="connsiteX15" fmla="*/ 55609 w 351931"/>
                  <a:gd name="connsiteY15" fmla="*/ 89922 h 1326590"/>
                  <a:gd name="connsiteX16" fmla="*/ 65455 w 351931"/>
                  <a:gd name="connsiteY16" fmla="*/ 86625 h 1326590"/>
                  <a:gd name="connsiteX17" fmla="*/ 72521 w 351931"/>
                  <a:gd name="connsiteY17" fmla="*/ 73095 h 1326590"/>
                  <a:gd name="connsiteX18" fmla="*/ 103810 w 351931"/>
                  <a:gd name="connsiteY18" fmla="*/ 56365 h 1326590"/>
                  <a:gd name="connsiteX19" fmla="*/ 122404 w 351931"/>
                  <a:gd name="connsiteY19" fmla="*/ 66308 h 1326590"/>
                  <a:gd name="connsiteX20" fmla="*/ 122528 w 351931"/>
                  <a:gd name="connsiteY20" fmla="*/ 65511 h 1326590"/>
                  <a:gd name="connsiteX21" fmla="*/ 163300 w 351931"/>
                  <a:gd name="connsiteY21" fmla="*/ 30625 h 1326590"/>
                  <a:gd name="connsiteX22" fmla="*/ 190208 w 351931"/>
                  <a:gd name="connsiteY22" fmla="*/ 45012 h 1326590"/>
                  <a:gd name="connsiteX23" fmla="*/ 223429 w 351931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65455 w 357197"/>
                  <a:gd name="connsiteY16" fmla="*/ 86625 h 1326590"/>
                  <a:gd name="connsiteX17" fmla="*/ 72521 w 357197"/>
                  <a:gd name="connsiteY17" fmla="*/ 73095 h 1326590"/>
                  <a:gd name="connsiteX18" fmla="*/ 103810 w 357197"/>
                  <a:gd name="connsiteY18" fmla="*/ 56365 h 1326590"/>
                  <a:gd name="connsiteX19" fmla="*/ 122404 w 357197"/>
                  <a:gd name="connsiteY19" fmla="*/ 66308 h 1326590"/>
                  <a:gd name="connsiteX20" fmla="*/ 122528 w 357197"/>
                  <a:gd name="connsiteY20" fmla="*/ 65511 h 1326590"/>
                  <a:gd name="connsiteX21" fmla="*/ 163300 w 357197"/>
                  <a:gd name="connsiteY21" fmla="*/ 30625 h 1326590"/>
                  <a:gd name="connsiteX22" fmla="*/ 190208 w 357197"/>
                  <a:gd name="connsiteY22" fmla="*/ 45012 h 1326590"/>
                  <a:gd name="connsiteX23" fmla="*/ 223429 w 357197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2521 w 357197"/>
                  <a:gd name="connsiteY16" fmla="*/ 73095 h 1326590"/>
                  <a:gd name="connsiteX17" fmla="*/ 103810 w 357197"/>
                  <a:gd name="connsiteY17" fmla="*/ 56365 h 1326590"/>
                  <a:gd name="connsiteX18" fmla="*/ 122404 w 357197"/>
                  <a:gd name="connsiteY18" fmla="*/ 66308 h 1326590"/>
                  <a:gd name="connsiteX19" fmla="*/ 122528 w 357197"/>
                  <a:gd name="connsiteY19" fmla="*/ 65511 h 1326590"/>
                  <a:gd name="connsiteX20" fmla="*/ 163300 w 357197"/>
                  <a:gd name="connsiteY20" fmla="*/ 30625 h 1326590"/>
                  <a:gd name="connsiteX21" fmla="*/ 190208 w 357197"/>
                  <a:gd name="connsiteY21" fmla="*/ 45012 h 1326590"/>
                  <a:gd name="connsiteX22" fmla="*/ 223429 w 357197"/>
                  <a:gd name="connsiteY22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103810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63300 w 357197"/>
                  <a:gd name="connsiteY18" fmla="*/ 30625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7872 w 357197"/>
                  <a:gd name="connsiteY18" fmla="*/ 31780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66 h 1326618"/>
                  <a:gd name="connsiteX1" fmla="*/ 266098 w 357197"/>
                  <a:gd name="connsiteY1" fmla="*/ 43934 h 1326618"/>
                  <a:gd name="connsiteX2" fmla="*/ 276313 w 357197"/>
                  <a:gd name="connsiteY2" fmla="*/ 121150 h 1326618"/>
                  <a:gd name="connsiteX3" fmla="*/ 333463 w 357197"/>
                  <a:gd name="connsiteY3" fmla="*/ 220905 h 1326618"/>
                  <a:gd name="connsiteX4" fmla="*/ 278330 w 357197"/>
                  <a:gd name="connsiteY4" fmla="*/ 328602 h 1326618"/>
                  <a:gd name="connsiteX5" fmla="*/ 244900 w 357197"/>
                  <a:gd name="connsiteY5" fmla="*/ 376552 h 1326618"/>
                  <a:gd name="connsiteX6" fmla="*/ 277689 w 357197"/>
                  <a:gd name="connsiteY6" fmla="*/ 1181483 h 1326618"/>
                  <a:gd name="connsiteX7" fmla="*/ 160064 w 357197"/>
                  <a:gd name="connsiteY7" fmla="*/ 1326618 h 1326618"/>
                  <a:gd name="connsiteX8" fmla="*/ 160065 w 357197"/>
                  <a:gd name="connsiteY8" fmla="*/ 1326617 h 1326618"/>
                  <a:gd name="connsiteX9" fmla="*/ 42440 w 357197"/>
                  <a:gd name="connsiteY9" fmla="*/ 1181482 h 1326618"/>
                  <a:gd name="connsiteX10" fmla="*/ 83670 w 357197"/>
                  <a:gd name="connsiteY10" fmla="*/ 389380 h 1326618"/>
                  <a:gd name="connsiteX11" fmla="*/ 81424 w 357197"/>
                  <a:gd name="connsiteY11" fmla="*/ 389457 h 1326618"/>
                  <a:gd name="connsiteX12" fmla="*/ 53741 w 357197"/>
                  <a:gd name="connsiteY12" fmla="*/ 382200 h 1326618"/>
                  <a:gd name="connsiteX13" fmla="*/ 4164 w 357197"/>
                  <a:gd name="connsiteY13" fmla="*/ 285080 h 1326618"/>
                  <a:gd name="connsiteX14" fmla="*/ 19380 w 357197"/>
                  <a:gd name="connsiteY14" fmla="*/ 114797 h 1326618"/>
                  <a:gd name="connsiteX15" fmla="*/ 55609 w 357197"/>
                  <a:gd name="connsiteY15" fmla="*/ 89950 h 1326618"/>
                  <a:gd name="connsiteX16" fmla="*/ 82873 w 357197"/>
                  <a:gd name="connsiteY16" fmla="*/ 57547 h 1326618"/>
                  <a:gd name="connsiteX17" fmla="*/ 122404 w 357197"/>
                  <a:gd name="connsiteY17" fmla="*/ 66336 h 1326618"/>
                  <a:gd name="connsiteX18" fmla="*/ 147872 w 357197"/>
                  <a:gd name="connsiteY18" fmla="*/ 31808 h 1326618"/>
                  <a:gd name="connsiteX19" fmla="*/ 190208 w 357197"/>
                  <a:gd name="connsiteY19" fmla="*/ 45040 h 1326618"/>
                  <a:gd name="connsiteX20" fmla="*/ 223429 w 357197"/>
                  <a:gd name="connsiteY20" fmla="*/ 166 h 1326618"/>
                  <a:gd name="connsiteX0" fmla="*/ 223429 w 357197"/>
                  <a:gd name="connsiteY0" fmla="*/ 2 h 1326454"/>
                  <a:gd name="connsiteX1" fmla="*/ 259486 w 357197"/>
                  <a:gd name="connsiteY1" fmla="*/ 43770 h 1326454"/>
                  <a:gd name="connsiteX2" fmla="*/ 276313 w 357197"/>
                  <a:gd name="connsiteY2" fmla="*/ 120986 h 1326454"/>
                  <a:gd name="connsiteX3" fmla="*/ 333463 w 357197"/>
                  <a:gd name="connsiteY3" fmla="*/ 220741 h 1326454"/>
                  <a:gd name="connsiteX4" fmla="*/ 278330 w 357197"/>
                  <a:gd name="connsiteY4" fmla="*/ 328438 h 1326454"/>
                  <a:gd name="connsiteX5" fmla="*/ 244900 w 357197"/>
                  <a:gd name="connsiteY5" fmla="*/ 376388 h 1326454"/>
                  <a:gd name="connsiteX6" fmla="*/ 277689 w 357197"/>
                  <a:gd name="connsiteY6" fmla="*/ 1181319 h 1326454"/>
                  <a:gd name="connsiteX7" fmla="*/ 160064 w 357197"/>
                  <a:gd name="connsiteY7" fmla="*/ 1326454 h 1326454"/>
                  <a:gd name="connsiteX8" fmla="*/ 160065 w 357197"/>
                  <a:gd name="connsiteY8" fmla="*/ 1326453 h 1326454"/>
                  <a:gd name="connsiteX9" fmla="*/ 42440 w 357197"/>
                  <a:gd name="connsiteY9" fmla="*/ 1181318 h 1326454"/>
                  <a:gd name="connsiteX10" fmla="*/ 83670 w 357197"/>
                  <a:gd name="connsiteY10" fmla="*/ 389216 h 1326454"/>
                  <a:gd name="connsiteX11" fmla="*/ 81424 w 357197"/>
                  <a:gd name="connsiteY11" fmla="*/ 389293 h 1326454"/>
                  <a:gd name="connsiteX12" fmla="*/ 53741 w 357197"/>
                  <a:gd name="connsiteY12" fmla="*/ 382036 h 1326454"/>
                  <a:gd name="connsiteX13" fmla="*/ 4164 w 357197"/>
                  <a:gd name="connsiteY13" fmla="*/ 284916 h 1326454"/>
                  <a:gd name="connsiteX14" fmla="*/ 19380 w 357197"/>
                  <a:gd name="connsiteY14" fmla="*/ 114633 h 1326454"/>
                  <a:gd name="connsiteX15" fmla="*/ 55609 w 357197"/>
                  <a:gd name="connsiteY15" fmla="*/ 89786 h 1326454"/>
                  <a:gd name="connsiteX16" fmla="*/ 82873 w 357197"/>
                  <a:gd name="connsiteY16" fmla="*/ 57383 h 1326454"/>
                  <a:gd name="connsiteX17" fmla="*/ 122404 w 357197"/>
                  <a:gd name="connsiteY17" fmla="*/ 66172 h 1326454"/>
                  <a:gd name="connsiteX18" fmla="*/ 147872 w 357197"/>
                  <a:gd name="connsiteY18" fmla="*/ 31644 h 1326454"/>
                  <a:gd name="connsiteX19" fmla="*/ 190208 w 357197"/>
                  <a:gd name="connsiteY19" fmla="*/ 44876 h 1326454"/>
                  <a:gd name="connsiteX20" fmla="*/ 223429 w 357197"/>
                  <a:gd name="connsiteY20" fmla="*/ 2 h 1326454"/>
                  <a:gd name="connsiteX0" fmla="*/ 220123 w 357197"/>
                  <a:gd name="connsiteY0" fmla="*/ 2 h 1317221"/>
                  <a:gd name="connsiteX1" fmla="*/ 259486 w 357197"/>
                  <a:gd name="connsiteY1" fmla="*/ 34537 h 1317221"/>
                  <a:gd name="connsiteX2" fmla="*/ 276313 w 357197"/>
                  <a:gd name="connsiteY2" fmla="*/ 111753 h 1317221"/>
                  <a:gd name="connsiteX3" fmla="*/ 333463 w 357197"/>
                  <a:gd name="connsiteY3" fmla="*/ 211508 h 1317221"/>
                  <a:gd name="connsiteX4" fmla="*/ 278330 w 357197"/>
                  <a:gd name="connsiteY4" fmla="*/ 319205 h 1317221"/>
                  <a:gd name="connsiteX5" fmla="*/ 244900 w 357197"/>
                  <a:gd name="connsiteY5" fmla="*/ 367155 h 1317221"/>
                  <a:gd name="connsiteX6" fmla="*/ 277689 w 357197"/>
                  <a:gd name="connsiteY6" fmla="*/ 1172086 h 1317221"/>
                  <a:gd name="connsiteX7" fmla="*/ 160064 w 357197"/>
                  <a:gd name="connsiteY7" fmla="*/ 1317221 h 1317221"/>
                  <a:gd name="connsiteX8" fmla="*/ 160065 w 357197"/>
                  <a:gd name="connsiteY8" fmla="*/ 1317220 h 1317221"/>
                  <a:gd name="connsiteX9" fmla="*/ 42440 w 357197"/>
                  <a:gd name="connsiteY9" fmla="*/ 1172085 h 1317221"/>
                  <a:gd name="connsiteX10" fmla="*/ 83670 w 357197"/>
                  <a:gd name="connsiteY10" fmla="*/ 379983 h 1317221"/>
                  <a:gd name="connsiteX11" fmla="*/ 81424 w 357197"/>
                  <a:gd name="connsiteY11" fmla="*/ 380060 h 1317221"/>
                  <a:gd name="connsiteX12" fmla="*/ 53741 w 357197"/>
                  <a:gd name="connsiteY12" fmla="*/ 372803 h 1317221"/>
                  <a:gd name="connsiteX13" fmla="*/ 4164 w 357197"/>
                  <a:gd name="connsiteY13" fmla="*/ 275683 h 1317221"/>
                  <a:gd name="connsiteX14" fmla="*/ 19380 w 357197"/>
                  <a:gd name="connsiteY14" fmla="*/ 105400 h 1317221"/>
                  <a:gd name="connsiteX15" fmla="*/ 55609 w 357197"/>
                  <a:gd name="connsiteY15" fmla="*/ 80553 h 1317221"/>
                  <a:gd name="connsiteX16" fmla="*/ 82873 w 357197"/>
                  <a:gd name="connsiteY16" fmla="*/ 48150 h 1317221"/>
                  <a:gd name="connsiteX17" fmla="*/ 122404 w 357197"/>
                  <a:gd name="connsiteY17" fmla="*/ 56939 h 1317221"/>
                  <a:gd name="connsiteX18" fmla="*/ 147872 w 357197"/>
                  <a:gd name="connsiteY18" fmla="*/ 22411 h 1317221"/>
                  <a:gd name="connsiteX19" fmla="*/ 190208 w 357197"/>
                  <a:gd name="connsiteY19" fmla="*/ 35643 h 1317221"/>
                  <a:gd name="connsiteX20" fmla="*/ 220123 w 357197"/>
                  <a:gd name="connsiteY20" fmla="*/ 2 h 131722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41481"/>
                  <a:gd name="connsiteY0" fmla="*/ 442 h 1317661"/>
                  <a:gd name="connsiteX1" fmla="*/ 259486 w 341481"/>
                  <a:gd name="connsiteY1" fmla="*/ 34977 h 1317661"/>
                  <a:gd name="connsiteX2" fmla="*/ 276313 w 341481"/>
                  <a:gd name="connsiteY2" fmla="*/ 112193 h 1317661"/>
                  <a:gd name="connsiteX3" fmla="*/ 333463 w 341481"/>
                  <a:gd name="connsiteY3" fmla="*/ 211948 h 1317661"/>
                  <a:gd name="connsiteX4" fmla="*/ 278330 w 341481"/>
                  <a:gd name="connsiteY4" fmla="*/ 319645 h 1317661"/>
                  <a:gd name="connsiteX5" fmla="*/ 244900 w 341481"/>
                  <a:gd name="connsiteY5" fmla="*/ 367595 h 1317661"/>
                  <a:gd name="connsiteX6" fmla="*/ 277689 w 341481"/>
                  <a:gd name="connsiteY6" fmla="*/ 1172526 h 1317661"/>
                  <a:gd name="connsiteX7" fmla="*/ 160064 w 341481"/>
                  <a:gd name="connsiteY7" fmla="*/ 1317661 h 1317661"/>
                  <a:gd name="connsiteX8" fmla="*/ 160065 w 341481"/>
                  <a:gd name="connsiteY8" fmla="*/ 1317660 h 1317661"/>
                  <a:gd name="connsiteX9" fmla="*/ 42440 w 341481"/>
                  <a:gd name="connsiteY9" fmla="*/ 1172525 h 1317661"/>
                  <a:gd name="connsiteX10" fmla="*/ 83670 w 341481"/>
                  <a:gd name="connsiteY10" fmla="*/ 380423 h 1317661"/>
                  <a:gd name="connsiteX11" fmla="*/ 81424 w 341481"/>
                  <a:gd name="connsiteY11" fmla="*/ 380500 h 1317661"/>
                  <a:gd name="connsiteX12" fmla="*/ 53741 w 341481"/>
                  <a:gd name="connsiteY12" fmla="*/ 373243 h 1317661"/>
                  <a:gd name="connsiteX13" fmla="*/ 4164 w 341481"/>
                  <a:gd name="connsiteY13" fmla="*/ 276123 h 1317661"/>
                  <a:gd name="connsiteX14" fmla="*/ 19380 w 341481"/>
                  <a:gd name="connsiteY14" fmla="*/ 105840 h 1317661"/>
                  <a:gd name="connsiteX15" fmla="*/ 55609 w 341481"/>
                  <a:gd name="connsiteY15" fmla="*/ 80993 h 1317661"/>
                  <a:gd name="connsiteX16" fmla="*/ 82873 w 341481"/>
                  <a:gd name="connsiteY16" fmla="*/ 48590 h 1317661"/>
                  <a:gd name="connsiteX17" fmla="*/ 122404 w 341481"/>
                  <a:gd name="connsiteY17" fmla="*/ 57379 h 1317661"/>
                  <a:gd name="connsiteX18" fmla="*/ 147872 w 341481"/>
                  <a:gd name="connsiteY18" fmla="*/ 22851 h 1317661"/>
                  <a:gd name="connsiteX19" fmla="*/ 190208 w 341481"/>
                  <a:gd name="connsiteY19" fmla="*/ 36083 h 1317661"/>
                  <a:gd name="connsiteX20" fmla="*/ 220123 w 341481"/>
                  <a:gd name="connsiteY20" fmla="*/ 442 h 1317661"/>
                  <a:gd name="connsiteX0" fmla="*/ 220123 w 339522"/>
                  <a:gd name="connsiteY0" fmla="*/ 442 h 1317661"/>
                  <a:gd name="connsiteX1" fmla="*/ 259486 w 339522"/>
                  <a:gd name="connsiteY1" fmla="*/ 34977 h 1317661"/>
                  <a:gd name="connsiteX2" fmla="*/ 276313 w 339522"/>
                  <a:gd name="connsiteY2" fmla="*/ 112193 h 1317661"/>
                  <a:gd name="connsiteX3" fmla="*/ 331682 w 339522"/>
                  <a:gd name="connsiteY3" fmla="*/ 92803 h 1317661"/>
                  <a:gd name="connsiteX4" fmla="*/ 333463 w 339522"/>
                  <a:gd name="connsiteY4" fmla="*/ 211948 h 1317661"/>
                  <a:gd name="connsiteX5" fmla="*/ 278330 w 339522"/>
                  <a:gd name="connsiteY5" fmla="*/ 319645 h 1317661"/>
                  <a:gd name="connsiteX6" fmla="*/ 244900 w 339522"/>
                  <a:gd name="connsiteY6" fmla="*/ 367595 h 1317661"/>
                  <a:gd name="connsiteX7" fmla="*/ 277689 w 339522"/>
                  <a:gd name="connsiteY7" fmla="*/ 1172526 h 1317661"/>
                  <a:gd name="connsiteX8" fmla="*/ 160064 w 339522"/>
                  <a:gd name="connsiteY8" fmla="*/ 1317661 h 1317661"/>
                  <a:gd name="connsiteX9" fmla="*/ 160065 w 339522"/>
                  <a:gd name="connsiteY9" fmla="*/ 1317660 h 1317661"/>
                  <a:gd name="connsiteX10" fmla="*/ 42440 w 339522"/>
                  <a:gd name="connsiteY10" fmla="*/ 1172525 h 1317661"/>
                  <a:gd name="connsiteX11" fmla="*/ 83670 w 339522"/>
                  <a:gd name="connsiteY11" fmla="*/ 380423 h 1317661"/>
                  <a:gd name="connsiteX12" fmla="*/ 81424 w 339522"/>
                  <a:gd name="connsiteY12" fmla="*/ 380500 h 1317661"/>
                  <a:gd name="connsiteX13" fmla="*/ 53741 w 339522"/>
                  <a:gd name="connsiteY13" fmla="*/ 373243 h 1317661"/>
                  <a:gd name="connsiteX14" fmla="*/ 4164 w 339522"/>
                  <a:gd name="connsiteY14" fmla="*/ 276123 h 1317661"/>
                  <a:gd name="connsiteX15" fmla="*/ 19380 w 339522"/>
                  <a:gd name="connsiteY15" fmla="*/ 105840 h 1317661"/>
                  <a:gd name="connsiteX16" fmla="*/ 55609 w 339522"/>
                  <a:gd name="connsiteY16" fmla="*/ 80993 h 1317661"/>
                  <a:gd name="connsiteX17" fmla="*/ 82873 w 339522"/>
                  <a:gd name="connsiteY17" fmla="*/ 48590 h 1317661"/>
                  <a:gd name="connsiteX18" fmla="*/ 122404 w 339522"/>
                  <a:gd name="connsiteY18" fmla="*/ 57379 h 1317661"/>
                  <a:gd name="connsiteX19" fmla="*/ 147872 w 339522"/>
                  <a:gd name="connsiteY19" fmla="*/ 22851 h 1317661"/>
                  <a:gd name="connsiteX20" fmla="*/ 190208 w 339522"/>
                  <a:gd name="connsiteY20" fmla="*/ 36083 h 1317661"/>
                  <a:gd name="connsiteX21" fmla="*/ 220123 w 339522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52133"/>
                  <a:gd name="connsiteY0" fmla="*/ 442 h 1317661"/>
                  <a:gd name="connsiteX1" fmla="*/ 259486 w 352133"/>
                  <a:gd name="connsiteY1" fmla="*/ 34977 h 1317661"/>
                  <a:gd name="connsiteX2" fmla="*/ 276313 w 352133"/>
                  <a:gd name="connsiteY2" fmla="*/ 112193 h 1317661"/>
                  <a:gd name="connsiteX3" fmla="*/ 344905 w 352133"/>
                  <a:gd name="connsiteY3" fmla="*/ 77800 h 1317661"/>
                  <a:gd name="connsiteX4" fmla="*/ 333463 w 352133"/>
                  <a:gd name="connsiteY4" fmla="*/ 211948 h 1317661"/>
                  <a:gd name="connsiteX5" fmla="*/ 278330 w 352133"/>
                  <a:gd name="connsiteY5" fmla="*/ 319645 h 1317661"/>
                  <a:gd name="connsiteX6" fmla="*/ 244900 w 352133"/>
                  <a:gd name="connsiteY6" fmla="*/ 367595 h 1317661"/>
                  <a:gd name="connsiteX7" fmla="*/ 277689 w 352133"/>
                  <a:gd name="connsiteY7" fmla="*/ 1172526 h 1317661"/>
                  <a:gd name="connsiteX8" fmla="*/ 160064 w 352133"/>
                  <a:gd name="connsiteY8" fmla="*/ 1317661 h 1317661"/>
                  <a:gd name="connsiteX9" fmla="*/ 160065 w 352133"/>
                  <a:gd name="connsiteY9" fmla="*/ 1317660 h 1317661"/>
                  <a:gd name="connsiteX10" fmla="*/ 42440 w 352133"/>
                  <a:gd name="connsiteY10" fmla="*/ 1172525 h 1317661"/>
                  <a:gd name="connsiteX11" fmla="*/ 83670 w 352133"/>
                  <a:gd name="connsiteY11" fmla="*/ 380423 h 1317661"/>
                  <a:gd name="connsiteX12" fmla="*/ 81424 w 352133"/>
                  <a:gd name="connsiteY12" fmla="*/ 380500 h 1317661"/>
                  <a:gd name="connsiteX13" fmla="*/ 53741 w 352133"/>
                  <a:gd name="connsiteY13" fmla="*/ 373243 h 1317661"/>
                  <a:gd name="connsiteX14" fmla="*/ 4164 w 352133"/>
                  <a:gd name="connsiteY14" fmla="*/ 276123 h 1317661"/>
                  <a:gd name="connsiteX15" fmla="*/ 19380 w 352133"/>
                  <a:gd name="connsiteY15" fmla="*/ 105840 h 1317661"/>
                  <a:gd name="connsiteX16" fmla="*/ 55609 w 352133"/>
                  <a:gd name="connsiteY16" fmla="*/ 80993 h 1317661"/>
                  <a:gd name="connsiteX17" fmla="*/ 82873 w 352133"/>
                  <a:gd name="connsiteY17" fmla="*/ 48590 h 1317661"/>
                  <a:gd name="connsiteX18" fmla="*/ 122404 w 352133"/>
                  <a:gd name="connsiteY18" fmla="*/ 57379 h 1317661"/>
                  <a:gd name="connsiteX19" fmla="*/ 147872 w 352133"/>
                  <a:gd name="connsiteY19" fmla="*/ 22851 h 1317661"/>
                  <a:gd name="connsiteX20" fmla="*/ 190208 w 352133"/>
                  <a:gd name="connsiteY20" fmla="*/ 36083 h 1317661"/>
                  <a:gd name="connsiteX21" fmla="*/ 220123 w 352133"/>
                  <a:gd name="connsiteY21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18900 w 352089"/>
                  <a:gd name="connsiteY0" fmla="*/ 442 h 1317661"/>
                  <a:gd name="connsiteX1" fmla="*/ 258263 w 352089"/>
                  <a:gd name="connsiteY1" fmla="*/ 34977 h 1317661"/>
                  <a:gd name="connsiteX2" fmla="*/ 275090 w 352089"/>
                  <a:gd name="connsiteY2" fmla="*/ 112193 h 1317661"/>
                  <a:gd name="connsiteX3" fmla="*/ 343682 w 352089"/>
                  <a:gd name="connsiteY3" fmla="*/ 77800 h 1317661"/>
                  <a:gd name="connsiteX4" fmla="*/ 332240 w 352089"/>
                  <a:gd name="connsiteY4" fmla="*/ 211948 h 1317661"/>
                  <a:gd name="connsiteX5" fmla="*/ 243677 w 352089"/>
                  <a:gd name="connsiteY5" fmla="*/ 367595 h 1317661"/>
                  <a:gd name="connsiteX6" fmla="*/ 276466 w 352089"/>
                  <a:gd name="connsiteY6" fmla="*/ 1172526 h 1317661"/>
                  <a:gd name="connsiteX7" fmla="*/ 158841 w 352089"/>
                  <a:gd name="connsiteY7" fmla="*/ 1317661 h 1317661"/>
                  <a:gd name="connsiteX8" fmla="*/ 158842 w 352089"/>
                  <a:gd name="connsiteY8" fmla="*/ 1317660 h 1317661"/>
                  <a:gd name="connsiteX9" fmla="*/ 41217 w 352089"/>
                  <a:gd name="connsiteY9" fmla="*/ 1172525 h 1317661"/>
                  <a:gd name="connsiteX10" fmla="*/ 80201 w 352089"/>
                  <a:gd name="connsiteY10" fmla="*/ 380500 h 1317661"/>
                  <a:gd name="connsiteX11" fmla="*/ 41498 w 352089"/>
                  <a:gd name="connsiteY11" fmla="*/ 353624 h 1317661"/>
                  <a:gd name="connsiteX12" fmla="*/ 737 w 352089"/>
                  <a:gd name="connsiteY12" fmla="*/ 236884 h 1317661"/>
                  <a:gd name="connsiteX13" fmla="*/ 18157 w 352089"/>
                  <a:gd name="connsiteY13" fmla="*/ 105840 h 1317661"/>
                  <a:gd name="connsiteX14" fmla="*/ 54386 w 352089"/>
                  <a:gd name="connsiteY14" fmla="*/ 80993 h 1317661"/>
                  <a:gd name="connsiteX15" fmla="*/ 81650 w 352089"/>
                  <a:gd name="connsiteY15" fmla="*/ 48590 h 1317661"/>
                  <a:gd name="connsiteX16" fmla="*/ 121181 w 352089"/>
                  <a:gd name="connsiteY16" fmla="*/ 57379 h 1317661"/>
                  <a:gd name="connsiteX17" fmla="*/ 146649 w 352089"/>
                  <a:gd name="connsiteY17" fmla="*/ 22851 h 1317661"/>
                  <a:gd name="connsiteX18" fmla="*/ 188985 w 352089"/>
                  <a:gd name="connsiteY18" fmla="*/ 36083 h 1317661"/>
                  <a:gd name="connsiteX19" fmla="*/ 218900 w 352089"/>
                  <a:gd name="connsiteY19" fmla="*/ 442 h 1317661"/>
                  <a:gd name="connsiteX0" fmla="*/ 220365 w 353554"/>
                  <a:gd name="connsiteY0" fmla="*/ 442 h 1317661"/>
                  <a:gd name="connsiteX1" fmla="*/ 259728 w 353554"/>
                  <a:gd name="connsiteY1" fmla="*/ 34977 h 1317661"/>
                  <a:gd name="connsiteX2" fmla="*/ 276555 w 353554"/>
                  <a:gd name="connsiteY2" fmla="*/ 112193 h 1317661"/>
                  <a:gd name="connsiteX3" fmla="*/ 345147 w 353554"/>
                  <a:gd name="connsiteY3" fmla="*/ 77800 h 1317661"/>
                  <a:gd name="connsiteX4" fmla="*/ 333705 w 353554"/>
                  <a:gd name="connsiteY4" fmla="*/ 211948 h 1317661"/>
                  <a:gd name="connsiteX5" fmla="*/ 245142 w 353554"/>
                  <a:gd name="connsiteY5" fmla="*/ 367595 h 1317661"/>
                  <a:gd name="connsiteX6" fmla="*/ 277931 w 353554"/>
                  <a:gd name="connsiteY6" fmla="*/ 1172526 h 1317661"/>
                  <a:gd name="connsiteX7" fmla="*/ 160306 w 353554"/>
                  <a:gd name="connsiteY7" fmla="*/ 1317661 h 1317661"/>
                  <a:gd name="connsiteX8" fmla="*/ 160307 w 353554"/>
                  <a:gd name="connsiteY8" fmla="*/ 1317660 h 1317661"/>
                  <a:gd name="connsiteX9" fmla="*/ 42682 w 353554"/>
                  <a:gd name="connsiteY9" fmla="*/ 1172525 h 1317661"/>
                  <a:gd name="connsiteX10" fmla="*/ 81666 w 353554"/>
                  <a:gd name="connsiteY10" fmla="*/ 380500 h 1317661"/>
                  <a:gd name="connsiteX11" fmla="*/ 42963 w 353554"/>
                  <a:gd name="connsiteY11" fmla="*/ 353624 h 1317661"/>
                  <a:gd name="connsiteX12" fmla="*/ 2202 w 353554"/>
                  <a:gd name="connsiteY12" fmla="*/ 236884 h 1317661"/>
                  <a:gd name="connsiteX13" fmla="*/ 10806 w 353554"/>
                  <a:gd name="connsiteY13" fmla="*/ 101224 h 1317661"/>
                  <a:gd name="connsiteX14" fmla="*/ 55851 w 353554"/>
                  <a:gd name="connsiteY14" fmla="*/ 80993 h 1317661"/>
                  <a:gd name="connsiteX15" fmla="*/ 83115 w 353554"/>
                  <a:gd name="connsiteY15" fmla="*/ 48590 h 1317661"/>
                  <a:gd name="connsiteX16" fmla="*/ 122646 w 353554"/>
                  <a:gd name="connsiteY16" fmla="*/ 57379 h 1317661"/>
                  <a:gd name="connsiteX17" fmla="*/ 148114 w 353554"/>
                  <a:gd name="connsiteY17" fmla="*/ 22851 h 1317661"/>
                  <a:gd name="connsiteX18" fmla="*/ 190450 w 353554"/>
                  <a:gd name="connsiteY18" fmla="*/ 36083 h 1317661"/>
                  <a:gd name="connsiteX19" fmla="*/ 220365 w 353554"/>
                  <a:gd name="connsiteY19" fmla="*/ 442 h 1317661"/>
                  <a:gd name="connsiteX0" fmla="*/ 222626 w 355815"/>
                  <a:gd name="connsiteY0" fmla="*/ 442 h 1317661"/>
                  <a:gd name="connsiteX1" fmla="*/ 261989 w 355815"/>
                  <a:gd name="connsiteY1" fmla="*/ 34977 h 1317661"/>
                  <a:gd name="connsiteX2" fmla="*/ 278816 w 355815"/>
                  <a:gd name="connsiteY2" fmla="*/ 112193 h 1317661"/>
                  <a:gd name="connsiteX3" fmla="*/ 347408 w 355815"/>
                  <a:gd name="connsiteY3" fmla="*/ 77800 h 1317661"/>
                  <a:gd name="connsiteX4" fmla="*/ 335966 w 355815"/>
                  <a:gd name="connsiteY4" fmla="*/ 211948 h 1317661"/>
                  <a:gd name="connsiteX5" fmla="*/ 247403 w 355815"/>
                  <a:gd name="connsiteY5" fmla="*/ 367595 h 1317661"/>
                  <a:gd name="connsiteX6" fmla="*/ 280192 w 355815"/>
                  <a:gd name="connsiteY6" fmla="*/ 1172526 h 1317661"/>
                  <a:gd name="connsiteX7" fmla="*/ 162567 w 355815"/>
                  <a:gd name="connsiteY7" fmla="*/ 1317661 h 1317661"/>
                  <a:gd name="connsiteX8" fmla="*/ 162568 w 355815"/>
                  <a:gd name="connsiteY8" fmla="*/ 1317660 h 1317661"/>
                  <a:gd name="connsiteX9" fmla="*/ 44943 w 355815"/>
                  <a:gd name="connsiteY9" fmla="*/ 1172525 h 1317661"/>
                  <a:gd name="connsiteX10" fmla="*/ 83927 w 355815"/>
                  <a:gd name="connsiteY10" fmla="*/ 380500 h 1317661"/>
                  <a:gd name="connsiteX11" fmla="*/ 45224 w 355815"/>
                  <a:gd name="connsiteY11" fmla="*/ 353624 h 1317661"/>
                  <a:gd name="connsiteX12" fmla="*/ 4463 w 355815"/>
                  <a:gd name="connsiteY12" fmla="*/ 236884 h 1317661"/>
                  <a:gd name="connsiteX13" fmla="*/ 13067 w 355815"/>
                  <a:gd name="connsiteY13" fmla="*/ 101224 h 1317661"/>
                  <a:gd name="connsiteX14" fmla="*/ 58112 w 355815"/>
                  <a:gd name="connsiteY14" fmla="*/ 80993 h 1317661"/>
                  <a:gd name="connsiteX15" fmla="*/ 85376 w 355815"/>
                  <a:gd name="connsiteY15" fmla="*/ 48590 h 1317661"/>
                  <a:gd name="connsiteX16" fmla="*/ 124907 w 355815"/>
                  <a:gd name="connsiteY16" fmla="*/ 57379 h 1317661"/>
                  <a:gd name="connsiteX17" fmla="*/ 150375 w 355815"/>
                  <a:gd name="connsiteY17" fmla="*/ 22851 h 1317661"/>
                  <a:gd name="connsiteX18" fmla="*/ 192711 w 355815"/>
                  <a:gd name="connsiteY18" fmla="*/ 36083 h 1317661"/>
                  <a:gd name="connsiteX19" fmla="*/ 222626 w 355815"/>
                  <a:gd name="connsiteY19" fmla="*/ 442 h 1317661"/>
                  <a:gd name="connsiteX0" fmla="*/ 220434 w 353623"/>
                  <a:gd name="connsiteY0" fmla="*/ 442 h 1317661"/>
                  <a:gd name="connsiteX1" fmla="*/ 259797 w 353623"/>
                  <a:gd name="connsiteY1" fmla="*/ 34977 h 1317661"/>
                  <a:gd name="connsiteX2" fmla="*/ 276624 w 353623"/>
                  <a:gd name="connsiteY2" fmla="*/ 112193 h 1317661"/>
                  <a:gd name="connsiteX3" fmla="*/ 345216 w 353623"/>
                  <a:gd name="connsiteY3" fmla="*/ 77800 h 1317661"/>
                  <a:gd name="connsiteX4" fmla="*/ 333774 w 353623"/>
                  <a:gd name="connsiteY4" fmla="*/ 211948 h 1317661"/>
                  <a:gd name="connsiteX5" fmla="*/ 245211 w 353623"/>
                  <a:gd name="connsiteY5" fmla="*/ 367595 h 1317661"/>
                  <a:gd name="connsiteX6" fmla="*/ 278000 w 353623"/>
                  <a:gd name="connsiteY6" fmla="*/ 1172526 h 1317661"/>
                  <a:gd name="connsiteX7" fmla="*/ 160375 w 353623"/>
                  <a:gd name="connsiteY7" fmla="*/ 1317661 h 1317661"/>
                  <a:gd name="connsiteX8" fmla="*/ 160376 w 353623"/>
                  <a:gd name="connsiteY8" fmla="*/ 1317660 h 1317661"/>
                  <a:gd name="connsiteX9" fmla="*/ 42751 w 353623"/>
                  <a:gd name="connsiteY9" fmla="*/ 1172525 h 1317661"/>
                  <a:gd name="connsiteX10" fmla="*/ 81735 w 353623"/>
                  <a:gd name="connsiteY10" fmla="*/ 380500 h 1317661"/>
                  <a:gd name="connsiteX11" fmla="*/ 43032 w 353623"/>
                  <a:gd name="connsiteY11" fmla="*/ 353624 h 1317661"/>
                  <a:gd name="connsiteX12" fmla="*/ 2271 w 353623"/>
                  <a:gd name="connsiteY12" fmla="*/ 236884 h 1317661"/>
                  <a:gd name="connsiteX13" fmla="*/ 16385 w 353623"/>
                  <a:gd name="connsiteY13" fmla="*/ 89683 h 1317661"/>
                  <a:gd name="connsiteX14" fmla="*/ 55920 w 353623"/>
                  <a:gd name="connsiteY14" fmla="*/ 80993 h 1317661"/>
                  <a:gd name="connsiteX15" fmla="*/ 83184 w 353623"/>
                  <a:gd name="connsiteY15" fmla="*/ 48590 h 1317661"/>
                  <a:gd name="connsiteX16" fmla="*/ 122715 w 353623"/>
                  <a:gd name="connsiteY16" fmla="*/ 57379 h 1317661"/>
                  <a:gd name="connsiteX17" fmla="*/ 148183 w 353623"/>
                  <a:gd name="connsiteY17" fmla="*/ 22851 h 1317661"/>
                  <a:gd name="connsiteX18" fmla="*/ 190519 w 353623"/>
                  <a:gd name="connsiteY18" fmla="*/ 36083 h 1317661"/>
                  <a:gd name="connsiteX19" fmla="*/ 220434 w 353623"/>
                  <a:gd name="connsiteY19" fmla="*/ 442 h 1317661"/>
                  <a:gd name="connsiteX0" fmla="*/ 219340 w 352529"/>
                  <a:gd name="connsiteY0" fmla="*/ 442 h 1317661"/>
                  <a:gd name="connsiteX1" fmla="*/ 258703 w 352529"/>
                  <a:gd name="connsiteY1" fmla="*/ 34977 h 1317661"/>
                  <a:gd name="connsiteX2" fmla="*/ 275530 w 352529"/>
                  <a:gd name="connsiteY2" fmla="*/ 112193 h 1317661"/>
                  <a:gd name="connsiteX3" fmla="*/ 344122 w 352529"/>
                  <a:gd name="connsiteY3" fmla="*/ 77800 h 1317661"/>
                  <a:gd name="connsiteX4" fmla="*/ 332680 w 352529"/>
                  <a:gd name="connsiteY4" fmla="*/ 211948 h 1317661"/>
                  <a:gd name="connsiteX5" fmla="*/ 244117 w 352529"/>
                  <a:gd name="connsiteY5" fmla="*/ 367595 h 1317661"/>
                  <a:gd name="connsiteX6" fmla="*/ 276906 w 352529"/>
                  <a:gd name="connsiteY6" fmla="*/ 1172526 h 1317661"/>
                  <a:gd name="connsiteX7" fmla="*/ 159281 w 352529"/>
                  <a:gd name="connsiteY7" fmla="*/ 1317661 h 1317661"/>
                  <a:gd name="connsiteX8" fmla="*/ 159282 w 352529"/>
                  <a:gd name="connsiteY8" fmla="*/ 1317660 h 1317661"/>
                  <a:gd name="connsiteX9" fmla="*/ 41657 w 352529"/>
                  <a:gd name="connsiteY9" fmla="*/ 1172525 h 1317661"/>
                  <a:gd name="connsiteX10" fmla="*/ 80641 w 352529"/>
                  <a:gd name="connsiteY10" fmla="*/ 380500 h 1317661"/>
                  <a:gd name="connsiteX11" fmla="*/ 41938 w 352529"/>
                  <a:gd name="connsiteY11" fmla="*/ 353624 h 1317661"/>
                  <a:gd name="connsiteX12" fmla="*/ 1177 w 352529"/>
                  <a:gd name="connsiteY12" fmla="*/ 236884 h 1317661"/>
                  <a:gd name="connsiteX13" fmla="*/ 15291 w 352529"/>
                  <a:gd name="connsiteY13" fmla="*/ 89683 h 1317661"/>
                  <a:gd name="connsiteX14" fmla="*/ 59234 w 352529"/>
                  <a:gd name="connsiteY14" fmla="*/ 79838 h 1317661"/>
                  <a:gd name="connsiteX15" fmla="*/ 82090 w 352529"/>
                  <a:gd name="connsiteY15" fmla="*/ 48590 h 1317661"/>
                  <a:gd name="connsiteX16" fmla="*/ 121621 w 352529"/>
                  <a:gd name="connsiteY16" fmla="*/ 57379 h 1317661"/>
                  <a:gd name="connsiteX17" fmla="*/ 147089 w 352529"/>
                  <a:gd name="connsiteY17" fmla="*/ 22851 h 1317661"/>
                  <a:gd name="connsiteX18" fmla="*/ 189425 w 352529"/>
                  <a:gd name="connsiteY18" fmla="*/ 36083 h 1317661"/>
                  <a:gd name="connsiteX19" fmla="*/ 219340 w 352529"/>
                  <a:gd name="connsiteY19" fmla="*/ 442 h 1317661"/>
                  <a:gd name="connsiteX0" fmla="*/ 221398 w 354587"/>
                  <a:gd name="connsiteY0" fmla="*/ 442 h 1317661"/>
                  <a:gd name="connsiteX1" fmla="*/ 260761 w 354587"/>
                  <a:gd name="connsiteY1" fmla="*/ 34977 h 1317661"/>
                  <a:gd name="connsiteX2" fmla="*/ 277588 w 354587"/>
                  <a:gd name="connsiteY2" fmla="*/ 112193 h 1317661"/>
                  <a:gd name="connsiteX3" fmla="*/ 346180 w 354587"/>
                  <a:gd name="connsiteY3" fmla="*/ 77800 h 1317661"/>
                  <a:gd name="connsiteX4" fmla="*/ 334738 w 354587"/>
                  <a:gd name="connsiteY4" fmla="*/ 211948 h 1317661"/>
                  <a:gd name="connsiteX5" fmla="*/ 246175 w 354587"/>
                  <a:gd name="connsiteY5" fmla="*/ 367595 h 1317661"/>
                  <a:gd name="connsiteX6" fmla="*/ 278964 w 354587"/>
                  <a:gd name="connsiteY6" fmla="*/ 1172526 h 1317661"/>
                  <a:gd name="connsiteX7" fmla="*/ 161339 w 354587"/>
                  <a:gd name="connsiteY7" fmla="*/ 1317661 h 1317661"/>
                  <a:gd name="connsiteX8" fmla="*/ 161340 w 354587"/>
                  <a:gd name="connsiteY8" fmla="*/ 1317660 h 1317661"/>
                  <a:gd name="connsiteX9" fmla="*/ 43715 w 354587"/>
                  <a:gd name="connsiteY9" fmla="*/ 1172525 h 1317661"/>
                  <a:gd name="connsiteX10" fmla="*/ 82699 w 354587"/>
                  <a:gd name="connsiteY10" fmla="*/ 380500 h 1317661"/>
                  <a:gd name="connsiteX11" fmla="*/ 43996 w 354587"/>
                  <a:gd name="connsiteY11" fmla="*/ 353624 h 1317661"/>
                  <a:gd name="connsiteX12" fmla="*/ 3235 w 354587"/>
                  <a:gd name="connsiteY12" fmla="*/ 236884 h 1317661"/>
                  <a:gd name="connsiteX13" fmla="*/ 17349 w 354587"/>
                  <a:gd name="connsiteY13" fmla="*/ 89683 h 1317661"/>
                  <a:gd name="connsiteX14" fmla="*/ 61292 w 354587"/>
                  <a:gd name="connsiteY14" fmla="*/ 79838 h 1317661"/>
                  <a:gd name="connsiteX15" fmla="*/ 84148 w 354587"/>
                  <a:gd name="connsiteY15" fmla="*/ 48590 h 1317661"/>
                  <a:gd name="connsiteX16" fmla="*/ 123679 w 354587"/>
                  <a:gd name="connsiteY16" fmla="*/ 57379 h 1317661"/>
                  <a:gd name="connsiteX17" fmla="*/ 149147 w 354587"/>
                  <a:gd name="connsiteY17" fmla="*/ 22851 h 1317661"/>
                  <a:gd name="connsiteX18" fmla="*/ 191483 w 354587"/>
                  <a:gd name="connsiteY18" fmla="*/ 36083 h 1317661"/>
                  <a:gd name="connsiteX19" fmla="*/ 221398 w 354587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54428" h="1317661">
                    <a:moveTo>
                      <a:pt x="221239" y="442"/>
                    </a:moveTo>
                    <a:cubicBezTo>
                      <a:pt x="240499" y="-3204"/>
                      <a:pt x="251237" y="16352"/>
                      <a:pt x="260602" y="34977"/>
                    </a:cubicBezTo>
                    <a:cubicBezTo>
                      <a:pt x="269967" y="53602"/>
                      <a:pt x="265396" y="102555"/>
                      <a:pt x="277429" y="112193"/>
                    </a:cubicBezTo>
                    <a:cubicBezTo>
                      <a:pt x="300481" y="95288"/>
                      <a:pt x="307845" y="58865"/>
                      <a:pt x="346021" y="77800"/>
                    </a:cubicBezTo>
                    <a:cubicBezTo>
                      <a:pt x="363260" y="99042"/>
                      <a:pt x="351246" y="163649"/>
                      <a:pt x="334579" y="211948"/>
                    </a:cubicBezTo>
                    <a:cubicBezTo>
                      <a:pt x="317912" y="260247"/>
                      <a:pt x="298289" y="313674"/>
                      <a:pt x="246016" y="367595"/>
                    </a:cubicBezTo>
                    <a:lnTo>
                      <a:pt x="278805" y="1172526"/>
                    </a:lnTo>
                    <a:cubicBezTo>
                      <a:pt x="278805" y="1252683"/>
                      <a:pt x="226143" y="1317661"/>
                      <a:pt x="161180" y="1317661"/>
                    </a:cubicBezTo>
                    <a:lnTo>
                      <a:pt x="161181" y="1317660"/>
                    </a:lnTo>
                    <a:cubicBezTo>
                      <a:pt x="96218" y="1317660"/>
                      <a:pt x="43556" y="1252682"/>
                      <a:pt x="43556" y="1172525"/>
                    </a:cubicBezTo>
                    <a:lnTo>
                      <a:pt x="82540" y="380500"/>
                    </a:lnTo>
                    <a:cubicBezTo>
                      <a:pt x="64496" y="371156"/>
                      <a:pt x="57081" y="361402"/>
                      <a:pt x="41633" y="342083"/>
                    </a:cubicBezTo>
                    <a:cubicBezTo>
                      <a:pt x="26185" y="322764"/>
                      <a:pt x="7150" y="278951"/>
                      <a:pt x="3076" y="236884"/>
                    </a:cubicBezTo>
                    <a:cubicBezTo>
                      <a:pt x="-998" y="194817"/>
                      <a:pt x="-4607" y="114703"/>
                      <a:pt x="17190" y="89683"/>
                    </a:cubicBezTo>
                    <a:cubicBezTo>
                      <a:pt x="38987" y="64663"/>
                      <a:pt x="45688" y="86595"/>
                      <a:pt x="61133" y="79838"/>
                    </a:cubicBezTo>
                    <a:cubicBezTo>
                      <a:pt x="69119" y="68652"/>
                      <a:pt x="73591" y="52333"/>
                      <a:pt x="83989" y="48590"/>
                    </a:cubicBezTo>
                    <a:cubicBezTo>
                      <a:pt x="94387" y="44847"/>
                      <a:pt x="109241" y="54065"/>
                      <a:pt x="123520" y="57379"/>
                    </a:cubicBezTo>
                    <a:cubicBezTo>
                      <a:pt x="136925" y="52897"/>
                      <a:pt x="125565" y="32170"/>
                      <a:pt x="148988" y="22851"/>
                    </a:cubicBezTo>
                    <a:cubicBezTo>
                      <a:pt x="172411" y="13532"/>
                      <a:pt x="176845" y="33211"/>
                      <a:pt x="191324" y="36083"/>
                    </a:cubicBezTo>
                    <a:cubicBezTo>
                      <a:pt x="202398" y="21125"/>
                      <a:pt x="201979" y="4088"/>
                      <a:pt x="221239" y="442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1" name="フリーフォーム: 図形 340">
              <a:extLst>
                <a:ext uri="{FF2B5EF4-FFF2-40B4-BE49-F238E27FC236}">
                  <a16:creationId xmlns:a16="http://schemas.microsoft.com/office/drawing/2014/main" id="{E36E3B17-BD78-46B1-84C0-5CF1194D6ACF}"/>
                </a:ext>
              </a:extLst>
            </p:cNvPr>
            <p:cNvSpPr/>
            <p:nvPr/>
          </p:nvSpPr>
          <p:spPr>
            <a:xfrm rot="9000000">
              <a:off x="5464983" y="5271861"/>
              <a:ext cx="334946" cy="911954"/>
            </a:xfrm>
            <a:custGeom>
              <a:avLst/>
              <a:gdLst>
                <a:gd name="connsiteX0" fmla="*/ 61979 w 393261"/>
                <a:gd name="connsiteY0" fmla="*/ 958385 h 958385"/>
                <a:gd name="connsiteX1" fmla="*/ 61979 w 393261"/>
                <a:gd name="connsiteY1" fmla="*/ 885509 h 958385"/>
                <a:gd name="connsiteX2" fmla="*/ 0 w 393261"/>
                <a:gd name="connsiteY2" fmla="*/ 885509 h 958385"/>
                <a:gd name="connsiteX3" fmla="*/ 0 w 393261"/>
                <a:gd name="connsiteY3" fmla="*/ 193752 h 958385"/>
                <a:gd name="connsiteX4" fmla="*/ 193752 w 393261"/>
                <a:gd name="connsiteY4" fmla="*/ 0 h 958385"/>
                <a:gd name="connsiteX5" fmla="*/ 199509 w 393261"/>
                <a:gd name="connsiteY5" fmla="*/ 0 h 958385"/>
                <a:gd name="connsiteX6" fmla="*/ 393261 w 393261"/>
                <a:gd name="connsiteY6" fmla="*/ 193752 h 958385"/>
                <a:gd name="connsiteX7" fmla="*/ 393261 w 393261"/>
                <a:gd name="connsiteY7" fmla="*/ 885509 h 958385"/>
                <a:gd name="connsiteX8" fmla="*/ 348337 w 393261"/>
                <a:gd name="connsiteY8" fmla="*/ 885509 h 958385"/>
                <a:gd name="connsiteX9" fmla="*/ 348337 w 393261"/>
                <a:gd name="connsiteY9" fmla="*/ 958385 h 958385"/>
                <a:gd name="connsiteX0" fmla="*/ 61979 w 393261"/>
                <a:gd name="connsiteY0" fmla="*/ 958385 h 958385"/>
                <a:gd name="connsiteX1" fmla="*/ 61979 w 393261"/>
                <a:gd name="connsiteY1" fmla="*/ 885509 h 958385"/>
                <a:gd name="connsiteX2" fmla="*/ 0 w 393261"/>
                <a:gd name="connsiteY2" fmla="*/ 885509 h 958385"/>
                <a:gd name="connsiteX3" fmla="*/ 0 w 393261"/>
                <a:gd name="connsiteY3" fmla="*/ 193752 h 958385"/>
                <a:gd name="connsiteX4" fmla="*/ 193752 w 393261"/>
                <a:gd name="connsiteY4" fmla="*/ 0 h 958385"/>
                <a:gd name="connsiteX5" fmla="*/ 199509 w 393261"/>
                <a:gd name="connsiteY5" fmla="*/ 0 h 958385"/>
                <a:gd name="connsiteX6" fmla="*/ 393261 w 393261"/>
                <a:gd name="connsiteY6" fmla="*/ 193752 h 958385"/>
                <a:gd name="connsiteX7" fmla="*/ 348337 w 393261"/>
                <a:gd name="connsiteY7" fmla="*/ 885509 h 958385"/>
                <a:gd name="connsiteX8" fmla="*/ 348337 w 393261"/>
                <a:gd name="connsiteY8" fmla="*/ 958385 h 958385"/>
                <a:gd name="connsiteX9" fmla="*/ 61979 w 393261"/>
                <a:gd name="connsiteY9" fmla="*/ 958385 h 958385"/>
                <a:gd name="connsiteX0" fmla="*/ 61979 w 393261"/>
                <a:gd name="connsiteY0" fmla="*/ 958385 h 958385"/>
                <a:gd name="connsiteX1" fmla="*/ 61979 w 393261"/>
                <a:gd name="connsiteY1" fmla="*/ 885509 h 958385"/>
                <a:gd name="connsiteX2" fmla="*/ 0 w 393261"/>
                <a:gd name="connsiteY2" fmla="*/ 885509 h 958385"/>
                <a:gd name="connsiteX3" fmla="*/ 0 w 393261"/>
                <a:gd name="connsiteY3" fmla="*/ 193752 h 958385"/>
                <a:gd name="connsiteX4" fmla="*/ 193752 w 393261"/>
                <a:gd name="connsiteY4" fmla="*/ 0 h 958385"/>
                <a:gd name="connsiteX5" fmla="*/ 199509 w 393261"/>
                <a:gd name="connsiteY5" fmla="*/ 0 h 958385"/>
                <a:gd name="connsiteX6" fmla="*/ 393261 w 393261"/>
                <a:gd name="connsiteY6" fmla="*/ 193752 h 958385"/>
                <a:gd name="connsiteX7" fmla="*/ 348337 w 393261"/>
                <a:gd name="connsiteY7" fmla="*/ 958385 h 958385"/>
                <a:gd name="connsiteX8" fmla="*/ 61979 w 393261"/>
                <a:gd name="connsiteY8" fmla="*/ 958385 h 958385"/>
                <a:gd name="connsiteX0" fmla="*/ 61979 w 393261"/>
                <a:gd name="connsiteY0" fmla="*/ 958385 h 958385"/>
                <a:gd name="connsiteX1" fmla="*/ 0 w 393261"/>
                <a:gd name="connsiteY1" fmla="*/ 885509 h 958385"/>
                <a:gd name="connsiteX2" fmla="*/ 0 w 393261"/>
                <a:gd name="connsiteY2" fmla="*/ 193752 h 958385"/>
                <a:gd name="connsiteX3" fmla="*/ 193752 w 393261"/>
                <a:gd name="connsiteY3" fmla="*/ 0 h 958385"/>
                <a:gd name="connsiteX4" fmla="*/ 199509 w 393261"/>
                <a:gd name="connsiteY4" fmla="*/ 0 h 958385"/>
                <a:gd name="connsiteX5" fmla="*/ 393261 w 393261"/>
                <a:gd name="connsiteY5" fmla="*/ 193752 h 958385"/>
                <a:gd name="connsiteX6" fmla="*/ 348337 w 393261"/>
                <a:gd name="connsiteY6" fmla="*/ 958385 h 958385"/>
                <a:gd name="connsiteX7" fmla="*/ 61979 w 393261"/>
                <a:gd name="connsiteY7" fmla="*/ 958385 h 958385"/>
                <a:gd name="connsiteX0" fmla="*/ 61979 w 393261"/>
                <a:gd name="connsiteY0" fmla="*/ 958385 h 958385"/>
                <a:gd name="connsiteX1" fmla="*/ 0 w 393261"/>
                <a:gd name="connsiteY1" fmla="*/ 193752 h 958385"/>
                <a:gd name="connsiteX2" fmla="*/ 193752 w 393261"/>
                <a:gd name="connsiteY2" fmla="*/ 0 h 958385"/>
                <a:gd name="connsiteX3" fmla="*/ 199509 w 393261"/>
                <a:gd name="connsiteY3" fmla="*/ 0 h 958385"/>
                <a:gd name="connsiteX4" fmla="*/ 393261 w 393261"/>
                <a:gd name="connsiteY4" fmla="*/ 193752 h 958385"/>
                <a:gd name="connsiteX5" fmla="*/ 348337 w 393261"/>
                <a:gd name="connsiteY5" fmla="*/ 958385 h 958385"/>
                <a:gd name="connsiteX6" fmla="*/ 61979 w 393261"/>
                <a:gd name="connsiteY6" fmla="*/ 958385 h 958385"/>
                <a:gd name="connsiteX0" fmla="*/ 61979 w 393261"/>
                <a:gd name="connsiteY0" fmla="*/ 958385 h 958385"/>
                <a:gd name="connsiteX1" fmla="*/ 0 w 393261"/>
                <a:gd name="connsiteY1" fmla="*/ 193752 h 958385"/>
                <a:gd name="connsiteX2" fmla="*/ 193752 w 393261"/>
                <a:gd name="connsiteY2" fmla="*/ 0 h 958385"/>
                <a:gd name="connsiteX3" fmla="*/ 199509 w 393261"/>
                <a:gd name="connsiteY3" fmla="*/ 0 h 958385"/>
                <a:gd name="connsiteX4" fmla="*/ 393261 w 393261"/>
                <a:gd name="connsiteY4" fmla="*/ 193752 h 958385"/>
                <a:gd name="connsiteX5" fmla="*/ 358685 w 393261"/>
                <a:gd name="connsiteY5" fmla="*/ 936318 h 958385"/>
                <a:gd name="connsiteX6" fmla="*/ 61979 w 393261"/>
                <a:gd name="connsiteY6" fmla="*/ 958385 h 958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3261" h="958385">
                  <a:moveTo>
                    <a:pt x="61979" y="958385"/>
                  </a:moveTo>
                  <a:lnTo>
                    <a:pt x="0" y="193752"/>
                  </a:lnTo>
                  <a:cubicBezTo>
                    <a:pt x="0" y="86746"/>
                    <a:pt x="86746" y="0"/>
                    <a:pt x="193752" y="0"/>
                  </a:cubicBezTo>
                  <a:lnTo>
                    <a:pt x="199509" y="0"/>
                  </a:lnTo>
                  <a:cubicBezTo>
                    <a:pt x="306515" y="0"/>
                    <a:pt x="393261" y="86746"/>
                    <a:pt x="393261" y="193752"/>
                  </a:cubicBezTo>
                  <a:lnTo>
                    <a:pt x="358685" y="936318"/>
                  </a:lnTo>
                  <a:lnTo>
                    <a:pt x="61979" y="958385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pptxd59_口チャックする男性のイラスト</dc:title>
  <dc:subject>pptxd59_口チャックする男性のイラスト</dc:subject>
  <dc:creator>でじけろお</dc:creator>
  <cp:revision>1</cp:revision>
  <dcterms:created xsi:type="dcterms:W3CDTF">2018-05-20T00:31:01Z</dcterms:created>
  <dcterms:modified xsi:type="dcterms:W3CDTF">2020-04-03T01:17:36Z</dcterms:modified>
  <cp:version>1</cp:version>
</cp:coreProperties>
</file>